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 id="2147483700" r:id="rId3"/>
    <p:sldMasterId id="2147483721" r:id="rId4"/>
    <p:sldMasterId id="2147483746" r:id="rId5"/>
    <p:sldMasterId id="2147483766" r:id="rId6"/>
    <p:sldMasterId id="2147483785" r:id="rId7"/>
    <p:sldMasterId id="2147483804" r:id="rId8"/>
    <p:sldMasterId id="2147483823" r:id="rId9"/>
    <p:sldMasterId id="2147483842" r:id="rId10"/>
  </p:sldMasterIdLst>
  <p:notesMasterIdLst>
    <p:notesMasterId r:id="rId127"/>
  </p:notesMasterIdLst>
  <p:sldIdLst>
    <p:sldId id="256" r:id="rId11"/>
    <p:sldId id="382" r:id="rId12"/>
    <p:sldId id="258" r:id="rId13"/>
    <p:sldId id="324" r:id="rId14"/>
    <p:sldId id="263" r:id="rId15"/>
    <p:sldId id="323" r:id="rId16"/>
    <p:sldId id="320" r:id="rId17"/>
    <p:sldId id="321" r:id="rId18"/>
    <p:sldId id="266" r:id="rId19"/>
    <p:sldId id="265" r:id="rId20"/>
    <p:sldId id="325" r:id="rId21"/>
    <p:sldId id="326" r:id="rId22"/>
    <p:sldId id="327" r:id="rId23"/>
    <p:sldId id="328" r:id="rId24"/>
    <p:sldId id="329" r:id="rId25"/>
    <p:sldId id="330" r:id="rId26"/>
    <p:sldId id="331" r:id="rId27"/>
    <p:sldId id="337" r:id="rId28"/>
    <p:sldId id="322" r:id="rId29"/>
    <p:sldId id="338" r:id="rId30"/>
    <p:sldId id="339" r:id="rId31"/>
    <p:sldId id="340" r:id="rId32"/>
    <p:sldId id="271" r:id="rId33"/>
    <p:sldId id="264" r:id="rId34"/>
    <p:sldId id="272" r:id="rId35"/>
    <p:sldId id="274" r:id="rId36"/>
    <p:sldId id="341" r:id="rId37"/>
    <p:sldId id="342" r:id="rId38"/>
    <p:sldId id="344" r:id="rId39"/>
    <p:sldId id="345" r:id="rId40"/>
    <p:sldId id="346" r:id="rId41"/>
    <p:sldId id="347" r:id="rId42"/>
    <p:sldId id="348" r:id="rId43"/>
    <p:sldId id="349" r:id="rId44"/>
    <p:sldId id="350" r:id="rId45"/>
    <p:sldId id="351" r:id="rId46"/>
    <p:sldId id="352" r:id="rId47"/>
    <p:sldId id="276" r:id="rId48"/>
    <p:sldId id="277" r:id="rId49"/>
    <p:sldId id="353" r:id="rId50"/>
    <p:sldId id="354" r:id="rId51"/>
    <p:sldId id="355" r:id="rId52"/>
    <p:sldId id="383" r:id="rId53"/>
    <p:sldId id="267" r:id="rId54"/>
    <p:sldId id="268" r:id="rId55"/>
    <p:sldId id="278" r:id="rId56"/>
    <p:sldId id="356" r:id="rId57"/>
    <p:sldId id="357" r:id="rId58"/>
    <p:sldId id="358" r:id="rId59"/>
    <p:sldId id="279" r:id="rId60"/>
    <p:sldId id="280" r:id="rId61"/>
    <p:sldId id="359" r:id="rId62"/>
    <p:sldId id="360" r:id="rId63"/>
    <p:sldId id="361"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375" r:id="rId78"/>
    <p:sldId id="376" r:id="rId79"/>
    <p:sldId id="377" r:id="rId80"/>
    <p:sldId id="378" r:id="rId81"/>
    <p:sldId id="379" r:id="rId82"/>
    <p:sldId id="380" r:id="rId83"/>
    <p:sldId id="281" r:id="rId84"/>
    <p:sldId id="282" r:id="rId85"/>
    <p:sldId id="381" r:id="rId86"/>
    <p:sldId id="318" r:id="rId87"/>
    <p:sldId id="283" r:id="rId88"/>
    <p:sldId id="284" r:id="rId89"/>
    <p:sldId id="285" r:id="rId90"/>
    <p:sldId id="286" r:id="rId91"/>
    <p:sldId id="288" r:id="rId92"/>
    <p:sldId id="289" r:id="rId93"/>
    <p:sldId id="290" r:id="rId94"/>
    <p:sldId id="291" r:id="rId95"/>
    <p:sldId id="292" r:id="rId96"/>
    <p:sldId id="293" r:id="rId97"/>
    <p:sldId id="294" r:id="rId98"/>
    <p:sldId id="295" r:id="rId99"/>
    <p:sldId id="296" r:id="rId100"/>
    <p:sldId id="297" r:id="rId101"/>
    <p:sldId id="298" r:id="rId102"/>
    <p:sldId id="299" r:id="rId103"/>
    <p:sldId id="300" r:id="rId104"/>
    <p:sldId id="301" r:id="rId105"/>
    <p:sldId id="302" r:id="rId106"/>
    <p:sldId id="303" r:id="rId107"/>
    <p:sldId id="304" r:id="rId108"/>
    <p:sldId id="305" r:id="rId109"/>
    <p:sldId id="306" r:id="rId110"/>
    <p:sldId id="334" r:id="rId111"/>
    <p:sldId id="335" r:id="rId112"/>
    <p:sldId id="336" r:id="rId113"/>
    <p:sldId id="307" r:id="rId114"/>
    <p:sldId id="385" r:id="rId115"/>
    <p:sldId id="308" r:id="rId116"/>
    <p:sldId id="386" r:id="rId117"/>
    <p:sldId id="387" r:id="rId118"/>
    <p:sldId id="388" r:id="rId119"/>
    <p:sldId id="384" r:id="rId120"/>
    <p:sldId id="317" r:id="rId121"/>
    <p:sldId id="313" r:id="rId122"/>
    <p:sldId id="314" r:id="rId123"/>
    <p:sldId id="310" r:id="rId124"/>
    <p:sldId id="389" r:id="rId125"/>
    <p:sldId id="390" r:id="rId126"/>
  </p:sldIdLst>
  <p:sldSz cx="9144000" cy="5143500" type="screen16x9"/>
  <p:notesSz cx="6858000" cy="9144000"/>
  <p:embeddedFontLst>
    <p:embeddedFont>
      <p:font typeface="Avenir Next Medium" panose="020B0503020202020204" pitchFamily="34" charset="0"/>
      <p:regular r:id="rId128"/>
      <p:italic r:id="rId129"/>
    </p:embeddedFont>
    <p:embeddedFont>
      <p:font typeface="Calibri" panose="020F0502020204030204" pitchFamily="34" charset="0"/>
      <p:regular r:id="rId130"/>
      <p:bold r:id="rId131"/>
      <p:italic r:id="rId132"/>
      <p:boldItalic r:id="rId133"/>
    </p:embeddedFont>
    <p:embeddedFont>
      <p:font typeface="Comic Sans MS" panose="030F0902030302020204" pitchFamily="66" charset="0"/>
      <p:regular r:id="rId134"/>
    </p:embeddedFont>
    <p:embeddedFont>
      <p:font typeface="Consolas" panose="020B0609020204030204" pitchFamily="49" charset="0"/>
      <p:regular r:id="rId135"/>
      <p:bold r:id="rId136"/>
      <p:italic r:id="rId137"/>
      <p:boldItalic r:id="rId138"/>
    </p:embeddedFont>
    <p:embeddedFont>
      <p:font typeface="Impact" panose="020B0806030902050204" pitchFamily="34" charset="0"/>
      <p:regular r:id="rId139"/>
    </p:embeddedFont>
    <p:embeddedFont>
      <p:font typeface="Merriweather Sans" pitchFamily="2" charset="77"/>
      <p:regular r:id="rId140"/>
      <p:bold r:id="rId141"/>
      <p:italic r:id="rId142"/>
      <p:boldItalic r:id="rId143"/>
    </p:embeddedFont>
    <p:embeddedFont>
      <p:font typeface="Open Sans" panose="020B0606030504020204" pitchFamily="34" charset="0"/>
      <p:regular r:id="rId144"/>
      <p:bold r:id="rId145"/>
      <p:italic r:id="rId146"/>
      <p:boldItalic r:id="rId147"/>
    </p:embeddedFont>
    <p:embeddedFont>
      <p:font typeface="Roboto" panose="02000000000000000000" pitchFamily="2" charset="0"/>
      <p:regular r:id="rId148"/>
      <p:bold r:id="rId149"/>
      <p:italic r:id="rId150"/>
      <p:boldItalic r:id="rId151"/>
    </p:embeddedFont>
    <p:embeddedFont>
      <p:font typeface="Segoe UI" panose="020B0502040204020203" pitchFamily="34" charset="0"/>
      <p:regular r:id="rId152"/>
      <p:bold r:id="rId153"/>
      <p:italic r:id="rId154"/>
      <p:boldItalic r:id="rId155"/>
    </p:embeddedFont>
    <p:embeddedFont>
      <p:font typeface="Segoe UI Light" panose="020B0502040204020203" pitchFamily="34" charset="0"/>
      <p:regular r:id="rId156"/>
      <p:italic r:id="rId157"/>
    </p:embeddedFont>
    <p:embeddedFont>
      <p:font typeface="Segoe UI Semilight" panose="020B0502040204020203" pitchFamily="34" charset="0"/>
      <p:regular r:id="rId158"/>
      <p:italic r:id="rId1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9888F5-8128-4DE7-9AC0-1992D02BB71F}">
  <a:tblStyle styleId="{129888F5-8128-4DE7-9AC0-1992D02BB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279" autoAdjust="0"/>
  </p:normalViewPr>
  <p:slideViewPr>
    <p:cSldViewPr snapToGrid="0" snapToObjects="1">
      <p:cViewPr varScale="1">
        <p:scale>
          <a:sx n="130" d="100"/>
          <a:sy n="130" d="100"/>
        </p:scale>
        <p:origin x="1664"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9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font" Target="fonts/font11.fntdata"/><Relationship Id="rId159" Type="http://schemas.openxmlformats.org/officeDocument/2006/relationships/font" Target="fonts/font32.fntdata"/><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font" Target="fonts/font1.fntdata"/><Relationship Id="rId149" Type="http://schemas.openxmlformats.org/officeDocument/2006/relationships/font" Target="fonts/font22.fntdata"/><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presProps" Target="presProps.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font" Target="fonts/font12.fntdata"/><Relationship Id="rId85" Type="http://schemas.openxmlformats.org/officeDocument/2006/relationships/slide" Target="slides/slide75.xml"/><Relationship Id="rId150" Type="http://schemas.openxmlformats.org/officeDocument/2006/relationships/font" Target="fonts/font23.fntdata"/><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font" Target="fonts/font2.fntdata"/><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font" Target="fonts/font13.fntdata"/><Relationship Id="rId145" Type="http://schemas.openxmlformats.org/officeDocument/2006/relationships/font" Target="fonts/font18.fntdata"/><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font" Target="fonts/font3.fntdata"/><Relationship Id="rId135" Type="http://schemas.openxmlformats.org/officeDocument/2006/relationships/font" Target="fonts/font8.fntdata"/><Relationship Id="rId151" Type="http://schemas.openxmlformats.org/officeDocument/2006/relationships/font" Target="fonts/font24.fntdata"/><Relationship Id="rId156" Type="http://schemas.openxmlformats.org/officeDocument/2006/relationships/font" Target="fonts/font29.fntdata"/><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font" Target="fonts/font14.fntdata"/><Relationship Id="rId146" Type="http://schemas.openxmlformats.org/officeDocument/2006/relationships/font" Target="fonts/font19.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font" Target="fonts/font4.fntdata"/><Relationship Id="rId136" Type="http://schemas.openxmlformats.org/officeDocument/2006/relationships/font" Target="fonts/font9.fntdata"/><Relationship Id="rId157" Type="http://schemas.openxmlformats.org/officeDocument/2006/relationships/font" Target="fonts/font30.fntdata"/><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font" Target="fonts/font25.fntdata"/><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font" Target="fonts/font20.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font" Target="fonts/font15.fntdata"/><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font" Target="fonts/font10.fntdata"/><Relationship Id="rId158" Type="http://schemas.openxmlformats.org/officeDocument/2006/relationships/font" Target="fonts/font31.fntdata"/><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font" Target="fonts/font5.fntdata"/><Relationship Id="rId153" Type="http://schemas.openxmlformats.org/officeDocument/2006/relationships/font" Target="fonts/font26.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font" Target="fonts/font16.fntdata"/><Relationship Id="rId148"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font" Target="fonts/font6.fntdata"/><Relationship Id="rId154" Type="http://schemas.openxmlformats.org/officeDocument/2006/relationships/font" Target="fonts/font27.fntdata"/><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font" Target="fonts/font17.fntdata"/><Relationship Id="rId90" Type="http://schemas.openxmlformats.org/officeDocument/2006/relationships/slide" Target="slides/slide80.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font" Target="fonts/font7.fntdata"/><Relationship Id="rId80" Type="http://schemas.openxmlformats.org/officeDocument/2006/relationships/slide" Target="slides/slide70.xml"/><Relationship Id="rId155"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8811208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learning-oreilly-com.easyaccess1.lib.cuhk.edu.hk/library/view/streaming-systems/9781491983867/ch02.html#idm45164589586872"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fb4522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cfb4522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Char char="●"/>
            </a:pPr>
            <a:r>
              <a:rPr lang="en"/>
              <a:t>Frances and Tyler</a:t>
            </a:r>
            <a:endParaRPr/>
          </a:p>
          <a:p>
            <a:pPr marL="457200" lvl="0" indent="-317500" algn="l" rtl="0">
              <a:lnSpc>
                <a:spcPct val="115000"/>
              </a:lnSpc>
              <a:spcBef>
                <a:spcPts val="0"/>
              </a:spcBef>
              <a:spcAft>
                <a:spcPts val="0"/>
              </a:spcAft>
              <a:buSzPts val="1400"/>
              <a:buChar char="●"/>
            </a:pPr>
            <a:r>
              <a:rPr lang="en"/>
              <a:t>talk about Apache Beam -- unified model for batch and stream data processing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Shape 20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6" name="Shape 20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20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86627573b_1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86627573b_1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fully support </a:t>
            </a:r>
            <a:r>
              <a:rPr lang="en" b="1"/>
              <a:t>three different categories of users</a:t>
            </a:r>
            <a:endParaRPr/>
          </a:p>
          <a:p>
            <a:pPr marL="457200" lvl="0" indent="-317500" algn="l" rtl="0">
              <a:spcBef>
                <a:spcPts val="0"/>
              </a:spcBef>
              <a:spcAft>
                <a:spcPts val="0"/>
              </a:spcAft>
              <a:buSzPts val="1400"/>
              <a:buChar char="●"/>
            </a:pPr>
            <a:r>
              <a:rPr lang="en" b="1"/>
              <a:t>End users</a:t>
            </a:r>
            <a:r>
              <a:rPr lang="en"/>
              <a:t> who want to write data processing pipelines</a:t>
            </a:r>
            <a:endParaRPr/>
          </a:p>
          <a:p>
            <a:pPr marL="457200" lvl="0" indent="-317500" algn="l" rtl="0">
              <a:spcBef>
                <a:spcPts val="0"/>
              </a:spcBef>
              <a:spcAft>
                <a:spcPts val="0"/>
              </a:spcAft>
              <a:buSzPts val="1400"/>
              <a:buChar char="●"/>
            </a:pPr>
            <a:r>
              <a:rPr lang="en"/>
              <a:t>Includes adding value like additional connectors</a:t>
            </a:r>
            <a:endParaRPr/>
          </a:p>
          <a:p>
            <a:pPr marL="457200" lvl="0" indent="-317500" algn="l" rtl="0">
              <a:spcBef>
                <a:spcPts val="0"/>
              </a:spcBef>
              <a:spcAft>
                <a:spcPts val="0"/>
              </a:spcAft>
              <a:buSzPts val="1400"/>
              <a:buChar char="●"/>
            </a:pPr>
            <a:r>
              <a:rPr lang="en"/>
              <a:t>Additionally, support community-sourced </a:t>
            </a:r>
            <a:r>
              <a:rPr lang="en" b="1"/>
              <a:t>SDKs</a:t>
            </a:r>
            <a:r>
              <a:rPr lang="en"/>
              <a:t> and </a:t>
            </a:r>
            <a:r>
              <a:rPr lang="en" b="1"/>
              <a:t>runners</a:t>
            </a:r>
            <a:endParaRPr b="1"/>
          </a:p>
          <a:p>
            <a:pPr marL="457200" lvl="0" indent="-317500" algn="l" rtl="0">
              <a:spcBef>
                <a:spcPts val="0"/>
              </a:spcBef>
              <a:spcAft>
                <a:spcPts val="0"/>
              </a:spcAft>
              <a:buSzPts val="1400"/>
              <a:buChar char="●"/>
            </a:pPr>
            <a:r>
              <a:rPr lang="en"/>
              <a:t>Each community has very </a:t>
            </a:r>
            <a:r>
              <a:rPr lang="en" b="1"/>
              <a:t>different</a:t>
            </a:r>
            <a:r>
              <a:rPr lang="en"/>
              <a:t> sets of goals and needs. </a:t>
            </a:r>
            <a:endParaRPr/>
          </a:p>
          <a:p>
            <a:pPr marL="457200" lvl="0" indent="-317500" algn="l" rtl="0">
              <a:spcBef>
                <a:spcPts val="0"/>
              </a:spcBef>
              <a:spcAft>
                <a:spcPts val="0"/>
              </a:spcAft>
              <a:buSzPts val="1400"/>
              <a:buChar char="●"/>
            </a:pPr>
            <a:r>
              <a:rPr lang="en"/>
              <a:t>having a vision and reaching it are two different things...</a:t>
            </a:r>
            <a:endParaRPr/>
          </a:p>
        </p:txBody>
      </p:sp>
    </p:spTree>
    <p:extLst>
      <p:ext uri="{BB962C8B-B14F-4D97-AF65-F5344CB8AC3E}">
        <p14:creationId xmlns:p14="http://schemas.microsoft.com/office/powerpoint/2010/main" val="14431626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2"/>
        <p:cNvGrpSpPr/>
        <p:nvPr/>
      </p:nvGrpSpPr>
      <p:grpSpPr>
        <a:xfrm>
          <a:off x="0" y="0"/>
          <a:ext cx="0" cy="0"/>
          <a:chOff x="0" y="0"/>
          <a:chExt cx="0" cy="0"/>
        </a:xfrm>
      </p:grpSpPr>
      <p:sp>
        <p:nvSpPr>
          <p:cNvPr id="3453" name="Google Shape;3453;g86627573b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4" name="Google Shape;3454;g86627573b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Apache Beam includes</a:t>
            </a:r>
            <a:br>
              <a:rPr lang="en"/>
            </a:br>
            <a:endParaRPr/>
          </a:p>
          <a:p>
            <a:pPr marL="457200" lvl="0" indent="-317500" algn="l" rtl="0">
              <a:spcBef>
                <a:spcPts val="0"/>
              </a:spcBef>
              <a:spcAft>
                <a:spcPts val="0"/>
              </a:spcAft>
              <a:buSzPts val="1400"/>
              <a:buChar char="●"/>
            </a:pPr>
            <a:r>
              <a:rPr lang="en"/>
              <a:t>the core unified </a:t>
            </a:r>
            <a:r>
              <a:rPr lang="en" b="1"/>
              <a:t>programming model</a:t>
            </a:r>
            <a:r>
              <a:rPr lang="en"/>
              <a:t> </a:t>
            </a:r>
            <a:endParaRPr/>
          </a:p>
          <a:p>
            <a:pPr marL="457200" lvl="0" indent="-317500" algn="l" rtl="0">
              <a:spcBef>
                <a:spcPts val="0"/>
              </a:spcBef>
              <a:spcAft>
                <a:spcPts val="0"/>
              </a:spcAft>
              <a:buSzPts val="1400"/>
              <a:buChar char="●"/>
            </a:pPr>
            <a:r>
              <a:rPr lang="en"/>
              <a:t>the </a:t>
            </a:r>
            <a:r>
              <a:rPr lang="en" b="1"/>
              <a:t>initial Java SDK</a:t>
            </a:r>
            <a:r>
              <a:rPr lang="en"/>
              <a:t> that we developed as part of Cloud Dataflow</a:t>
            </a:r>
            <a:endParaRPr/>
          </a:p>
          <a:p>
            <a:pPr marL="457200" lvl="0" indent="-317500" algn="l" rtl="0">
              <a:spcBef>
                <a:spcPts val="0"/>
              </a:spcBef>
              <a:spcAft>
                <a:spcPts val="0"/>
              </a:spcAft>
              <a:buSzPts val="1400"/>
              <a:buChar char="●"/>
            </a:pPr>
            <a:r>
              <a:rPr lang="en"/>
              <a:t>and, most important for portability, </a:t>
            </a:r>
            <a:r>
              <a:rPr lang="en" b="1"/>
              <a:t>multiple runners</a:t>
            </a:r>
            <a:r>
              <a:rPr lang="en"/>
              <a:t> that can execute Beam pipelines on </a:t>
            </a:r>
            <a:r>
              <a:rPr lang="en" b="1"/>
              <a:t>existing</a:t>
            </a:r>
            <a:r>
              <a:rPr lang="en"/>
              <a:t> distributed process backends.</a:t>
            </a:r>
            <a:endParaRPr/>
          </a:p>
          <a:p>
            <a:pPr marL="457200" lvl="0" indent="-317500" algn="l" rtl="0">
              <a:spcBef>
                <a:spcPts val="0"/>
              </a:spcBef>
              <a:spcAft>
                <a:spcPts val="0"/>
              </a:spcAft>
              <a:buSzPts val="1400"/>
              <a:buChar char="●"/>
            </a:pPr>
            <a:r>
              <a:rPr lang="en"/>
              <a:t>but our </a:t>
            </a:r>
            <a:r>
              <a:rPr lang="en" b="1"/>
              <a:t>longer term goals...</a:t>
            </a:r>
            <a:endParaRPr b="1"/>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86627573b_1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86627573b_1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fully support </a:t>
            </a:r>
            <a:r>
              <a:rPr lang="en" b="1"/>
              <a:t>three different categories of users</a:t>
            </a:r>
            <a:endParaRPr/>
          </a:p>
          <a:p>
            <a:pPr marL="457200" lvl="0" indent="-317500" algn="l" rtl="0">
              <a:spcBef>
                <a:spcPts val="0"/>
              </a:spcBef>
              <a:spcAft>
                <a:spcPts val="0"/>
              </a:spcAft>
              <a:buSzPts val="1400"/>
              <a:buChar char="●"/>
            </a:pPr>
            <a:r>
              <a:rPr lang="en" b="1"/>
              <a:t>End users</a:t>
            </a:r>
            <a:r>
              <a:rPr lang="en"/>
              <a:t> who want to write data processing pipelines</a:t>
            </a:r>
            <a:endParaRPr/>
          </a:p>
          <a:p>
            <a:pPr marL="457200" lvl="0" indent="-317500" algn="l" rtl="0">
              <a:spcBef>
                <a:spcPts val="0"/>
              </a:spcBef>
              <a:spcAft>
                <a:spcPts val="0"/>
              </a:spcAft>
              <a:buSzPts val="1400"/>
              <a:buChar char="●"/>
            </a:pPr>
            <a:r>
              <a:rPr lang="en"/>
              <a:t>Includes adding value like additional connectors</a:t>
            </a:r>
            <a:endParaRPr/>
          </a:p>
          <a:p>
            <a:pPr marL="457200" lvl="0" indent="-317500" algn="l" rtl="0">
              <a:spcBef>
                <a:spcPts val="0"/>
              </a:spcBef>
              <a:spcAft>
                <a:spcPts val="0"/>
              </a:spcAft>
              <a:buSzPts val="1400"/>
              <a:buChar char="●"/>
            </a:pPr>
            <a:r>
              <a:rPr lang="en"/>
              <a:t>Additionally, support community-sourced </a:t>
            </a:r>
            <a:r>
              <a:rPr lang="en" b="1"/>
              <a:t>SDKs</a:t>
            </a:r>
            <a:r>
              <a:rPr lang="en"/>
              <a:t> and </a:t>
            </a:r>
            <a:r>
              <a:rPr lang="en" b="1"/>
              <a:t>runners</a:t>
            </a:r>
            <a:endParaRPr b="1"/>
          </a:p>
          <a:p>
            <a:pPr marL="457200" lvl="0" indent="-317500" algn="l" rtl="0">
              <a:spcBef>
                <a:spcPts val="0"/>
              </a:spcBef>
              <a:spcAft>
                <a:spcPts val="0"/>
              </a:spcAft>
              <a:buSzPts val="1400"/>
              <a:buChar char="●"/>
            </a:pPr>
            <a:r>
              <a:rPr lang="en"/>
              <a:t>Each community has very </a:t>
            </a:r>
            <a:r>
              <a:rPr lang="en" b="1"/>
              <a:t>different</a:t>
            </a:r>
            <a:r>
              <a:rPr lang="en"/>
              <a:t> sets of goals and needs. </a:t>
            </a:r>
            <a:endParaRPr/>
          </a:p>
          <a:p>
            <a:pPr marL="457200" lvl="0" indent="-317500" algn="l" rtl="0">
              <a:spcBef>
                <a:spcPts val="0"/>
              </a:spcBef>
              <a:spcAft>
                <a:spcPts val="0"/>
              </a:spcAft>
              <a:buSzPts val="1400"/>
              <a:buChar char="●"/>
            </a:pPr>
            <a:r>
              <a:rPr lang="en"/>
              <a:t>having a vision and reaching it are two different things...</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86627573b_1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86627573b_1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fully support </a:t>
            </a:r>
            <a:r>
              <a:rPr lang="en" b="1"/>
              <a:t>three different categories of users</a:t>
            </a:r>
            <a:endParaRPr/>
          </a:p>
          <a:p>
            <a:pPr marL="457200" lvl="0" indent="-317500" algn="l" rtl="0">
              <a:spcBef>
                <a:spcPts val="0"/>
              </a:spcBef>
              <a:spcAft>
                <a:spcPts val="0"/>
              </a:spcAft>
              <a:buSzPts val="1400"/>
              <a:buChar char="●"/>
            </a:pPr>
            <a:r>
              <a:rPr lang="en" b="1"/>
              <a:t>End users</a:t>
            </a:r>
            <a:r>
              <a:rPr lang="en"/>
              <a:t> who want to write data processing pipelines</a:t>
            </a:r>
            <a:endParaRPr/>
          </a:p>
          <a:p>
            <a:pPr marL="457200" lvl="0" indent="-317500" algn="l" rtl="0">
              <a:spcBef>
                <a:spcPts val="0"/>
              </a:spcBef>
              <a:spcAft>
                <a:spcPts val="0"/>
              </a:spcAft>
              <a:buSzPts val="1400"/>
              <a:buChar char="●"/>
            </a:pPr>
            <a:r>
              <a:rPr lang="en"/>
              <a:t>Includes adding value like additional connectors</a:t>
            </a:r>
            <a:endParaRPr/>
          </a:p>
          <a:p>
            <a:pPr marL="457200" lvl="0" indent="-317500" algn="l" rtl="0">
              <a:spcBef>
                <a:spcPts val="0"/>
              </a:spcBef>
              <a:spcAft>
                <a:spcPts val="0"/>
              </a:spcAft>
              <a:buSzPts val="1400"/>
              <a:buChar char="●"/>
            </a:pPr>
            <a:r>
              <a:rPr lang="en"/>
              <a:t>Additionally, support community-sourced </a:t>
            </a:r>
            <a:r>
              <a:rPr lang="en" b="1"/>
              <a:t>SDKs</a:t>
            </a:r>
            <a:r>
              <a:rPr lang="en"/>
              <a:t> and </a:t>
            </a:r>
            <a:r>
              <a:rPr lang="en" b="1"/>
              <a:t>runners</a:t>
            </a:r>
            <a:endParaRPr b="1"/>
          </a:p>
          <a:p>
            <a:pPr marL="457200" lvl="0" indent="-317500" algn="l" rtl="0">
              <a:spcBef>
                <a:spcPts val="0"/>
              </a:spcBef>
              <a:spcAft>
                <a:spcPts val="0"/>
              </a:spcAft>
              <a:buSzPts val="1400"/>
              <a:buChar char="●"/>
            </a:pPr>
            <a:r>
              <a:rPr lang="en"/>
              <a:t>Each community has very </a:t>
            </a:r>
            <a:r>
              <a:rPr lang="en" b="1"/>
              <a:t>different</a:t>
            </a:r>
            <a:r>
              <a:rPr lang="en"/>
              <a:t> sets of goals and needs. </a:t>
            </a:r>
            <a:endParaRPr/>
          </a:p>
          <a:p>
            <a:pPr marL="457200" lvl="0" indent="-317500" algn="l" rtl="0">
              <a:spcBef>
                <a:spcPts val="0"/>
              </a:spcBef>
              <a:spcAft>
                <a:spcPts val="0"/>
              </a:spcAft>
              <a:buSzPts val="1400"/>
              <a:buChar char="●"/>
            </a:pPr>
            <a:r>
              <a:rPr lang="en"/>
              <a:t>having a vision and reaching it are two different things...</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86627573b_1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86627573b_1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fully support </a:t>
            </a:r>
            <a:r>
              <a:rPr lang="en" b="1"/>
              <a:t>three different categories of users</a:t>
            </a:r>
            <a:endParaRPr/>
          </a:p>
          <a:p>
            <a:pPr marL="457200" lvl="0" indent="-317500" algn="l" rtl="0">
              <a:spcBef>
                <a:spcPts val="0"/>
              </a:spcBef>
              <a:spcAft>
                <a:spcPts val="0"/>
              </a:spcAft>
              <a:buSzPts val="1400"/>
              <a:buChar char="●"/>
            </a:pPr>
            <a:r>
              <a:rPr lang="en" b="1"/>
              <a:t>End users</a:t>
            </a:r>
            <a:r>
              <a:rPr lang="en"/>
              <a:t> who want to write data processing pipelines</a:t>
            </a:r>
            <a:endParaRPr/>
          </a:p>
          <a:p>
            <a:pPr marL="457200" lvl="0" indent="-317500" algn="l" rtl="0">
              <a:spcBef>
                <a:spcPts val="0"/>
              </a:spcBef>
              <a:spcAft>
                <a:spcPts val="0"/>
              </a:spcAft>
              <a:buSzPts val="1400"/>
              <a:buChar char="●"/>
            </a:pPr>
            <a:r>
              <a:rPr lang="en"/>
              <a:t>Includes adding value like additional connectors</a:t>
            </a:r>
            <a:endParaRPr/>
          </a:p>
          <a:p>
            <a:pPr marL="457200" lvl="0" indent="-317500" algn="l" rtl="0">
              <a:spcBef>
                <a:spcPts val="0"/>
              </a:spcBef>
              <a:spcAft>
                <a:spcPts val="0"/>
              </a:spcAft>
              <a:buSzPts val="1400"/>
              <a:buChar char="●"/>
            </a:pPr>
            <a:r>
              <a:rPr lang="en"/>
              <a:t>Additionally, support community-sourced </a:t>
            </a:r>
            <a:r>
              <a:rPr lang="en" b="1"/>
              <a:t>SDKs</a:t>
            </a:r>
            <a:r>
              <a:rPr lang="en"/>
              <a:t> and </a:t>
            </a:r>
            <a:r>
              <a:rPr lang="en" b="1"/>
              <a:t>runners</a:t>
            </a:r>
            <a:endParaRPr b="1"/>
          </a:p>
          <a:p>
            <a:pPr marL="457200" lvl="0" indent="-317500" algn="l" rtl="0">
              <a:spcBef>
                <a:spcPts val="0"/>
              </a:spcBef>
              <a:spcAft>
                <a:spcPts val="0"/>
              </a:spcAft>
              <a:buSzPts val="1400"/>
              <a:buChar char="●"/>
            </a:pPr>
            <a:r>
              <a:rPr lang="en"/>
              <a:t>Each community has very </a:t>
            </a:r>
            <a:r>
              <a:rPr lang="en" b="1"/>
              <a:t>different</a:t>
            </a:r>
            <a:r>
              <a:rPr lang="en"/>
              <a:t> sets of goals and needs. </a:t>
            </a:r>
            <a:endParaRPr/>
          </a:p>
          <a:p>
            <a:pPr marL="457200" lvl="0" indent="-317500" algn="l" rtl="0">
              <a:spcBef>
                <a:spcPts val="0"/>
              </a:spcBef>
              <a:spcAft>
                <a:spcPts val="0"/>
              </a:spcAft>
              <a:buSzPts val="1400"/>
              <a:buChar char="●"/>
            </a:pPr>
            <a:r>
              <a:rPr lang="en"/>
              <a:t>having a vision and reaching it are two different things...</a:t>
            </a:r>
            <a:endParaRPr/>
          </a:p>
        </p:txBody>
      </p:sp>
    </p:spTree>
    <p:extLst>
      <p:ext uri="{BB962C8B-B14F-4D97-AF65-F5344CB8AC3E}">
        <p14:creationId xmlns:p14="http://schemas.microsoft.com/office/powerpoint/2010/main" val="29278587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86627573b_1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86627573b_1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fully support </a:t>
            </a:r>
            <a:r>
              <a:rPr lang="en" b="1" dirty="0"/>
              <a:t>three different categories of users</a:t>
            </a:r>
            <a:endParaRPr dirty="0"/>
          </a:p>
          <a:p>
            <a:pPr marL="457200" lvl="0" indent="-317500" algn="l" rtl="0">
              <a:spcBef>
                <a:spcPts val="0"/>
              </a:spcBef>
              <a:spcAft>
                <a:spcPts val="0"/>
              </a:spcAft>
              <a:buSzPts val="1400"/>
              <a:buChar char="●"/>
            </a:pPr>
            <a:r>
              <a:rPr lang="en" b="1" dirty="0"/>
              <a:t>End users</a:t>
            </a:r>
            <a:r>
              <a:rPr lang="en" dirty="0"/>
              <a:t> who want to write data processing pipelines</a:t>
            </a:r>
            <a:endParaRPr dirty="0"/>
          </a:p>
          <a:p>
            <a:pPr marL="457200" lvl="0" indent="-317500" algn="l" rtl="0">
              <a:spcBef>
                <a:spcPts val="0"/>
              </a:spcBef>
              <a:spcAft>
                <a:spcPts val="0"/>
              </a:spcAft>
              <a:buSzPts val="1400"/>
              <a:buChar char="●"/>
            </a:pPr>
            <a:r>
              <a:rPr lang="en" dirty="0"/>
              <a:t>Includes adding value like additional connectors</a:t>
            </a:r>
            <a:endParaRPr dirty="0"/>
          </a:p>
          <a:p>
            <a:pPr marL="457200" lvl="0" indent="-317500" algn="l" rtl="0">
              <a:spcBef>
                <a:spcPts val="0"/>
              </a:spcBef>
              <a:spcAft>
                <a:spcPts val="0"/>
              </a:spcAft>
              <a:buSzPts val="1400"/>
              <a:buChar char="●"/>
            </a:pPr>
            <a:r>
              <a:rPr lang="en" dirty="0"/>
              <a:t>Additionally, support community-sourced </a:t>
            </a:r>
            <a:r>
              <a:rPr lang="en" b="1" dirty="0"/>
              <a:t>SDKs</a:t>
            </a:r>
            <a:r>
              <a:rPr lang="en" dirty="0"/>
              <a:t> and </a:t>
            </a:r>
            <a:r>
              <a:rPr lang="en" b="1" dirty="0"/>
              <a:t>runners</a:t>
            </a:r>
            <a:endParaRPr b="1" dirty="0"/>
          </a:p>
          <a:p>
            <a:pPr marL="457200" lvl="0" indent="-317500" algn="l" rtl="0">
              <a:spcBef>
                <a:spcPts val="0"/>
              </a:spcBef>
              <a:spcAft>
                <a:spcPts val="0"/>
              </a:spcAft>
              <a:buSzPts val="1400"/>
              <a:buChar char="●"/>
            </a:pPr>
            <a:r>
              <a:rPr lang="en" dirty="0"/>
              <a:t>Each community has very </a:t>
            </a:r>
            <a:r>
              <a:rPr lang="en" b="1" dirty="0"/>
              <a:t>different</a:t>
            </a:r>
            <a:r>
              <a:rPr lang="en" dirty="0"/>
              <a:t> sets of goals and needs. </a:t>
            </a:r>
            <a:endParaRPr dirty="0"/>
          </a:p>
          <a:p>
            <a:pPr marL="457200" lvl="0" indent="-317500" algn="l" rtl="0">
              <a:spcBef>
                <a:spcPts val="0"/>
              </a:spcBef>
              <a:spcAft>
                <a:spcPts val="0"/>
              </a:spcAft>
              <a:buSzPts val="1400"/>
              <a:buChar char="●"/>
            </a:pPr>
            <a:r>
              <a:rPr lang="en" dirty="0"/>
              <a:t>having a vision and reaching it are two different things...</a:t>
            </a:r>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r>
              <a:rPr lang="en-HK" dirty="0"/>
              <a:t>https://</a:t>
            </a:r>
            <a:r>
              <a:rPr lang="en-HK" dirty="0" err="1"/>
              <a:t>flink.apache.org</a:t>
            </a:r>
            <a:r>
              <a:rPr lang="en-HK" dirty="0"/>
              <a:t>/ecosystem/2020/02/22/apache-beam-how-beam-runs-on-top-of-</a:t>
            </a:r>
            <a:r>
              <a:rPr lang="en-HK" dirty="0" err="1"/>
              <a:t>flink.html</a:t>
            </a:r>
            <a:endParaRPr dirty="0"/>
          </a:p>
        </p:txBody>
      </p:sp>
    </p:spTree>
    <p:extLst>
      <p:ext uri="{BB962C8B-B14F-4D97-AF65-F5344CB8AC3E}">
        <p14:creationId xmlns:p14="http://schemas.microsoft.com/office/powerpoint/2010/main" val="4420445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86627573b_1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86627573b_1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fully support </a:t>
            </a:r>
            <a:r>
              <a:rPr lang="en" b="1"/>
              <a:t>three different categories of users</a:t>
            </a:r>
            <a:endParaRPr/>
          </a:p>
          <a:p>
            <a:pPr marL="457200" lvl="0" indent="-317500" algn="l" rtl="0">
              <a:spcBef>
                <a:spcPts val="0"/>
              </a:spcBef>
              <a:spcAft>
                <a:spcPts val="0"/>
              </a:spcAft>
              <a:buSzPts val="1400"/>
              <a:buChar char="●"/>
            </a:pPr>
            <a:r>
              <a:rPr lang="en" b="1"/>
              <a:t>End users</a:t>
            </a:r>
            <a:r>
              <a:rPr lang="en"/>
              <a:t> who want to write data processing pipelines</a:t>
            </a:r>
            <a:endParaRPr/>
          </a:p>
          <a:p>
            <a:pPr marL="457200" lvl="0" indent="-317500" algn="l" rtl="0">
              <a:spcBef>
                <a:spcPts val="0"/>
              </a:spcBef>
              <a:spcAft>
                <a:spcPts val="0"/>
              </a:spcAft>
              <a:buSzPts val="1400"/>
              <a:buChar char="●"/>
            </a:pPr>
            <a:r>
              <a:rPr lang="en"/>
              <a:t>Includes adding value like additional connectors</a:t>
            </a:r>
            <a:endParaRPr/>
          </a:p>
          <a:p>
            <a:pPr marL="457200" lvl="0" indent="-317500" algn="l" rtl="0">
              <a:spcBef>
                <a:spcPts val="0"/>
              </a:spcBef>
              <a:spcAft>
                <a:spcPts val="0"/>
              </a:spcAft>
              <a:buSzPts val="1400"/>
              <a:buChar char="●"/>
            </a:pPr>
            <a:r>
              <a:rPr lang="en"/>
              <a:t>Additionally, support community-sourced </a:t>
            </a:r>
            <a:r>
              <a:rPr lang="en" b="1"/>
              <a:t>SDKs</a:t>
            </a:r>
            <a:r>
              <a:rPr lang="en"/>
              <a:t> and </a:t>
            </a:r>
            <a:r>
              <a:rPr lang="en" b="1"/>
              <a:t>runners</a:t>
            </a:r>
            <a:endParaRPr b="1"/>
          </a:p>
          <a:p>
            <a:pPr marL="457200" lvl="0" indent="-317500" algn="l" rtl="0">
              <a:spcBef>
                <a:spcPts val="0"/>
              </a:spcBef>
              <a:spcAft>
                <a:spcPts val="0"/>
              </a:spcAft>
              <a:buSzPts val="1400"/>
              <a:buChar char="●"/>
            </a:pPr>
            <a:r>
              <a:rPr lang="en"/>
              <a:t>Each community has very </a:t>
            </a:r>
            <a:r>
              <a:rPr lang="en" b="1"/>
              <a:t>different</a:t>
            </a:r>
            <a:r>
              <a:rPr lang="en"/>
              <a:t> sets of goals and needs. </a:t>
            </a:r>
            <a:endParaRPr/>
          </a:p>
          <a:p>
            <a:pPr marL="457200" lvl="0" indent="-317500" algn="l" rtl="0">
              <a:spcBef>
                <a:spcPts val="0"/>
              </a:spcBef>
              <a:spcAft>
                <a:spcPts val="0"/>
              </a:spcAft>
              <a:buSzPts val="1400"/>
              <a:buChar char="●"/>
            </a:pPr>
            <a:r>
              <a:rPr lang="en"/>
              <a:t>having a vision and reaching it are two different things...</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g86627573b_1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9" name="Google Shape;3559;g86627573b_1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HK" dirty="0"/>
              <a:t>https://</a:t>
            </a:r>
            <a:r>
              <a:rPr lang="en-HK" dirty="0" err="1"/>
              <a:t>beam.apache.org</a:t>
            </a:r>
            <a:r>
              <a:rPr lang="en-HK" dirty="0"/>
              <a:t>/documentation/runners/capability-matrix/</a:t>
            </a:r>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r>
              <a:rPr lang="en" dirty="0"/>
              <a:t>The Beam model is attempting to </a:t>
            </a:r>
            <a:r>
              <a:rPr lang="en" b="1" dirty="0"/>
              <a:t>generalize semantics</a:t>
            </a:r>
            <a:r>
              <a:rPr lang="en" dirty="0"/>
              <a:t> -- will </a:t>
            </a:r>
            <a:r>
              <a:rPr lang="en" b="1" dirty="0"/>
              <a:t>not align perfectly</a:t>
            </a:r>
            <a:r>
              <a:rPr lang="en" dirty="0"/>
              <a:t> with all possible runtimes.</a:t>
            </a:r>
            <a:endParaRPr dirty="0"/>
          </a:p>
          <a:p>
            <a:pPr marL="457200" lvl="0" indent="-317500" algn="l" rtl="0">
              <a:spcBef>
                <a:spcPts val="0"/>
              </a:spcBef>
              <a:spcAft>
                <a:spcPts val="0"/>
              </a:spcAft>
              <a:buSzPts val="1400"/>
              <a:buChar char="●"/>
            </a:pPr>
            <a:r>
              <a:rPr lang="en" dirty="0"/>
              <a:t>Started </a:t>
            </a:r>
            <a:r>
              <a:rPr lang="en" b="1" dirty="0"/>
              <a:t>categorizing</a:t>
            </a:r>
            <a:r>
              <a:rPr lang="en" dirty="0"/>
              <a:t> the features in the model and the various levels of runner support.</a:t>
            </a:r>
            <a:endParaRPr dirty="0"/>
          </a:p>
          <a:p>
            <a:pPr marL="457200" lvl="0" indent="-317500" algn="l" rtl="0">
              <a:spcBef>
                <a:spcPts val="0"/>
              </a:spcBef>
              <a:spcAft>
                <a:spcPts val="0"/>
              </a:spcAft>
              <a:buSzPts val="1400"/>
              <a:buChar char="●"/>
            </a:pPr>
            <a:r>
              <a:rPr lang="en" dirty="0"/>
              <a:t>This will help users understand </a:t>
            </a:r>
            <a:r>
              <a:rPr lang="en" b="1" dirty="0"/>
              <a:t>mismatches</a:t>
            </a:r>
            <a:r>
              <a:rPr lang="en" dirty="0"/>
              <a:t> like using </a:t>
            </a:r>
            <a:r>
              <a:rPr lang="en" b="1" dirty="0"/>
              <a:t>event time processing in Spark</a:t>
            </a:r>
            <a:r>
              <a:rPr lang="en" dirty="0"/>
              <a:t> or </a:t>
            </a:r>
            <a:r>
              <a:rPr lang="en" b="1" dirty="0"/>
              <a:t>exactly once processing with </a:t>
            </a:r>
            <a:r>
              <a:rPr lang="en" b="1" dirty="0" err="1"/>
              <a:t>Samza</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7"/>
        <p:cNvGrpSpPr/>
        <p:nvPr/>
      </p:nvGrpSpPr>
      <p:grpSpPr>
        <a:xfrm>
          <a:off x="0" y="0"/>
          <a:ext cx="0" cy="0"/>
          <a:chOff x="0" y="0"/>
          <a:chExt cx="0" cy="0"/>
        </a:xfrm>
      </p:grpSpPr>
      <p:sp>
        <p:nvSpPr>
          <p:cNvPr id="3558" name="Google Shape;3558;g86627573b_1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9" name="Google Shape;3559;g86627573b_1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The Beam model is attempting to </a:t>
            </a:r>
            <a:r>
              <a:rPr lang="en" b="1"/>
              <a:t>generalize semantics</a:t>
            </a:r>
            <a:r>
              <a:rPr lang="en"/>
              <a:t> -- will </a:t>
            </a:r>
            <a:r>
              <a:rPr lang="en" b="1"/>
              <a:t>not align perfectly</a:t>
            </a:r>
            <a:r>
              <a:rPr lang="en"/>
              <a:t> with all possible runtimes.</a:t>
            </a:r>
            <a:endParaRPr/>
          </a:p>
          <a:p>
            <a:pPr marL="457200" lvl="0" indent="-317500" algn="l" rtl="0">
              <a:spcBef>
                <a:spcPts val="0"/>
              </a:spcBef>
              <a:spcAft>
                <a:spcPts val="0"/>
              </a:spcAft>
              <a:buSzPts val="1400"/>
              <a:buChar char="●"/>
            </a:pPr>
            <a:r>
              <a:rPr lang="en"/>
              <a:t>Started </a:t>
            </a:r>
            <a:r>
              <a:rPr lang="en" b="1"/>
              <a:t>categorizing</a:t>
            </a:r>
            <a:r>
              <a:rPr lang="en"/>
              <a:t> the features in the model and the various levels of runner support.</a:t>
            </a:r>
            <a:endParaRPr/>
          </a:p>
          <a:p>
            <a:pPr marL="457200" lvl="0" indent="-317500" algn="l" rtl="0">
              <a:spcBef>
                <a:spcPts val="0"/>
              </a:spcBef>
              <a:spcAft>
                <a:spcPts val="0"/>
              </a:spcAft>
              <a:buSzPts val="1400"/>
              <a:buChar char="●"/>
            </a:pPr>
            <a:r>
              <a:rPr lang="en"/>
              <a:t>This will help users understand </a:t>
            </a:r>
            <a:r>
              <a:rPr lang="en" b="1"/>
              <a:t>mismatches</a:t>
            </a:r>
            <a:r>
              <a:rPr lang="en"/>
              <a:t> like using </a:t>
            </a:r>
            <a:r>
              <a:rPr lang="en" b="1"/>
              <a:t>event time processing in Spark</a:t>
            </a:r>
            <a:r>
              <a:rPr lang="en"/>
              <a:t> or </a:t>
            </a:r>
            <a:r>
              <a:rPr lang="en" b="1"/>
              <a:t>exactly once processing with Samza</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3"/>
        <p:cNvGrpSpPr/>
        <p:nvPr/>
      </p:nvGrpSpPr>
      <p:grpSpPr>
        <a:xfrm>
          <a:off x="0" y="0"/>
          <a:ext cx="0" cy="0"/>
          <a:chOff x="0" y="0"/>
          <a:chExt cx="0" cy="0"/>
        </a:xfrm>
      </p:grpSpPr>
      <p:sp>
        <p:nvSpPr>
          <p:cNvPr id="3514" name="Google Shape;3514;g189fe67afa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5" name="Google Shape;3515;g189fe67afa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Beam </a:t>
            </a:r>
            <a:r>
              <a:rPr lang="en" b="1" dirty="0"/>
              <a:t>entered incubation</a:t>
            </a:r>
            <a:r>
              <a:rPr lang="en" dirty="0"/>
              <a:t> in early February.</a:t>
            </a:r>
            <a:endParaRPr dirty="0"/>
          </a:p>
          <a:p>
            <a:pPr marL="457200" lvl="0" indent="-317500" algn="l" rtl="0">
              <a:spcBef>
                <a:spcPts val="0"/>
              </a:spcBef>
              <a:spcAft>
                <a:spcPts val="0"/>
              </a:spcAft>
              <a:buSzPts val="1400"/>
              <a:buChar char="●"/>
            </a:pPr>
            <a:r>
              <a:rPr lang="en" dirty="0"/>
              <a:t>Once we </a:t>
            </a:r>
            <a:r>
              <a:rPr lang="en" b="1" dirty="0"/>
              <a:t>dumped in the initial 48k lines </a:t>
            </a:r>
            <a:r>
              <a:rPr lang="en" b="1" dirty="0" err="1"/>
              <a:t>ofcode</a:t>
            </a:r>
            <a:r>
              <a:rPr lang="en" dirty="0"/>
              <a:t>, there was a period of </a:t>
            </a:r>
            <a:r>
              <a:rPr lang="en" b="1" dirty="0"/>
              <a:t>de-</a:t>
            </a:r>
            <a:r>
              <a:rPr lang="en" b="1" dirty="0" err="1"/>
              <a:t>googlification</a:t>
            </a:r>
            <a:r>
              <a:rPr lang="en" b="1" dirty="0"/>
              <a:t> and generalization</a:t>
            </a:r>
            <a:r>
              <a:rPr lang="en" dirty="0"/>
              <a:t>.</a:t>
            </a:r>
            <a:endParaRPr dirty="0"/>
          </a:p>
          <a:p>
            <a:pPr marL="457200" lvl="0" indent="-317500" algn="l" rtl="0">
              <a:spcBef>
                <a:spcPts val="0"/>
              </a:spcBef>
              <a:spcAft>
                <a:spcPts val="0"/>
              </a:spcAft>
              <a:buSzPts val="1400"/>
              <a:buChar char="●"/>
            </a:pPr>
            <a:r>
              <a:rPr lang="en" dirty="0"/>
              <a:t>We’re now getting pretty close to having </a:t>
            </a:r>
            <a:r>
              <a:rPr lang="en" b="1" dirty="0"/>
              <a:t>different runners</a:t>
            </a:r>
            <a:r>
              <a:rPr lang="en" dirty="0"/>
              <a:t> </a:t>
            </a:r>
            <a:r>
              <a:rPr lang="en" dirty="0" err="1"/>
              <a:t>seemlessly</a:t>
            </a:r>
            <a:r>
              <a:rPr lang="en" dirty="0"/>
              <a:t> running Beam pipelines.</a:t>
            </a:r>
            <a:endParaRPr dirty="0"/>
          </a:p>
          <a:p>
            <a:pPr marL="457200" lvl="0" indent="-317500" algn="l" rtl="0">
              <a:spcBef>
                <a:spcPts val="0"/>
              </a:spcBef>
              <a:spcAft>
                <a:spcPts val="0"/>
              </a:spcAft>
              <a:buSzPts val="1400"/>
              <a:buChar char="●"/>
            </a:pPr>
            <a:r>
              <a:rPr lang="en" dirty="0"/>
              <a:t>This will give </a:t>
            </a:r>
            <a:r>
              <a:rPr lang="en" b="1" dirty="0"/>
              <a:t>users the flexibility</a:t>
            </a:r>
            <a:r>
              <a:rPr lang="en" dirty="0"/>
              <a:t> to choose the Beam runner that’s best for them.</a:t>
            </a:r>
            <a:endParaRPr dirty="0"/>
          </a:p>
          <a:p>
            <a:pPr marL="457200" lvl="0" indent="-317500" algn="l" rtl="0">
              <a:spcBef>
                <a:spcPts val="0"/>
              </a:spcBef>
              <a:spcAft>
                <a:spcPts val="0"/>
              </a:spcAft>
              <a:buSzPts val="1400"/>
              <a:buChar char="●"/>
            </a:pPr>
            <a:r>
              <a:rPr lang="en" dirty="0"/>
              <a:t>To do that they need to understand </a:t>
            </a:r>
            <a:r>
              <a:rPr lang="en" b="1" dirty="0"/>
              <a:t>what different runners can do</a:t>
            </a:r>
            <a:r>
              <a:rPr lang="en" dirty="0"/>
              <a:t>...</a:t>
            </a:r>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r>
              <a:rPr lang="en-HK" dirty="0"/>
              <a:t>https://2021.beamsummit.org/sessions/state-apache-beam/</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Shape 20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4" name="Shape 20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3"/>
        <p:cNvGrpSpPr/>
        <p:nvPr/>
      </p:nvGrpSpPr>
      <p:grpSpPr>
        <a:xfrm>
          <a:off x="0" y="0"/>
          <a:ext cx="0" cy="0"/>
          <a:chOff x="0" y="0"/>
          <a:chExt cx="0" cy="0"/>
        </a:xfrm>
      </p:grpSpPr>
      <p:sp>
        <p:nvSpPr>
          <p:cNvPr id="3514" name="Google Shape;3514;g189fe67afa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5" name="Google Shape;3515;g189fe67afa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dirty="0"/>
              <a:t>Beam </a:t>
            </a:r>
            <a:r>
              <a:rPr lang="en" b="1" dirty="0"/>
              <a:t>entered incubation</a:t>
            </a:r>
            <a:r>
              <a:rPr lang="en" dirty="0"/>
              <a:t> in early February.</a:t>
            </a:r>
            <a:endParaRPr dirty="0"/>
          </a:p>
          <a:p>
            <a:pPr marL="457200" lvl="0" indent="-317500" algn="l" rtl="0">
              <a:spcBef>
                <a:spcPts val="0"/>
              </a:spcBef>
              <a:spcAft>
                <a:spcPts val="0"/>
              </a:spcAft>
              <a:buSzPts val="1400"/>
              <a:buChar char="●"/>
            </a:pPr>
            <a:r>
              <a:rPr lang="en" dirty="0"/>
              <a:t>Once we </a:t>
            </a:r>
            <a:r>
              <a:rPr lang="en" b="1" dirty="0"/>
              <a:t>dumped in the initial 48k lines </a:t>
            </a:r>
            <a:r>
              <a:rPr lang="en" b="1" dirty="0" err="1"/>
              <a:t>ofcode</a:t>
            </a:r>
            <a:r>
              <a:rPr lang="en" dirty="0"/>
              <a:t>, there was a period of </a:t>
            </a:r>
            <a:r>
              <a:rPr lang="en" b="1" dirty="0"/>
              <a:t>de-</a:t>
            </a:r>
            <a:r>
              <a:rPr lang="en" b="1" dirty="0" err="1"/>
              <a:t>googlification</a:t>
            </a:r>
            <a:r>
              <a:rPr lang="en" b="1" dirty="0"/>
              <a:t> and generalization</a:t>
            </a:r>
            <a:r>
              <a:rPr lang="en" dirty="0"/>
              <a:t>.</a:t>
            </a:r>
            <a:endParaRPr dirty="0"/>
          </a:p>
          <a:p>
            <a:pPr marL="457200" lvl="0" indent="-317500" algn="l" rtl="0">
              <a:spcBef>
                <a:spcPts val="0"/>
              </a:spcBef>
              <a:spcAft>
                <a:spcPts val="0"/>
              </a:spcAft>
              <a:buSzPts val="1400"/>
              <a:buChar char="●"/>
            </a:pPr>
            <a:r>
              <a:rPr lang="en" dirty="0"/>
              <a:t>We’re now getting pretty close to having </a:t>
            </a:r>
            <a:r>
              <a:rPr lang="en" b="1" dirty="0"/>
              <a:t>different runners</a:t>
            </a:r>
            <a:r>
              <a:rPr lang="en" dirty="0"/>
              <a:t> </a:t>
            </a:r>
            <a:r>
              <a:rPr lang="en" dirty="0" err="1"/>
              <a:t>seemlessly</a:t>
            </a:r>
            <a:r>
              <a:rPr lang="en" dirty="0"/>
              <a:t> running Beam pipelines.</a:t>
            </a:r>
            <a:endParaRPr dirty="0"/>
          </a:p>
          <a:p>
            <a:pPr marL="457200" lvl="0" indent="-317500" algn="l" rtl="0">
              <a:spcBef>
                <a:spcPts val="0"/>
              </a:spcBef>
              <a:spcAft>
                <a:spcPts val="0"/>
              </a:spcAft>
              <a:buSzPts val="1400"/>
              <a:buChar char="●"/>
            </a:pPr>
            <a:r>
              <a:rPr lang="en" dirty="0"/>
              <a:t>This will give </a:t>
            </a:r>
            <a:r>
              <a:rPr lang="en" b="1" dirty="0"/>
              <a:t>users the flexibility</a:t>
            </a:r>
            <a:r>
              <a:rPr lang="en" dirty="0"/>
              <a:t> to choose the Beam runner that’s best for them.</a:t>
            </a:r>
            <a:endParaRPr dirty="0"/>
          </a:p>
          <a:p>
            <a:pPr marL="457200" lvl="0" indent="-317500" algn="l" rtl="0">
              <a:spcBef>
                <a:spcPts val="0"/>
              </a:spcBef>
              <a:spcAft>
                <a:spcPts val="0"/>
              </a:spcAft>
              <a:buSzPts val="1400"/>
              <a:buChar char="●"/>
            </a:pPr>
            <a:r>
              <a:rPr lang="en" dirty="0"/>
              <a:t>To do that they need to understand </a:t>
            </a:r>
            <a:r>
              <a:rPr lang="en" b="1" dirty="0"/>
              <a:t>what different runners can do</a:t>
            </a:r>
            <a:r>
              <a:rPr lang="en" dirty="0"/>
              <a:t>...</a:t>
            </a:r>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r>
              <a:rPr lang="en-HK" dirty="0"/>
              <a:t>https://2021.beamsummit.org/sessions/state-apache-beam/</a:t>
            </a:r>
            <a:endParaRPr dirty="0"/>
          </a:p>
        </p:txBody>
      </p:sp>
    </p:spTree>
    <p:extLst>
      <p:ext uri="{BB962C8B-B14F-4D97-AF65-F5344CB8AC3E}">
        <p14:creationId xmlns:p14="http://schemas.microsoft.com/office/powerpoint/2010/main" val="16859709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7"/>
        <p:cNvGrpSpPr/>
        <p:nvPr/>
      </p:nvGrpSpPr>
      <p:grpSpPr>
        <a:xfrm>
          <a:off x="0" y="0"/>
          <a:ext cx="0" cy="0"/>
          <a:chOff x="0" y="0"/>
          <a:chExt cx="0" cy="0"/>
        </a:xfrm>
      </p:grpSpPr>
      <p:sp>
        <p:nvSpPr>
          <p:cNvPr id="3568" name="Google Shape;3568;g86627573b_1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9" name="Google Shape;3569;g86627573b_1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Shape 2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5" name="Shape 2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Shape 2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6" name="Shape 2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Shape 2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7" name="Shape 22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Shape 2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8" name="Shape 2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latin typeface="Amaranth"/>
              <a:ea typeface="Amaranth"/>
              <a:cs typeface="Amaranth"/>
              <a:sym typeface="Amaranth"/>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Shape 2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3" name="Shape 2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300" b="1" i="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Shape 2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0" name="Shape 24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2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Shape 24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9" name="Shape 24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8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0"/>
        <p:cNvGrpSpPr/>
        <p:nvPr/>
      </p:nvGrpSpPr>
      <p:grpSpPr>
        <a:xfrm>
          <a:off x="0" y="0"/>
          <a:ext cx="0" cy="0"/>
          <a:chOff x="0" y="0"/>
          <a:chExt cx="0" cy="0"/>
        </a:xfrm>
      </p:grpSpPr>
      <p:sp>
        <p:nvSpPr>
          <p:cNvPr id="2461" name="Shape 2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2" name="Shape 24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62a43fed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62a43fed_2_152:notes"/>
          <p:cNvSpPr txBox="1">
            <a:spLocks noGrp="1"/>
          </p:cNvSpPr>
          <p:nvPr>
            <p:ph type="body" idx="1"/>
          </p:nvPr>
        </p:nvSpPr>
        <p:spPr>
          <a:xfrm>
            <a:off x="685800" y="4343400"/>
            <a:ext cx="5486283" cy="4114918"/>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talk about the</a:t>
            </a:r>
            <a:r>
              <a:rPr lang="en" sz="1100" b="1"/>
              <a:t> shape of data</a:t>
            </a:r>
            <a:endParaRPr sz="1100"/>
          </a:p>
          <a:p>
            <a:pPr marL="457200" lvl="0" indent="-298450" algn="l" rtl="0">
              <a:spcBef>
                <a:spcPts val="0"/>
              </a:spcBef>
              <a:spcAft>
                <a:spcPts val="0"/>
              </a:spcAft>
              <a:buSzPts val="1100"/>
              <a:buChar char="●"/>
            </a:pPr>
            <a:r>
              <a:rPr lang="en" sz="1100" b="1"/>
              <a:t>running example</a:t>
            </a:r>
            <a:r>
              <a:rPr lang="en" sz="1100"/>
              <a:t> analyzing mobile game logs</a:t>
            </a:r>
            <a:endParaRPr sz="1100"/>
          </a:p>
          <a:p>
            <a:pPr marL="457200" lvl="0" indent="-298450" algn="l" rtl="0">
              <a:spcBef>
                <a:spcPts val="0"/>
              </a:spcBef>
              <a:spcAft>
                <a:spcPts val="0"/>
              </a:spcAft>
              <a:buSzPts val="1100"/>
              <a:buChar char="●"/>
            </a:pPr>
            <a:r>
              <a:rPr lang="en" sz="1100"/>
              <a:t>users around the globe </a:t>
            </a:r>
            <a:r>
              <a:rPr lang="en" sz="1100" b="1"/>
              <a:t>crushing candy</a:t>
            </a:r>
            <a:r>
              <a:rPr lang="en" sz="1100"/>
              <a:t> </a:t>
            </a:r>
            <a:endParaRPr sz="1100"/>
          </a:p>
          <a:p>
            <a:pPr marL="457200" lvl="0" indent="-298450" algn="l" rtl="0">
              <a:spcBef>
                <a:spcPts val="0"/>
              </a:spcBef>
              <a:spcAft>
                <a:spcPts val="0"/>
              </a:spcAft>
              <a:buSzPts val="1100"/>
              <a:buChar char="●"/>
            </a:pPr>
            <a:r>
              <a:rPr lang="en" sz="1100"/>
              <a:t>want to </a:t>
            </a:r>
            <a:r>
              <a:rPr lang="en" sz="1100" b="1"/>
              <a:t>analyze</a:t>
            </a:r>
            <a:r>
              <a:rPr lang="en" sz="1100"/>
              <a:t> these logs to learn about game...</a:t>
            </a:r>
            <a:endParaRPr sz="11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4"/>
        <p:cNvGrpSpPr/>
        <p:nvPr/>
      </p:nvGrpSpPr>
      <p:grpSpPr>
        <a:xfrm>
          <a:off x="0" y="0"/>
          <a:ext cx="0" cy="0"/>
          <a:chOff x="0" y="0"/>
          <a:chExt cx="0" cy="0"/>
        </a:xfrm>
      </p:grpSpPr>
      <p:sp>
        <p:nvSpPr>
          <p:cNvPr id="2965" name="Google Shape;2965;g11dacd344a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6" name="Google Shape;2966;g11dacd344a_2_86: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r>
              <a:rPr lang="en" sz="1100"/>
              <a:t>The first thing to figure out is what you are actually computing.</a:t>
            </a:r>
            <a:endParaRPr sz="1100"/>
          </a:p>
          <a:p>
            <a:pPr marL="457200" lvl="0" indent="-298450" algn="l" rtl="0">
              <a:spcBef>
                <a:spcPts val="0"/>
              </a:spcBef>
              <a:spcAft>
                <a:spcPts val="0"/>
              </a:spcAft>
              <a:buSzPts val="1100"/>
              <a:buChar char="●"/>
            </a:pPr>
            <a:r>
              <a:rPr lang="en" sz="1100"/>
              <a:t>transform </a:t>
            </a:r>
            <a:r>
              <a:rPr lang="en" sz="1100" b="1"/>
              <a:t>each element independently</a:t>
            </a:r>
            <a:r>
              <a:rPr lang="en" sz="1100"/>
              <a:t>, similar to the Map function in MapReduce, easy to parallelize</a:t>
            </a:r>
            <a:endParaRPr sz="1100"/>
          </a:p>
          <a:p>
            <a:pPr marL="457200" lvl="0" indent="-298450" algn="l" rtl="0">
              <a:spcBef>
                <a:spcPts val="0"/>
              </a:spcBef>
              <a:spcAft>
                <a:spcPts val="0"/>
              </a:spcAft>
              <a:buSzPts val="1100"/>
              <a:buChar char="●"/>
            </a:pPr>
            <a:r>
              <a:rPr lang="en" sz="1100"/>
              <a:t>Other transformations, like Grouping and Combining, </a:t>
            </a:r>
            <a:r>
              <a:rPr lang="en" sz="1100" b="1"/>
              <a:t>require inspecting multiple elements</a:t>
            </a:r>
            <a:r>
              <a:rPr lang="en" sz="1100"/>
              <a:t> at a time</a:t>
            </a:r>
            <a:endParaRPr sz="1100"/>
          </a:p>
          <a:p>
            <a:pPr marL="457200" lvl="0" indent="-298450" algn="l" rtl="0">
              <a:spcBef>
                <a:spcPts val="0"/>
              </a:spcBef>
              <a:spcAft>
                <a:spcPts val="0"/>
              </a:spcAft>
              <a:buSzPts val="1100"/>
              <a:buChar char="●"/>
            </a:pPr>
            <a:r>
              <a:rPr lang="en" sz="1100"/>
              <a:t>Some operations are really just </a:t>
            </a:r>
            <a:r>
              <a:rPr lang="en" sz="1100" b="1"/>
              <a:t>subgraphs</a:t>
            </a:r>
            <a:r>
              <a:rPr lang="en" sz="1100"/>
              <a:t> of other more primitive operations. </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a:t>Now let’s see a code snippet for our gaming example...</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7c267b43_2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7c267b43_2_655:notes"/>
          <p:cNvSpPr txBox="1">
            <a:spLocks noGrp="1"/>
          </p:cNvSpPr>
          <p:nvPr>
            <p:ph type="body" idx="1"/>
          </p:nvPr>
        </p:nvSpPr>
        <p:spPr>
          <a:xfrm>
            <a:off x="223630" y="4272197"/>
            <a:ext cx="5367000" cy="4047300"/>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 b="1"/>
              <a:t>Element wise</a:t>
            </a:r>
            <a:r>
              <a:rPr lang="en"/>
              <a:t> transformations work on individual elements</a:t>
            </a:r>
            <a:endParaRPr/>
          </a:p>
          <a:p>
            <a:pPr marL="457200" lvl="0" indent="-317500" algn="l" rtl="0">
              <a:spcBef>
                <a:spcPts val="0"/>
              </a:spcBef>
              <a:spcAft>
                <a:spcPts val="0"/>
              </a:spcAft>
              <a:buSzPts val="1400"/>
              <a:buChar char="●"/>
            </a:pPr>
            <a:r>
              <a:rPr lang="en"/>
              <a:t>parsing, translating or </a:t>
            </a:r>
            <a:r>
              <a:rPr lang="en" b="1"/>
              <a:t>filtering</a:t>
            </a:r>
            <a:r>
              <a:rPr lang="en"/>
              <a:t> </a:t>
            </a:r>
            <a:endParaRPr/>
          </a:p>
          <a:p>
            <a:pPr marL="457200" lvl="0" indent="-317500" algn="l" rtl="0">
              <a:spcBef>
                <a:spcPts val="0"/>
              </a:spcBef>
              <a:spcAft>
                <a:spcPts val="0"/>
              </a:spcAft>
              <a:buSzPts val="1400"/>
              <a:buChar char="●"/>
            </a:pPr>
            <a:r>
              <a:rPr lang="en"/>
              <a:t>applied</a:t>
            </a:r>
            <a:r>
              <a:rPr lang="en" b="1"/>
              <a:t> as elements flow past</a:t>
            </a:r>
            <a:endParaRPr b="1"/>
          </a:p>
          <a:p>
            <a:pPr marL="457200" lvl="0" indent="-317500" algn="l" rtl="0">
              <a:spcBef>
                <a:spcPts val="0"/>
              </a:spcBef>
              <a:spcAft>
                <a:spcPts val="0"/>
              </a:spcAft>
              <a:buSzPts val="1400"/>
              <a:buChar char="●"/>
            </a:pPr>
            <a:r>
              <a:rPr lang="en"/>
              <a:t>but other transforms like </a:t>
            </a:r>
            <a:r>
              <a:rPr lang="en" b="1"/>
              <a:t>counting or joining</a:t>
            </a:r>
            <a:r>
              <a:rPr lang="en"/>
              <a:t> require combining multiple elements together ...</a:t>
            </a:r>
            <a:endParaRPr b="1"/>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1"/>
        <p:cNvGrpSpPr/>
        <p:nvPr/>
      </p:nvGrpSpPr>
      <p:grpSpPr>
        <a:xfrm>
          <a:off x="0" y="0"/>
          <a:ext cx="0" cy="0"/>
          <a:chOff x="0" y="0"/>
          <a:chExt cx="0" cy="0"/>
        </a:xfrm>
      </p:grpSpPr>
      <p:sp>
        <p:nvSpPr>
          <p:cNvPr id="3022" name="Google Shape;3022;g662a43fed_2_40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3" name="Google Shape;3023;g662a43fed_2_4043:notes"/>
          <p:cNvSpPr txBox="1">
            <a:spLocks noGrp="1"/>
          </p:cNvSpPr>
          <p:nvPr>
            <p:ph type="body" idx="1"/>
          </p:nvPr>
        </p:nvSpPr>
        <p:spPr>
          <a:xfrm>
            <a:off x="685800" y="4343400"/>
            <a:ext cx="5486283" cy="4114918"/>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b="1"/>
              <a:t>Psuedo Java</a:t>
            </a:r>
            <a:r>
              <a:rPr lang="en" sz="1100"/>
              <a:t> for compactness/clarity!</a:t>
            </a:r>
            <a:endParaRPr sz="1100"/>
          </a:p>
          <a:p>
            <a:pPr marL="457200" lvl="0" indent="-298450" algn="l" rtl="0">
              <a:spcBef>
                <a:spcPts val="0"/>
              </a:spcBef>
              <a:spcAft>
                <a:spcPts val="0"/>
              </a:spcAft>
              <a:buSzPts val="1100"/>
              <a:buChar char="●"/>
            </a:pPr>
            <a:r>
              <a:rPr lang="en" sz="1100"/>
              <a:t>start by </a:t>
            </a:r>
            <a:r>
              <a:rPr lang="en" sz="1100" b="1"/>
              <a:t>reading</a:t>
            </a:r>
            <a:r>
              <a:rPr lang="en" sz="1100"/>
              <a:t> a collection of raw events</a:t>
            </a:r>
            <a:endParaRPr sz="1100"/>
          </a:p>
          <a:p>
            <a:pPr marL="457200" lvl="0" indent="-298450" algn="l" rtl="0">
              <a:spcBef>
                <a:spcPts val="0"/>
              </a:spcBef>
              <a:spcAft>
                <a:spcPts val="0"/>
              </a:spcAft>
              <a:buSzPts val="1100"/>
              <a:buChar char="●"/>
            </a:pPr>
            <a:r>
              <a:rPr lang="en" sz="1100" b="1"/>
              <a:t>transform</a:t>
            </a:r>
            <a:r>
              <a:rPr lang="en" sz="1100"/>
              <a:t> it into a more </a:t>
            </a:r>
            <a:r>
              <a:rPr lang="en" sz="1100" b="1"/>
              <a:t>structured</a:t>
            </a:r>
            <a:r>
              <a:rPr lang="en" sz="1100"/>
              <a:t> collection containing key value pairs with a team name and the number of points scored during the event.</a:t>
            </a:r>
            <a:endParaRPr sz="1100"/>
          </a:p>
          <a:p>
            <a:pPr marL="457200" lvl="0" indent="-298450" algn="l" rtl="0">
              <a:spcBef>
                <a:spcPts val="0"/>
              </a:spcBef>
              <a:spcAft>
                <a:spcPts val="0"/>
              </a:spcAft>
              <a:buSzPts val="1100"/>
              <a:buChar char="●"/>
            </a:pPr>
            <a:r>
              <a:rPr lang="en" sz="1100"/>
              <a:t>use a </a:t>
            </a:r>
            <a:r>
              <a:rPr lang="en" sz="1100" b="1"/>
              <a:t>composite</a:t>
            </a:r>
            <a:r>
              <a:rPr lang="en" sz="1100"/>
              <a:t> operation to </a:t>
            </a:r>
            <a:r>
              <a:rPr lang="en" sz="1100" b="1"/>
              <a:t>sum</a:t>
            </a:r>
            <a:r>
              <a:rPr lang="en" sz="1100"/>
              <a:t> up all the points per team.</a:t>
            </a:r>
            <a:endParaRPr sz="1100"/>
          </a:p>
          <a:p>
            <a:pPr marL="457200" lvl="0" indent="-298450" algn="l" rtl="0">
              <a:spcBef>
                <a:spcPts val="0"/>
              </a:spcBef>
              <a:spcAft>
                <a:spcPts val="0"/>
              </a:spcAft>
              <a:buSzPts val="1100"/>
              <a:buChar char="●"/>
            </a:pPr>
            <a:r>
              <a:rPr lang="en" sz="1100"/>
              <a:t>Let’s see how this code executes...</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11dacd344a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11dacd344a_2_15: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time is</a:t>
            </a:r>
            <a:r>
              <a:rPr lang="en" sz="1100" b="1"/>
              <a:t> thick white line.</a:t>
            </a:r>
            <a:endParaRPr sz="1100"/>
          </a:p>
          <a:p>
            <a:pPr marL="457200" lvl="0" indent="-298450" algn="l" rtl="0">
              <a:spcBef>
                <a:spcPts val="0"/>
              </a:spcBef>
              <a:spcAft>
                <a:spcPts val="0"/>
              </a:spcAft>
              <a:buSzPts val="1100"/>
              <a:buChar char="●"/>
            </a:pPr>
            <a:r>
              <a:rPr lang="en" sz="1100" b="1"/>
              <a:t>accumulate</a:t>
            </a:r>
            <a:r>
              <a:rPr lang="en" sz="1100"/>
              <a:t> sum into the intermediate state</a:t>
            </a:r>
            <a:endParaRPr sz="1100"/>
          </a:p>
          <a:p>
            <a:pPr marL="457200" lvl="0" indent="-298450" algn="l" rtl="0">
              <a:spcBef>
                <a:spcPts val="0"/>
              </a:spcBef>
              <a:spcAft>
                <a:spcPts val="0"/>
              </a:spcAft>
              <a:buSzPts val="1100"/>
              <a:buChar char="●"/>
            </a:pPr>
            <a:r>
              <a:rPr lang="en" sz="1100" b="1"/>
              <a:t>produces output</a:t>
            </a:r>
            <a:r>
              <a:rPr lang="en" sz="1100"/>
              <a:t> represented by the blue rectangle.</a:t>
            </a:r>
            <a:endParaRPr sz="1100"/>
          </a:p>
          <a:p>
            <a:pPr marL="457200" lvl="0" indent="-298450" algn="l" rtl="0">
              <a:spcBef>
                <a:spcPts val="0"/>
              </a:spcBef>
              <a:spcAft>
                <a:spcPts val="0"/>
              </a:spcAft>
              <a:buSzPts val="1100"/>
              <a:buChar char="●"/>
            </a:pPr>
            <a:r>
              <a:rPr lang="en" sz="1100"/>
              <a:t>all the data available, rectangle covers </a:t>
            </a:r>
            <a:r>
              <a:rPr lang="en" sz="1100" b="1"/>
              <a:t>all events</a:t>
            </a:r>
            <a:r>
              <a:rPr lang="en" sz="1100"/>
              <a:t>, no matter when in time they occurred.</a:t>
            </a:r>
            <a:endParaRPr sz="1100"/>
          </a:p>
          <a:p>
            <a:pPr marL="457200" lvl="0" indent="-298450" algn="l" rtl="0">
              <a:spcBef>
                <a:spcPts val="0"/>
              </a:spcBef>
              <a:spcAft>
                <a:spcPts val="0"/>
              </a:spcAft>
              <a:buSzPts val="1100"/>
              <a:buChar char="●"/>
            </a:pPr>
            <a:r>
              <a:rPr lang="en" sz="1100" b="1"/>
              <a:t>single final result</a:t>
            </a:r>
            <a:r>
              <a:rPr lang="en" sz="1100"/>
              <a:t> emitted when it’s all complete</a:t>
            </a:r>
            <a:endParaRPr sz="1100"/>
          </a:p>
          <a:p>
            <a:pPr marL="457200" lvl="0" indent="-298450" algn="l" rtl="0">
              <a:spcBef>
                <a:spcPts val="0"/>
              </a:spcBef>
              <a:spcAft>
                <a:spcPts val="0"/>
              </a:spcAft>
              <a:buSzPts val="1100"/>
              <a:buChar char="●"/>
            </a:pPr>
            <a:r>
              <a:rPr lang="en" sz="1100"/>
              <a:t>pretty </a:t>
            </a:r>
            <a:r>
              <a:rPr lang="en" sz="1100" b="1"/>
              <a:t>standard batch</a:t>
            </a:r>
            <a:r>
              <a:rPr lang="en" sz="1100"/>
              <a:t> processing -&gt; let’s see what happens if we </a:t>
            </a:r>
            <a:r>
              <a:rPr lang="en" sz="1100" b="1"/>
              <a:t>tweak the other questions</a:t>
            </a:r>
            <a:endParaRPr sz="1100" b="1"/>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Shape 2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7" name="Shape 26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2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Shape 26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6" name="Shape 26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600" b="1">
              <a:latin typeface="Amaranth"/>
              <a:ea typeface="Amaranth"/>
              <a:cs typeface="Amaranth"/>
              <a:sym typeface="Amaranth"/>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Shape 30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6" name="Shape 3056"/>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Shape 30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5" name="Shape 3065"/>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0"/>
        <p:cNvGrpSpPr/>
        <p:nvPr/>
      </p:nvGrpSpPr>
      <p:grpSpPr>
        <a:xfrm>
          <a:off x="0" y="0"/>
          <a:ext cx="0" cy="0"/>
          <a:chOff x="0" y="0"/>
          <a:chExt cx="0" cy="0"/>
        </a:xfrm>
      </p:grpSpPr>
      <p:sp>
        <p:nvSpPr>
          <p:cNvPr id="3081" name="Shape 30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2" name="Shape 3082"/>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2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5"/>
        <p:cNvGrpSpPr/>
        <p:nvPr/>
      </p:nvGrpSpPr>
      <p:grpSpPr>
        <a:xfrm>
          <a:off x="0" y="0"/>
          <a:ext cx="0" cy="0"/>
          <a:chOff x="0" y="0"/>
          <a:chExt cx="0" cy="0"/>
        </a:xfrm>
      </p:grpSpPr>
      <p:sp>
        <p:nvSpPr>
          <p:cNvPr id="3096" name="Shape 30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7" name="Shape 3097"/>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marL="0" lvl="0" indent="0" rtl="0">
              <a:spcBef>
                <a:spcPts val="0"/>
              </a:spcBef>
              <a:buNone/>
            </a:pPr>
            <a:endParaRPr sz="1800">
              <a:latin typeface="Amaranth"/>
              <a:ea typeface="Amaranth"/>
              <a:cs typeface="Amaranth"/>
              <a:sym typeface="Amaranth"/>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1" name="Shape 9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2400" b="1"/>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4"/>
        <p:cNvGrpSpPr/>
        <p:nvPr/>
      </p:nvGrpSpPr>
      <p:grpSpPr>
        <a:xfrm>
          <a:off x="0" y="0"/>
          <a:ext cx="0" cy="0"/>
          <a:chOff x="0" y="0"/>
          <a:chExt cx="0" cy="0"/>
        </a:xfrm>
      </p:grpSpPr>
      <p:sp>
        <p:nvSpPr>
          <p:cNvPr id="3115" name="Shape 3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6" name="Shape 3116"/>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5"/>
        <p:cNvGrpSpPr/>
        <p:nvPr/>
      </p:nvGrpSpPr>
      <p:grpSpPr>
        <a:xfrm>
          <a:off x="0" y="0"/>
          <a:ext cx="0" cy="0"/>
          <a:chOff x="0" y="0"/>
          <a:chExt cx="0" cy="0"/>
        </a:xfrm>
      </p:grpSpPr>
      <p:sp>
        <p:nvSpPr>
          <p:cNvPr id="3136" name="Shape 3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7" name="Shape 3137"/>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5"/>
        <p:cNvGrpSpPr/>
        <p:nvPr/>
      </p:nvGrpSpPr>
      <p:grpSpPr>
        <a:xfrm>
          <a:off x="0" y="0"/>
          <a:ext cx="0" cy="0"/>
          <a:chOff x="0" y="0"/>
          <a:chExt cx="0" cy="0"/>
        </a:xfrm>
      </p:grpSpPr>
      <p:sp>
        <p:nvSpPr>
          <p:cNvPr id="3156" name="Shape 3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7" name="Shape 3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R="177800" lvl="0" rtl="0">
              <a:lnSpc>
                <a:spcPct val="115000"/>
              </a:lnSpc>
              <a:spcBef>
                <a:spcPts val="0"/>
              </a:spcBef>
              <a:buNone/>
            </a:pP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7"/>
        <p:cNvGrpSpPr/>
        <p:nvPr/>
      </p:nvGrpSpPr>
      <p:grpSpPr>
        <a:xfrm>
          <a:off x="0" y="0"/>
          <a:ext cx="0" cy="0"/>
          <a:chOff x="0" y="0"/>
          <a:chExt cx="0" cy="0"/>
        </a:xfrm>
      </p:grpSpPr>
      <p:sp>
        <p:nvSpPr>
          <p:cNvPr id="3118" name="Google Shape;3118;g11dacd344a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9" name="Google Shape;3119;g11dacd344a_2_92: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fixed windows that are 2 minutes long</a:t>
            </a:r>
            <a:endParaRPr sz="1100"/>
          </a:p>
          <a:p>
            <a:pPr marL="0" lvl="0" indent="0" algn="l" rtl="0">
              <a:spcBef>
                <a:spcPts val="0"/>
              </a:spcBef>
              <a:spcAft>
                <a:spcPts val="0"/>
              </a:spcAft>
              <a:buNone/>
            </a:pPr>
            <a:endParaRPr sz="11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4"/>
        <p:cNvGrpSpPr/>
        <p:nvPr/>
      </p:nvGrpSpPr>
      <p:grpSpPr>
        <a:xfrm>
          <a:off x="0" y="0"/>
          <a:ext cx="0" cy="0"/>
          <a:chOff x="0" y="0"/>
          <a:chExt cx="0" cy="0"/>
        </a:xfrm>
      </p:grpSpPr>
      <p:sp>
        <p:nvSpPr>
          <p:cNvPr id="3125" name="Google Shape;3125;g11d1b10b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6" name="Google Shape;3126;g11d1b10bd1_0_5: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independent answer for every </a:t>
            </a:r>
            <a:r>
              <a:rPr lang="en" sz="1100" b="1"/>
              <a:t>two minute period</a:t>
            </a:r>
            <a:r>
              <a:rPr lang="en" sz="1100"/>
              <a:t> of event time. </a:t>
            </a:r>
            <a:endParaRPr sz="1100"/>
          </a:p>
          <a:p>
            <a:pPr marL="457200" lvl="0" indent="-298450" algn="l" rtl="0">
              <a:spcBef>
                <a:spcPts val="0"/>
              </a:spcBef>
              <a:spcAft>
                <a:spcPts val="0"/>
              </a:spcAft>
              <a:buSzPts val="1100"/>
              <a:buChar char="●"/>
            </a:pPr>
            <a:r>
              <a:rPr lang="en" sz="1100"/>
              <a:t>still </a:t>
            </a:r>
            <a:r>
              <a:rPr lang="en" sz="1100" b="1"/>
              <a:t>waiting</a:t>
            </a:r>
            <a:r>
              <a:rPr lang="en" sz="1100"/>
              <a:t> until the entire computation completes to emit any results. won’t work for infinite data!</a:t>
            </a:r>
            <a:endParaRPr sz="1100"/>
          </a:p>
          <a:p>
            <a:pPr marL="457200" lvl="0" indent="-298450" algn="l" rtl="0">
              <a:spcBef>
                <a:spcPts val="0"/>
              </a:spcBef>
              <a:spcAft>
                <a:spcPts val="0"/>
              </a:spcAft>
              <a:buSzPts val="1100"/>
              <a:buChar char="●"/>
            </a:pPr>
            <a:r>
              <a:rPr lang="en" sz="1100"/>
              <a:t>want to </a:t>
            </a:r>
            <a:r>
              <a:rPr lang="en" sz="1100" b="1"/>
              <a:t>reduce latency...</a:t>
            </a:r>
            <a:endParaRPr sz="1100" b="1"/>
          </a:p>
          <a:p>
            <a:pPr marL="0" lvl="0" indent="0" algn="l" rtl="0">
              <a:spcBef>
                <a:spcPts val="0"/>
              </a:spcBef>
              <a:spcAft>
                <a:spcPts val="0"/>
              </a:spcAft>
              <a:buNone/>
            </a:pPr>
            <a:endParaRPr sz="11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2"/>
        <p:cNvGrpSpPr/>
        <p:nvPr/>
      </p:nvGrpSpPr>
      <p:grpSpPr>
        <a:xfrm>
          <a:off x="0" y="0"/>
          <a:ext cx="0" cy="0"/>
          <a:chOff x="0" y="0"/>
          <a:chExt cx="0" cy="0"/>
        </a:xfrm>
      </p:grpSpPr>
      <p:sp>
        <p:nvSpPr>
          <p:cNvPr id="3213" name="Shape 3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4" name="Shape 3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0" indent="0" rtl="0">
              <a:spcBef>
                <a:spcPts val="0"/>
              </a:spcBef>
              <a:buNone/>
            </a:pPr>
            <a:endParaRPr sz="16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Shape 3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1" name="Shape 3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317500" rtl="0">
              <a:spcBef>
                <a:spcPts val="0"/>
              </a:spcBef>
              <a:buSzPct val="100000"/>
              <a:buChar char="-"/>
            </a:pPr>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0"/>
        <p:cNvGrpSpPr/>
        <p:nvPr/>
      </p:nvGrpSpPr>
      <p:grpSpPr>
        <a:xfrm>
          <a:off x="0" y="0"/>
          <a:ext cx="0" cy="0"/>
          <a:chOff x="0" y="0"/>
          <a:chExt cx="0" cy="0"/>
        </a:xfrm>
      </p:grpSpPr>
      <p:sp>
        <p:nvSpPr>
          <p:cNvPr id="3721" name="Shape 37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2" name="Shape 37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2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g662a43fed_2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1" name="Google Shape;2921;g662a43fed_2_581:notes"/>
          <p:cNvSpPr txBox="1">
            <a:spLocks noGrp="1"/>
          </p:cNvSpPr>
          <p:nvPr>
            <p:ph type="body" idx="1"/>
          </p:nvPr>
        </p:nvSpPr>
        <p:spPr>
          <a:xfrm>
            <a:off x="223630" y="4272197"/>
            <a:ext cx="5367130" cy="4047344"/>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 dirty="0"/>
              <a:t>Blue </a:t>
            </a:r>
            <a:r>
              <a:rPr lang="en" b="1" dirty="0"/>
              <a:t>axis</a:t>
            </a:r>
            <a:r>
              <a:rPr lang="en" dirty="0"/>
              <a:t> is event, Green is processing. </a:t>
            </a:r>
            <a:r>
              <a:rPr lang="en" b="1" dirty="0"/>
              <a:t>Ideally</a:t>
            </a:r>
            <a:r>
              <a:rPr lang="en" dirty="0"/>
              <a:t> no delay -- elements processed when they occurred</a:t>
            </a:r>
            <a:endParaRPr dirty="0"/>
          </a:p>
          <a:p>
            <a:pPr marL="457200" lvl="0" indent="-317500" algn="l" rtl="0">
              <a:spcBef>
                <a:spcPts val="0"/>
              </a:spcBef>
              <a:spcAft>
                <a:spcPts val="0"/>
              </a:spcAft>
              <a:buSzPts val="1400"/>
              <a:buChar char="●"/>
            </a:pPr>
            <a:r>
              <a:rPr lang="en" dirty="0"/>
              <a:t>&lt;animate&gt; </a:t>
            </a:r>
            <a:r>
              <a:rPr lang="en" b="1" dirty="0"/>
              <a:t>Reality</a:t>
            </a:r>
            <a:r>
              <a:rPr lang="en" dirty="0"/>
              <a:t> looks more like that red squiggly line, where processing time is slightly delayed off event time. </a:t>
            </a:r>
            <a:endParaRPr dirty="0"/>
          </a:p>
          <a:p>
            <a:pPr marL="457200" lvl="0" indent="-317500" algn="l" rtl="0">
              <a:spcBef>
                <a:spcPts val="0"/>
              </a:spcBef>
              <a:spcAft>
                <a:spcPts val="0"/>
              </a:spcAft>
              <a:buSzPts val="1400"/>
              <a:buChar char="●"/>
            </a:pPr>
            <a:r>
              <a:rPr lang="en" dirty="0"/>
              <a:t>&lt;animate&gt; The </a:t>
            </a:r>
            <a:r>
              <a:rPr lang="en" b="1" dirty="0"/>
              <a:t>variable distance</a:t>
            </a:r>
            <a:r>
              <a:rPr lang="en" dirty="0"/>
              <a:t> between reality and ideal is called </a:t>
            </a:r>
            <a:r>
              <a:rPr lang="en" b="1" dirty="0"/>
              <a:t>skew</a:t>
            </a:r>
            <a:r>
              <a:rPr lang="en" dirty="0"/>
              <a:t>. need to track in order to reason about correctness.</a:t>
            </a:r>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r>
              <a:rPr lang="en-US" dirty="0"/>
              <a:t>Processing time</a:t>
            </a:r>
          </a:p>
          <a:p>
            <a:pPr marL="457200" lvl="0" indent="-317500" algn="l" rtl="0">
              <a:spcBef>
                <a:spcPts val="0"/>
              </a:spcBef>
              <a:spcAft>
                <a:spcPts val="0"/>
              </a:spcAft>
              <a:buSzPts val="1400"/>
              <a:buChar char="●"/>
            </a:pPr>
            <a:r>
              <a:rPr lang="en-US" dirty="0"/>
              <a:t>The vertical distance between the ideal and the red line is the lag in the processing-time domain. That distance tells you how much delay is observed (in processing time) between when the events for a given time occurred and when they were processed. This is the perhaps the more natural and intuitive of the two skews.</a:t>
            </a:r>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r>
              <a:rPr lang="en-US" dirty="0"/>
              <a:t>Event time</a:t>
            </a:r>
          </a:p>
          <a:p>
            <a:pPr marL="457200" lvl="0" indent="-317500" algn="l" rtl="0">
              <a:spcBef>
                <a:spcPts val="0"/>
              </a:spcBef>
              <a:spcAft>
                <a:spcPts val="0"/>
              </a:spcAft>
              <a:buSzPts val="1400"/>
              <a:buChar char="●"/>
            </a:pPr>
            <a:r>
              <a:rPr lang="en-US" dirty="0"/>
              <a:t>The horizontal distance between the ideal and the red line is the amount of event-time skew in the pipeline at that moment. It tells you how far behind the ideal (in event time) the pipeline is currently.</a:t>
            </a:r>
            <a:endParaRPr dirty="0"/>
          </a:p>
        </p:txBody>
      </p:sp>
    </p:spTree>
    <p:extLst>
      <p:ext uri="{BB962C8B-B14F-4D97-AF65-F5344CB8AC3E}">
        <p14:creationId xmlns:p14="http://schemas.microsoft.com/office/powerpoint/2010/main" val="122206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g662a43fed_2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1" name="Google Shape;2921;g662a43fed_2_581:notes"/>
          <p:cNvSpPr txBox="1">
            <a:spLocks noGrp="1"/>
          </p:cNvSpPr>
          <p:nvPr>
            <p:ph type="body" idx="1"/>
          </p:nvPr>
        </p:nvSpPr>
        <p:spPr>
          <a:xfrm>
            <a:off x="223630" y="4272197"/>
            <a:ext cx="5367130" cy="4047344"/>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 dirty="0"/>
              <a:t>Blue </a:t>
            </a:r>
            <a:r>
              <a:rPr lang="en" b="1" dirty="0"/>
              <a:t>axis</a:t>
            </a:r>
            <a:r>
              <a:rPr lang="en" dirty="0"/>
              <a:t> is event, Green is processing. </a:t>
            </a:r>
            <a:r>
              <a:rPr lang="en" b="1" dirty="0"/>
              <a:t>Ideally</a:t>
            </a:r>
            <a:r>
              <a:rPr lang="en" dirty="0"/>
              <a:t> no delay -- elements processed when they occurred</a:t>
            </a:r>
            <a:endParaRPr dirty="0"/>
          </a:p>
          <a:p>
            <a:pPr marL="457200" lvl="0" indent="-317500" algn="l" rtl="0">
              <a:spcBef>
                <a:spcPts val="0"/>
              </a:spcBef>
              <a:spcAft>
                <a:spcPts val="0"/>
              </a:spcAft>
              <a:buSzPts val="1400"/>
              <a:buChar char="●"/>
            </a:pPr>
            <a:r>
              <a:rPr lang="en" dirty="0"/>
              <a:t>&lt;animate&gt; </a:t>
            </a:r>
            <a:r>
              <a:rPr lang="en" b="1" dirty="0"/>
              <a:t>Reality</a:t>
            </a:r>
            <a:r>
              <a:rPr lang="en" dirty="0"/>
              <a:t> looks more like that red squiggly line, where processing time is slightly delayed off event time. </a:t>
            </a:r>
            <a:endParaRPr dirty="0"/>
          </a:p>
          <a:p>
            <a:pPr marL="457200" lvl="0" indent="-317500" algn="l" rtl="0">
              <a:spcBef>
                <a:spcPts val="0"/>
              </a:spcBef>
              <a:spcAft>
                <a:spcPts val="0"/>
              </a:spcAft>
              <a:buSzPts val="1400"/>
              <a:buChar char="●"/>
            </a:pPr>
            <a:r>
              <a:rPr lang="en" dirty="0"/>
              <a:t>&lt;animate&gt; The </a:t>
            </a:r>
            <a:r>
              <a:rPr lang="en" b="1" dirty="0"/>
              <a:t>variable distance</a:t>
            </a:r>
            <a:r>
              <a:rPr lang="en" dirty="0"/>
              <a:t> between reality and ideal is called </a:t>
            </a:r>
            <a:r>
              <a:rPr lang="en" b="1" dirty="0"/>
              <a:t>skew</a:t>
            </a:r>
            <a:r>
              <a:rPr lang="en" dirty="0"/>
              <a:t>. need to track in order to reason about correctness.</a:t>
            </a:r>
          </a:p>
          <a:p>
            <a:pPr marL="457200" lvl="0" indent="-317500" algn="l" rtl="0">
              <a:spcBef>
                <a:spcPts val="0"/>
              </a:spcBef>
              <a:spcAft>
                <a:spcPts val="0"/>
              </a:spcAft>
              <a:buSzPts val="1400"/>
              <a:buChar char="●"/>
            </a:pPr>
            <a:endParaRPr lang="en" dirty="0"/>
          </a:p>
          <a:p>
            <a:pPr marL="457200" lvl="0" indent="-317500" algn="l" rtl="0">
              <a:spcBef>
                <a:spcPts val="0"/>
              </a:spcBef>
              <a:spcAft>
                <a:spcPts val="0"/>
              </a:spcAft>
              <a:buSzPts val="1400"/>
              <a:buChar char="●"/>
            </a:pPr>
            <a:r>
              <a:rPr lang="en-US" dirty="0"/>
              <a:t>Processing time</a:t>
            </a:r>
          </a:p>
          <a:p>
            <a:pPr marL="457200" lvl="0" indent="-317500" algn="l" rtl="0">
              <a:spcBef>
                <a:spcPts val="0"/>
              </a:spcBef>
              <a:spcAft>
                <a:spcPts val="0"/>
              </a:spcAft>
              <a:buSzPts val="1400"/>
              <a:buChar char="●"/>
            </a:pPr>
            <a:r>
              <a:rPr lang="en-US" dirty="0"/>
              <a:t>The vertical distance between the ideal and the red line is the lag in the processing-time domain. That distance tells you how much delay is observed (in processing time) between when the events for a given time occurred and when they were processed. This is the perhaps the more natural and intuitive of the two skews.</a:t>
            </a:r>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r>
              <a:rPr lang="en-US" dirty="0"/>
              <a:t>Event time</a:t>
            </a:r>
          </a:p>
          <a:p>
            <a:pPr marL="457200" lvl="0" indent="-317500" algn="l" rtl="0">
              <a:spcBef>
                <a:spcPts val="0"/>
              </a:spcBef>
              <a:spcAft>
                <a:spcPts val="0"/>
              </a:spcAft>
              <a:buSzPts val="1400"/>
              <a:buChar char="●"/>
            </a:pPr>
            <a:r>
              <a:rPr lang="en-US" dirty="0"/>
              <a:t>The horizontal distance between the ideal and the red line is the amount of event-time skew in the pipeline at that moment. It tells you how far behind the ideal (in event time) the pipeline is currently.</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86627573b_5_1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86627573b_5_1424:notes"/>
          <p:cNvSpPr txBox="1">
            <a:spLocks noGrp="1"/>
          </p:cNvSpPr>
          <p:nvPr>
            <p:ph type="body" idx="1"/>
          </p:nvPr>
        </p:nvSpPr>
        <p:spPr>
          <a:xfrm>
            <a:off x="223630" y="4272197"/>
            <a:ext cx="5367000" cy="4047300"/>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
              <a:t>Lets look at some points that were scored at 8am</a:t>
            </a:r>
            <a:endParaRPr/>
          </a:p>
          <a:p>
            <a:pPr marL="457200" lvl="0" indent="-317500" algn="l" rtl="0">
              <a:spcBef>
                <a:spcPts val="0"/>
              </a:spcBef>
              <a:spcAft>
                <a:spcPts val="0"/>
              </a:spcAft>
              <a:buSzPts val="1400"/>
              <a:buChar char="●"/>
            </a:pPr>
            <a:r>
              <a:rPr lang="en"/>
              <a:t>&lt;</a:t>
            </a:r>
            <a:r>
              <a:rPr lang="en" i="1"/>
              <a:t>animate</a:t>
            </a:r>
            <a:r>
              <a:rPr lang="en"/>
              <a:t>&gt; </a:t>
            </a:r>
            <a:r>
              <a:rPr lang="en" b="1"/>
              <a:t>red</a:t>
            </a:r>
            <a:r>
              <a:rPr lang="en"/>
              <a:t> score 8am, received quickly</a:t>
            </a:r>
            <a:endParaRPr/>
          </a:p>
          <a:p>
            <a:pPr marL="457200" lvl="0" indent="-317500" algn="l" rtl="0">
              <a:spcBef>
                <a:spcPts val="0"/>
              </a:spcBef>
              <a:spcAft>
                <a:spcPts val="0"/>
              </a:spcAft>
              <a:buSzPts val="1400"/>
              <a:buChar char="●"/>
            </a:pPr>
            <a:r>
              <a:rPr lang="en"/>
              <a:t>&lt;</a:t>
            </a:r>
            <a:r>
              <a:rPr lang="en" i="1"/>
              <a:t>animate</a:t>
            </a:r>
            <a:r>
              <a:rPr lang="en"/>
              <a:t>&gt; </a:t>
            </a:r>
            <a:r>
              <a:rPr lang="en" b="1"/>
              <a:t>yellow</a:t>
            </a:r>
            <a:r>
              <a:rPr lang="en"/>
              <a:t> score also happened at 8am, received at 8:30 due to network congestion</a:t>
            </a:r>
            <a:endParaRPr/>
          </a:p>
          <a:p>
            <a:pPr marL="457200" lvl="0" indent="-317500" algn="l" rtl="0">
              <a:spcBef>
                <a:spcPts val="0"/>
              </a:spcBef>
              <a:spcAft>
                <a:spcPts val="0"/>
              </a:spcAft>
              <a:buSzPts val="1400"/>
              <a:buChar char="●"/>
            </a:pPr>
            <a:r>
              <a:rPr lang="en"/>
              <a:t>&lt;</a:t>
            </a:r>
            <a:r>
              <a:rPr lang="en" i="1"/>
              <a:t>animate</a:t>
            </a:r>
            <a:r>
              <a:rPr lang="en"/>
              <a:t>&gt; </a:t>
            </a:r>
            <a:r>
              <a:rPr lang="en" b="1"/>
              <a:t>green</a:t>
            </a:r>
            <a:r>
              <a:rPr lang="en"/>
              <a:t> element was hours late. this was someone playing in airplane mode on the plane. had to wait for it to land.</a:t>
            </a:r>
            <a:endParaRPr/>
          </a:p>
          <a:p>
            <a:pPr marL="457200" lvl="0" indent="-317500" algn="l" rtl="0">
              <a:spcBef>
                <a:spcPts val="0"/>
              </a:spcBef>
              <a:spcAft>
                <a:spcPts val="0"/>
              </a:spcAft>
              <a:buSzPts val="1400"/>
              <a:buChar char="●"/>
            </a:pPr>
            <a:r>
              <a:rPr lang="en"/>
              <a:t>so now we’ve got an unordered, infinite data set, </a:t>
            </a:r>
            <a:r>
              <a:rPr lang="en" b="1"/>
              <a:t>how do we process it</a:t>
            </a:r>
            <a:r>
              <a:rPr lang="en"/>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5"/>
        <p:cNvGrpSpPr/>
        <p:nvPr/>
      </p:nvGrpSpPr>
      <p:grpSpPr>
        <a:xfrm>
          <a:off x="0" y="0"/>
          <a:ext cx="0" cy="0"/>
          <a:chOff x="0" y="0"/>
          <a:chExt cx="0" cy="0"/>
        </a:xfrm>
      </p:grpSpPr>
      <p:sp>
        <p:nvSpPr>
          <p:cNvPr id="2936" name="Google Shape;2936;g12cd85bc50_5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7" name="Google Shape;2937;g12cd85bc50_5_2:notes"/>
          <p:cNvSpPr txBox="1">
            <a:spLocks noGrp="1"/>
          </p:cNvSpPr>
          <p:nvPr>
            <p:ph type="body" idx="1"/>
          </p:nvPr>
        </p:nvSpPr>
        <p:spPr>
          <a:xfrm>
            <a:off x="223630" y="4272197"/>
            <a:ext cx="5367000" cy="4047300"/>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
              <a:t>red line the </a:t>
            </a:r>
            <a:r>
              <a:rPr lang="en" b="1"/>
              <a:t>watermark</a:t>
            </a:r>
            <a:r>
              <a:rPr lang="en"/>
              <a:t> -- no event times earlier than this point are expected to appear in the future.</a:t>
            </a:r>
            <a:endParaRPr/>
          </a:p>
          <a:p>
            <a:pPr marL="457200" lvl="0" indent="-317500" algn="l" rtl="0">
              <a:spcBef>
                <a:spcPts val="0"/>
              </a:spcBef>
              <a:spcAft>
                <a:spcPts val="0"/>
              </a:spcAft>
              <a:buSzPts val="1400"/>
              <a:buChar char="●"/>
            </a:pPr>
            <a:r>
              <a:rPr lang="en"/>
              <a:t>often heuristic based </a:t>
            </a:r>
            <a:endParaRPr/>
          </a:p>
          <a:p>
            <a:pPr marL="914400" lvl="1" indent="-317500" algn="l" rtl="0">
              <a:spcBef>
                <a:spcPts val="0"/>
              </a:spcBef>
              <a:spcAft>
                <a:spcPts val="0"/>
              </a:spcAft>
              <a:buSzPts val="1400"/>
              <a:buChar char="○"/>
            </a:pPr>
            <a:r>
              <a:rPr lang="en"/>
              <a:t>Perfect example: sequential log files, e.g. Kafka w/ static set of partitions</a:t>
            </a:r>
            <a:endParaRPr/>
          </a:p>
          <a:p>
            <a:pPr marL="914400" lvl="1" indent="-317500" algn="l" rtl="0">
              <a:spcBef>
                <a:spcPts val="0"/>
              </a:spcBef>
              <a:spcAft>
                <a:spcPts val="0"/>
              </a:spcAft>
              <a:buSzPts val="1400"/>
              <a:buChar char="○"/>
            </a:pPr>
            <a:r>
              <a:rPr lang="en"/>
              <a:t>Heuristic example: mobile events uploaded late after leaving airplane mode</a:t>
            </a:r>
            <a:endParaRPr/>
          </a:p>
          <a:p>
            <a:pPr marL="457200" lvl="0" indent="-317500" algn="l" rtl="0">
              <a:spcBef>
                <a:spcPts val="0"/>
              </a:spcBef>
              <a:spcAft>
                <a:spcPts val="0"/>
              </a:spcAft>
              <a:buSzPts val="1400"/>
              <a:buChar char="●"/>
            </a:pPr>
            <a:r>
              <a:rPr lang="en"/>
              <a:t>too slow → unnecessary latency.</a:t>
            </a:r>
            <a:endParaRPr/>
          </a:p>
          <a:p>
            <a:pPr marL="457200" lvl="0" indent="-317500" algn="l" rtl="0">
              <a:spcBef>
                <a:spcPts val="0"/>
              </a:spcBef>
              <a:spcAft>
                <a:spcPts val="0"/>
              </a:spcAft>
              <a:buSzPts val="1400"/>
              <a:buChar char="●"/>
            </a:pPr>
            <a:r>
              <a:rPr lang="en"/>
              <a:t>too fast →some data comes in </a:t>
            </a:r>
            <a:r>
              <a:rPr lang="en" i="1"/>
              <a:t>late,</a:t>
            </a:r>
            <a:r>
              <a:rPr lang="en"/>
              <a:t> after we thought we were done for a given time period.</a:t>
            </a:r>
            <a:endParaRPr/>
          </a:p>
          <a:p>
            <a:pPr marL="457200" lvl="0" indent="-317500" algn="l" rtl="0">
              <a:spcBef>
                <a:spcPts val="0"/>
              </a:spcBef>
              <a:spcAft>
                <a:spcPts val="0"/>
              </a:spcAft>
              <a:buSzPts val="1400"/>
              <a:buChar char="●"/>
            </a:pPr>
            <a:r>
              <a:rPr lang="en"/>
              <a:t>how do we reason about these types of </a:t>
            </a:r>
            <a:r>
              <a:rPr lang="en" b="1"/>
              <a:t>infinite, out-of-order datasets</a:t>
            </a:r>
            <a:r>
              <a:rPr lang="en"/>
              <a: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1"/>
        <p:cNvGrpSpPr/>
        <p:nvPr/>
      </p:nvGrpSpPr>
      <p:grpSpPr>
        <a:xfrm>
          <a:off x="0" y="0"/>
          <a:ext cx="0" cy="0"/>
          <a:chOff x="0" y="0"/>
          <a:chExt cx="0" cy="0"/>
        </a:xfrm>
      </p:grpSpPr>
      <p:sp>
        <p:nvSpPr>
          <p:cNvPr id="3132" name="Google Shape;3132;g12c4f5445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3" name="Google Shape;3133;g12c4f5445e_0_30: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trigger define when in processing time to emit results</a:t>
            </a:r>
            <a:endParaRPr sz="1100"/>
          </a:p>
          <a:p>
            <a:pPr marL="457200" lvl="0" indent="-298450" algn="l" rtl="0">
              <a:spcBef>
                <a:spcPts val="0"/>
              </a:spcBef>
              <a:spcAft>
                <a:spcPts val="0"/>
              </a:spcAft>
              <a:buSzPts val="1100"/>
              <a:buChar char="●"/>
            </a:pPr>
            <a:r>
              <a:rPr lang="en" sz="1100"/>
              <a:t>often relative to the watermark, which is that heuristic about event time progress.</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9"/>
        <p:cNvGrpSpPr/>
        <p:nvPr/>
      </p:nvGrpSpPr>
      <p:grpSpPr>
        <a:xfrm>
          <a:off x="0" y="0"/>
          <a:ext cx="0" cy="0"/>
          <a:chOff x="0" y="0"/>
          <a:chExt cx="0" cy="0"/>
        </a:xfrm>
      </p:grpSpPr>
      <p:sp>
        <p:nvSpPr>
          <p:cNvPr id="3730" name="Shape 37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1" name="Shape 3731"/>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0"/>
        <p:cNvGrpSpPr/>
        <p:nvPr/>
      </p:nvGrpSpPr>
      <p:grpSpPr>
        <a:xfrm>
          <a:off x="0" y="0"/>
          <a:ext cx="0" cy="0"/>
          <a:chOff x="0" y="0"/>
          <a:chExt cx="0" cy="0"/>
        </a:xfrm>
      </p:grpSpPr>
      <p:sp>
        <p:nvSpPr>
          <p:cNvPr id="3751" name="Shape 37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2" name="Shape 3752"/>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400">
              <a:latin typeface="Amaranth"/>
              <a:ea typeface="Amaranth"/>
              <a:cs typeface="Amaranth"/>
              <a:sym typeface="Amaranth"/>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6"/>
        <p:cNvGrpSpPr/>
        <p:nvPr/>
      </p:nvGrpSpPr>
      <p:grpSpPr>
        <a:xfrm>
          <a:off x="0" y="0"/>
          <a:ext cx="0" cy="0"/>
          <a:chOff x="0" y="0"/>
          <a:chExt cx="0" cy="0"/>
        </a:xfrm>
      </p:grpSpPr>
      <p:sp>
        <p:nvSpPr>
          <p:cNvPr id="3787" name="Shape 37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8" name="Shape 3788"/>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400">
              <a:latin typeface="Amaranth"/>
              <a:ea typeface="Amaranth"/>
              <a:cs typeface="Amaranth"/>
              <a:sym typeface="Amaranth"/>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11d1b10bd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11d1b10bd1_0_10: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request that results are emitted when we think we’ve </a:t>
            </a:r>
            <a:r>
              <a:rPr lang="en" sz="1100" b="1"/>
              <a:t>roughly seen all the elements for a given window</a:t>
            </a:r>
            <a:r>
              <a:rPr lang="en" sz="1100"/>
              <a:t>. </a:t>
            </a:r>
            <a:endParaRPr sz="1100"/>
          </a:p>
          <a:p>
            <a:pPr marL="457200" lvl="0" indent="-298450" algn="l" rtl="0">
              <a:spcBef>
                <a:spcPts val="0"/>
              </a:spcBef>
              <a:spcAft>
                <a:spcPts val="0"/>
              </a:spcAft>
              <a:buSzPts val="1100"/>
              <a:buChar char="●"/>
            </a:pPr>
            <a:r>
              <a:rPr lang="en" sz="1100"/>
              <a:t>actually default -- just written it for clarity.</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6"/>
        <p:cNvGrpSpPr/>
        <p:nvPr/>
      </p:nvGrpSpPr>
      <p:grpSpPr>
        <a:xfrm>
          <a:off x="0" y="0"/>
          <a:ext cx="0" cy="0"/>
          <a:chOff x="0" y="0"/>
          <a:chExt cx="0" cy="0"/>
        </a:xfrm>
      </p:grpSpPr>
      <p:sp>
        <p:nvSpPr>
          <p:cNvPr id="3157" name="Google Shape;3157;g11dacd344a_2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8" name="Google Shape;3158;g11dacd344a_2_80: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left graph shows a p</a:t>
            </a:r>
            <a:r>
              <a:rPr lang="en" sz="1100" b="1"/>
              <a:t>erfect watermark</a:t>
            </a:r>
            <a:r>
              <a:rPr lang="en" sz="1100"/>
              <a:t> -- tracks when all the data for a given event time has arrived</a:t>
            </a:r>
            <a:endParaRPr sz="1100"/>
          </a:p>
          <a:p>
            <a:pPr marL="457200" lvl="0" indent="-298450" algn="l" rtl="0">
              <a:spcBef>
                <a:spcPts val="0"/>
              </a:spcBef>
              <a:spcAft>
                <a:spcPts val="0"/>
              </a:spcAft>
              <a:buSzPts val="1100"/>
              <a:buChar char="●"/>
            </a:pPr>
            <a:r>
              <a:rPr lang="en" sz="1100"/>
              <a:t>emit the result from each window </a:t>
            </a:r>
            <a:r>
              <a:rPr lang="en" sz="1100" b="1"/>
              <a:t>as soon as the watermark passes</a:t>
            </a:r>
            <a:r>
              <a:rPr lang="en" sz="1100"/>
              <a:t>.</a:t>
            </a:r>
            <a:endParaRPr sz="1100"/>
          </a:p>
          <a:p>
            <a:pPr marL="457200" lvl="0" indent="-298450" algn="l" rtl="0">
              <a:spcBef>
                <a:spcPts val="0"/>
              </a:spcBef>
              <a:spcAft>
                <a:spcPts val="0"/>
              </a:spcAft>
              <a:buSzPts val="1100"/>
              <a:buChar char="●"/>
            </a:pPr>
            <a:r>
              <a:rPr lang="en" sz="1100"/>
              <a:t>&lt;animate&gt; watermark is usually just a heuristic, so look more like graph on the right. now </a:t>
            </a:r>
            <a:r>
              <a:rPr lang="en" sz="1100" b="1"/>
              <a:t>9 is missed</a:t>
            </a:r>
            <a:endParaRPr sz="1100"/>
          </a:p>
          <a:p>
            <a:pPr marL="457200" lvl="0" indent="-298450" algn="l" rtl="0">
              <a:spcBef>
                <a:spcPts val="0"/>
              </a:spcBef>
              <a:spcAft>
                <a:spcPts val="0"/>
              </a:spcAft>
              <a:buSzPts val="1100"/>
              <a:buChar char="●"/>
            </a:pPr>
            <a:r>
              <a:rPr lang="en" sz="1100"/>
              <a:t>and if the watermark is delayed, like in the first graph, need to wait a long time for anything. would like </a:t>
            </a:r>
            <a:r>
              <a:rPr lang="en" sz="1100" b="1"/>
              <a:t>speculative</a:t>
            </a:r>
            <a:r>
              <a:rPr lang="en" sz="1100"/>
              <a:t>.</a:t>
            </a:r>
            <a:endParaRPr sz="1100"/>
          </a:p>
          <a:p>
            <a:pPr marL="457200" lvl="0" indent="-298450" algn="l" rtl="0">
              <a:spcBef>
                <a:spcPts val="0"/>
              </a:spcBef>
              <a:spcAft>
                <a:spcPts val="0"/>
              </a:spcAft>
              <a:buSzPts val="1100"/>
              <a:buChar char="●"/>
            </a:pPr>
            <a:r>
              <a:rPr lang="en" sz="1100"/>
              <a:t>lets use a </a:t>
            </a:r>
            <a:r>
              <a:rPr lang="en" sz="1100" b="1"/>
              <a:t>more advanced trigger...</a:t>
            </a:r>
            <a:endParaRPr sz="1100" b="1"/>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0"/>
        <p:cNvGrpSpPr/>
        <p:nvPr/>
      </p:nvGrpSpPr>
      <p:grpSpPr>
        <a:xfrm>
          <a:off x="0" y="0"/>
          <a:ext cx="0" cy="0"/>
          <a:chOff x="0" y="0"/>
          <a:chExt cx="0" cy="0"/>
        </a:xfrm>
      </p:grpSpPr>
      <p:sp>
        <p:nvSpPr>
          <p:cNvPr id="3811" name="Shape 38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12" name="Shape 3812"/>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2400">
              <a:latin typeface="Amaranth"/>
              <a:ea typeface="Amaranth"/>
              <a:cs typeface="Amaranth"/>
              <a:sym typeface="Amaranth"/>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9"/>
        <p:cNvGrpSpPr/>
        <p:nvPr/>
      </p:nvGrpSpPr>
      <p:grpSpPr>
        <a:xfrm>
          <a:off x="0" y="0"/>
          <a:ext cx="0" cy="0"/>
          <a:chOff x="0" y="0"/>
          <a:chExt cx="0" cy="0"/>
        </a:xfrm>
      </p:grpSpPr>
      <p:sp>
        <p:nvSpPr>
          <p:cNvPr id="3830" name="Shape 38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1" name="Shape 3831"/>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Shape 38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6" name="Shape 3856"/>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Shape 10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4" name="Shape 10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9"/>
        <p:cNvGrpSpPr/>
        <p:nvPr/>
      </p:nvGrpSpPr>
      <p:grpSpPr>
        <a:xfrm>
          <a:off x="0" y="0"/>
          <a:ext cx="0" cy="0"/>
          <a:chOff x="0" y="0"/>
          <a:chExt cx="0" cy="0"/>
        </a:xfrm>
      </p:grpSpPr>
      <p:sp>
        <p:nvSpPr>
          <p:cNvPr id="3880" name="Shape 38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1" name="Shape 3881"/>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400">
              <a:latin typeface="Amaranth"/>
              <a:ea typeface="Amaranth"/>
              <a:cs typeface="Amaranth"/>
              <a:sym typeface="Amaranth"/>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9"/>
        <p:cNvGrpSpPr/>
        <p:nvPr/>
      </p:nvGrpSpPr>
      <p:grpSpPr>
        <a:xfrm>
          <a:off x="0" y="0"/>
          <a:ext cx="0" cy="0"/>
          <a:chOff x="0" y="0"/>
          <a:chExt cx="0" cy="0"/>
        </a:xfrm>
      </p:grpSpPr>
      <p:sp>
        <p:nvSpPr>
          <p:cNvPr id="4050" name="Shape 40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1" name="Shape 40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latin typeface="Amaranth"/>
              <a:ea typeface="Amaranth"/>
              <a:cs typeface="Amaranth"/>
              <a:sym typeface="Amaranth"/>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7"/>
        <p:cNvGrpSpPr/>
        <p:nvPr/>
      </p:nvGrpSpPr>
      <p:grpSpPr>
        <a:xfrm>
          <a:off x="0" y="0"/>
          <a:ext cx="0" cy="0"/>
          <a:chOff x="0" y="0"/>
          <a:chExt cx="0" cy="0"/>
        </a:xfrm>
      </p:grpSpPr>
      <p:sp>
        <p:nvSpPr>
          <p:cNvPr id="4188" name="Shape 4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9" name="Shape 4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latin typeface="Amaranth"/>
              <a:ea typeface="Amaranth"/>
              <a:cs typeface="Amaranth"/>
              <a:sym typeface="Amaranth"/>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5"/>
        <p:cNvGrpSpPr/>
        <p:nvPr/>
      </p:nvGrpSpPr>
      <p:grpSpPr>
        <a:xfrm>
          <a:off x="0" y="0"/>
          <a:ext cx="0" cy="0"/>
          <a:chOff x="0" y="0"/>
          <a:chExt cx="0" cy="0"/>
        </a:xfrm>
      </p:grpSpPr>
      <p:sp>
        <p:nvSpPr>
          <p:cNvPr id="4206" name="Shape 4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7" name="Shape 4207"/>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2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2"/>
        <p:cNvGrpSpPr/>
        <p:nvPr/>
      </p:nvGrpSpPr>
      <p:grpSpPr>
        <a:xfrm>
          <a:off x="0" y="0"/>
          <a:ext cx="0" cy="0"/>
          <a:chOff x="0" y="0"/>
          <a:chExt cx="0" cy="0"/>
        </a:xfrm>
      </p:grpSpPr>
      <p:sp>
        <p:nvSpPr>
          <p:cNvPr id="4223" name="Shape 4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4" name="Shape 4224"/>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8"/>
        <p:cNvGrpSpPr/>
        <p:nvPr/>
      </p:nvGrpSpPr>
      <p:grpSpPr>
        <a:xfrm>
          <a:off x="0" y="0"/>
          <a:ext cx="0" cy="0"/>
          <a:chOff x="0" y="0"/>
          <a:chExt cx="0" cy="0"/>
        </a:xfrm>
      </p:grpSpPr>
      <p:sp>
        <p:nvSpPr>
          <p:cNvPr id="4249" name="Shape 4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0" name="Shape 4250"/>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latin typeface="Amaranth"/>
              <a:ea typeface="Amaranth"/>
              <a:cs typeface="Amaranth"/>
              <a:sym typeface="Amaranth"/>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1"/>
        <p:cNvGrpSpPr/>
        <p:nvPr/>
      </p:nvGrpSpPr>
      <p:grpSpPr>
        <a:xfrm>
          <a:off x="0" y="0"/>
          <a:ext cx="0" cy="0"/>
          <a:chOff x="0" y="0"/>
          <a:chExt cx="0" cy="0"/>
        </a:xfrm>
      </p:grpSpPr>
      <p:sp>
        <p:nvSpPr>
          <p:cNvPr id="4282" name="Shape 4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83" name="Shape 4283"/>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latin typeface="Amaranth"/>
              <a:ea typeface="Amaranth"/>
              <a:cs typeface="Amaranth"/>
              <a:sym typeface="Amaranth"/>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5"/>
        <p:cNvGrpSpPr/>
        <p:nvPr/>
      </p:nvGrpSpPr>
      <p:grpSpPr>
        <a:xfrm>
          <a:off x="0" y="0"/>
          <a:ext cx="0" cy="0"/>
          <a:chOff x="0" y="0"/>
          <a:chExt cx="0" cy="0"/>
        </a:xfrm>
      </p:grpSpPr>
      <p:sp>
        <p:nvSpPr>
          <p:cNvPr id="4336" name="Shape 4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7" name="Shape 4337"/>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3"/>
        <p:cNvGrpSpPr/>
        <p:nvPr/>
      </p:nvGrpSpPr>
      <p:grpSpPr>
        <a:xfrm>
          <a:off x="0" y="0"/>
          <a:ext cx="0" cy="0"/>
          <a:chOff x="0" y="0"/>
          <a:chExt cx="0" cy="0"/>
        </a:xfrm>
      </p:grpSpPr>
      <p:sp>
        <p:nvSpPr>
          <p:cNvPr id="4354" name="Shape 4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5" name="Shape 4355"/>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2"/>
        <p:cNvGrpSpPr/>
        <p:nvPr/>
      </p:nvGrpSpPr>
      <p:grpSpPr>
        <a:xfrm>
          <a:off x="0" y="0"/>
          <a:ext cx="0" cy="0"/>
          <a:chOff x="0" y="0"/>
          <a:chExt cx="0" cy="0"/>
        </a:xfrm>
      </p:grpSpPr>
      <p:sp>
        <p:nvSpPr>
          <p:cNvPr id="4383" name="Shape 4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4" name="Shape 4384"/>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27c267b43_2_1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27c267b43_2_1231:notes"/>
          <p:cNvSpPr txBox="1">
            <a:spLocks noGrp="1"/>
          </p:cNvSpPr>
          <p:nvPr>
            <p:ph type="body" idx="1"/>
          </p:nvPr>
        </p:nvSpPr>
        <p:spPr>
          <a:xfrm>
            <a:off x="223630" y="4272197"/>
            <a:ext cx="5367000" cy="4047300"/>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 b="1"/>
              <a:t>reorganize</a:t>
            </a:r>
            <a:r>
              <a:rPr lang="en"/>
              <a:t> data base on </a:t>
            </a:r>
            <a:r>
              <a:rPr lang="en" b="1"/>
              <a:t>when they occurred</a:t>
            </a:r>
            <a:r>
              <a:rPr lang="en"/>
              <a:t>,</a:t>
            </a:r>
            <a:r>
              <a:rPr lang="en" b="1"/>
              <a:t> </a:t>
            </a:r>
            <a:r>
              <a:rPr lang="en"/>
              <a:t>not when they arrived</a:t>
            </a:r>
            <a:endParaRPr/>
          </a:p>
          <a:p>
            <a:pPr marL="457200" lvl="0" indent="-317500" algn="l" rtl="0">
              <a:spcBef>
                <a:spcPts val="0"/>
              </a:spcBef>
              <a:spcAft>
                <a:spcPts val="0"/>
              </a:spcAft>
              <a:buSzPts val="1400"/>
              <a:buChar char="●"/>
            </a:pPr>
            <a:r>
              <a:rPr lang="en" b="1"/>
              <a:t>red</a:t>
            </a:r>
            <a:r>
              <a:rPr lang="en"/>
              <a:t> element arrived relatively on time and stays in the noon window. </a:t>
            </a:r>
            <a:endParaRPr/>
          </a:p>
          <a:p>
            <a:pPr marL="457200" lvl="0" indent="-317500" algn="l" rtl="0">
              <a:spcBef>
                <a:spcPts val="0"/>
              </a:spcBef>
              <a:spcAft>
                <a:spcPts val="0"/>
              </a:spcAft>
              <a:buSzPts val="1400"/>
              <a:buChar char="●"/>
            </a:pPr>
            <a:r>
              <a:rPr lang="en" b="1"/>
              <a:t>green</a:t>
            </a:r>
            <a:r>
              <a:rPr lang="en"/>
              <a:t> that arrived at 12:30, was actually created about 11:30, so it moves up to the 11am window.</a:t>
            </a:r>
            <a:endParaRPr/>
          </a:p>
          <a:p>
            <a:pPr marL="457200" lvl="0" indent="-317500" algn="l" rtl="0">
              <a:spcBef>
                <a:spcPts val="0"/>
              </a:spcBef>
              <a:spcAft>
                <a:spcPts val="0"/>
              </a:spcAft>
              <a:buSzPts val="1400"/>
              <a:buChar char="●"/>
            </a:pPr>
            <a:r>
              <a:rPr lang="en"/>
              <a:t>requires</a:t>
            </a:r>
            <a:r>
              <a:rPr lang="en" i="1"/>
              <a:t> </a:t>
            </a:r>
            <a:r>
              <a:rPr lang="en" b="1"/>
              <a:t>formalizing</a:t>
            </a:r>
            <a:r>
              <a:rPr lang="en"/>
              <a:t> the difference between processing time and event time</a:t>
            </a:r>
            <a:endParaRPr i="1"/>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6"/>
        <p:cNvGrpSpPr/>
        <p:nvPr/>
      </p:nvGrpSpPr>
      <p:grpSpPr>
        <a:xfrm>
          <a:off x="0" y="0"/>
          <a:ext cx="0" cy="0"/>
          <a:chOff x="0" y="0"/>
          <a:chExt cx="0" cy="0"/>
        </a:xfrm>
      </p:grpSpPr>
      <p:sp>
        <p:nvSpPr>
          <p:cNvPr id="4417" name="Shape 4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8" name="Shape 4418"/>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400">
              <a:latin typeface="Amaranth"/>
              <a:ea typeface="Amaranth"/>
              <a:cs typeface="Amaranth"/>
              <a:sym typeface="Amaranth"/>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7"/>
        <p:cNvGrpSpPr/>
        <p:nvPr/>
      </p:nvGrpSpPr>
      <p:grpSpPr>
        <a:xfrm>
          <a:off x="0" y="0"/>
          <a:ext cx="0" cy="0"/>
          <a:chOff x="0" y="0"/>
          <a:chExt cx="0" cy="0"/>
        </a:xfrm>
      </p:grpSpPr>
      <p:sp>
        <p:nvSpPr>
          <p:cNvPr id="4458" name="Shape 4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9" name="Shape 4459"/>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0"/>
        <p:cNvGrpSpPr/>
        <p:nvPr/>
      </p:nvGrpSpPr>
      <p:grpSpPr>
        <a:xfrm>
          <a:off x="0" y="0"/>
          <a:ext cx="0" cy="0"/>
          <a:chOff x="0" y="0"/>
          <a:chExt cx="0" cy="0"/>
        </a:xfrm>
      </p:grpSpPr>
      <p:sp>
        <p:nvSpPr>
          <p:cNvPr id="4521" name="Shape 4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2" name="Shape 45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3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3"/>
        <p:cNvGrpSpPr/>
        <p:nvPr/>
      </p:nvGrpSpPr>
      <p:grpSpPr>
        <a:xfrm>
          <a:off x="0" y="0"/>
          <a:ext cx="0" cy="0"/>
          <a:chOff x="0" y="0"/>
          <a:chExt cx="0" cy="0"/>
        </a:xfrm>
      </p:grpSpPr>
      <p:sp>
        <p:nvSpPr>
          <p:cNvPr id="4534" name="Shape 4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5" name="Shape 4535"/>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r>
              <a:rPr lang="en-US" sz="1100" b="0" i="0" u="none" strike="noStrike" cap="none" dirty="0">
                <a:solidFill>
                  <a:srgbClr val="000000"/>
                </a:solidFill>
                <a:effectLst/>
                <a:latin typeface="Arial"/>
                <a:ea typeface="Arial"/>
                <a:cs typeface="Arial"/>
                <a:sym typeface="Arial"/>
              </a:rPr>
              <a:t>Zero or more </a:t>
            </a:r>
            <a:r>
              <a:rPr lang="en-US" sz="1100" b="0" i="1" u="none" strike="noStrike" cap="none" dirty="0">
                <a:solidFill>
                  <a:srgbClr val="000000"/>
                </a:solidFill>
                <a:effectLst/>
                <a:latin typeface="Arial"/>
                <a:ea typeface="Arial"/>
                <a:cs typeface="Arial"/>
                <a:sym typeface="Arial"/>
              </a:rPr>
              <a:t>early panes</a:t>
            </a:r>
            <a:r>
              <a:rPr lang="en-US" sz="1100" b="0" i="0" u="none" strike="noStrike" cap="none" dirty="0">
                <a:solidFill>
                  <a:srgbClr val="000000"/>
                </a:solidFill>
                <a:effectLst/>
                <a:latin typeface="Arial"/>
                <a:ea typeface="Arial"/>
                <a:cs typeface="Arial"/>
                <a:sym typeface="Arial"/>
              </a:rPr>
              <a:t>, which are the result of a repeated update trigger that periodically fires up until the watermark passes the end of the window. The panes generated by these firings contain speculative results, but allow us to observe the evolution of the window over time as new input data arrive. This compensates for the shortcoming of watermarks sometimes being </a:t>
            </a:r>
            <a:r>
              <a:rPr lang="en-US" sz="1100" b="0" i="1" u="none" strike="noStrike" cap="none" dirty="0">
                <a:solidFill>
                  <a:srgbClr val="000000"/>
                </a:solidFill>
                <a:effectLst/>
                <a:latin typeface="Arial"/>
                <a:ea typeface="Arial"/>
                <a:cs typeface="Arial"/>
                <a:sym typeface="Arial"/>
              </a:rPr>
              <a:t>too slow</a:t>
            </a:r>
            <a:r>
              <a:rPr lang="en-US" sz="1100" b="0" i="0" u="none" strike="noStrike" cap="none" dirty="0">
                <a:solidFill>
                  <a:srgbClr val="000000"/>
                </a:solidFill>
                <a:effectLst/>
                <a:latin typeface="Arial"/>
                <a:ea typeface="Arial"/>
                <a:cs typeface="Arial"/>
                <a:sym typeface="Arial"/>
              </a:rPr>
              <a:t>.</a:t>
            </a:r>
          </a:p>
          <a:p>
            <a:pPr lvl="0" rtl="0">
              <a:spcBef>
                <a:spcPts val="0"/>
              </a:spcBef>
              <a:buNone/>
            </a:pPr>
            <a:endParaRPr lang="en-US" sz="1100" b="0" i="0" u="none" strike="noStrike" cap="none" dirty="0">
              <a:solidFill>
                <a:srgbClr val="000000"/>
              </a:solidFill>
              <a:effectLst/>
              <a:latin typeface="Arial"/>
              <a:cs typeface="Arial"/>
              <a:sym typeface="Arial"/>
            </a:endParaRPr>
          </a:p>
          <a:p>
            <a:pPr fontAlgn="base"/>
            <a:r>
              <a:rPr lang="en-US" sz="1100" b="0" i="0" u="none" strike="noStrike" cap="none" dirty="0">
                <a:solidFill>
                  <a:srgbClr val="000000"/>
                </a:solidFill>
                <a:effectLst/>
                <a:latin typeface="Arial"/>
                <a:ea typeface="Arial"/>
                <a:cs typeface="Arial"/>
                <a:sym typeface="Arial"/>
              </a:rPr>
              <a:t>At most one </a:t>
            </a:r>
            <a:r>
              <a:rPr lang="en-US" sz="1100" b="0" i="1" u="none" strike="noStrike" cap="none" dirty="0">
                <a:solidFill>
                  <a:srgbClr val="000000"/>
                </a:solidFill>
                <a:effectLst/>
                <a:latin typeface="Arial"/>
                <a:ea typeface="Arial"/>
                <a:cs typeface="Arial"/>
                <a:sym typeface="Arial"/>
              </a:rPr>
              <a:t>on-time pane</a:t>
            </a:r>
            <a:r>
              <a:rPr lang="en-US" sz="1100" b="0" i="0" u="none" strike="noStrike" cap="none" dirty="0">
                <a:solidFill>
                  <a:srgbClr val="000000"/>
                </a:solidFill>
                <a:effectLst/>
                <a:latin typeface="Arial"/>
                <a:ea typeface="Arial"/>
                <a:cs typeface="Arial"/>
                <a:sym typeface="Arial"/>
              </a:rPr>
              <a:t>, which is the result of the completeness/watermark trigger firing after the watermark passes the end of the window. This firing is special because it provides an assertion that the system now believes the input for this window to be complete.</a:t>
            </a:r>
            <a:r>
              <a:rPr lang="en-US" sz="1100" b="0" i="0" u="none" strike="noStrike" cap="none" baseline="30000" dirty="0">
                <a:solidFill>
                  <a:srgbClr val="000000"/>
                </a:solidFill>
                <a:effectLst/>
                <a:latin typeface="Arial"/>
                <a:ea typeface="Arial"/>
                <a:cs typeface="Arial"/>
                <a:sym typeface="Arial"/>
                <a:hlinkClick r:id="rId3"/>
              </a:rPr>
              <a:t>7</a:t>
            </a:r>
            <a:r>
              <a:rPr lang="en-US" sz="1100" b="0" i="0" u="none" strike="noStrike" cap="none" dirty="0">
                <a:solidFill>
                  <a:srgbClr val="000000"/>
                </a:solidFill>
                <a:effectLst/>
                <a:latin typeface="Arial"/>
                <a:ea typeface="Arial"/>
                <a:cs typeface="Arial"/>
                <a:sym typeface="Arial"/>
              </a:rPr>
              <a:t> This means that it is now safe to reason about </a:t>
            </a:r>
            <a:r>
              <a:rPr lang="en-US" sz="1100" b="0" i="1" u="none" strike="noStrike" cap="none" dirty="0">
                <a:solidFill>
                  <a:srgbClr val="000000"/>
                </a:solidFill>
                <a:effectLst/>
                <a:latin typeface="Arial"/>
                <a:ea typeface="Arial"/>
                <a:cs typeface="Arial"/>
                <a:sym typeface="Arial"/>
              </a:rPr>
              <a:t>missing data</a:t>
            </a:r>
            <a:r>
              <a:rPr lang="en-US" sz="1100" b="0" i="0" u="none" strike="noStrike" cap="none" dirty="0">
                <a:solidFill>
                  <a:srgbClr val="000000"/>
                </a:solidFill>
                <a:effectLst/>
                <a:latin typeface="Arial"/>
                <a:ea typeface="Arial"/>
                <a:cs typeface="Arial"/>
                <a:sym typeface="Arial"/>
              </a:rPr>
              <a:t>; for example, to emit a partial join when performing an outer join.</a:t>
            </a:r>
          </a:p>
          <a:p>
            <a:pPr fontAlgn="base"/>
            <a:endParaRPr lang="en-US" sz="1100" b="0" i="0" u="none" strike="noStrike" cap="none" dirty="0">
              <a:solidFill>
                <a:srgbClr val="000000"/>
              </a:solidFill>
              <a:effectLst/>
              <a:latin typeface="Arial"/>
              <a:ea typeface="Arial"/>
              <a:cs typeface="Arial"/>
              <a:sym typeface="Arial"/>
            </a:endParaRPr>
          </a:p>
          <a:p>
            <a:pPr fontAlgn="base"/>
            <a:r>
              <a:rPr lang="en-US" sz="1100" b="0" i="0" u="none" strike="noStrike" cap="none" dirty="0">
                <a:solidFill>
                  <a:srgbClr val="000000"/>
                </a:solidFill>
                <a:effectLst/>
                <a:latin typeface="Arial"/>
                <a:ea typeface="Arial"/>
                <a:cs typeface="Arial"/>
                <a:sym typeface="Arial"/>
              </a:rPr>
              <a:t>Zero or more </a:t>
            </a:r>
            <a:r>
              <a:rPr lang="en-US" sz="1100" b="0" i="1" u="none" strike="noStrike" cap="none" dirty="0">
                <a:solidFill>
                  <a:srgbClr val="000000"/>
                </a:solidFill>
                <a:effectLst/>
                <a:latin typeface="Arial"/>
                <a:ea typeface="Arial"/>
                <a:cs typeface="Arial"/>
                <a:sym typeface="Arial"/>
              </a:rPr>
              <a:t>late panes</a:t>
            </a:r>
            <a:r>
              <a:rPr lang="en-US" sz="1100" b="0" i="0" u="none" strike="noStrike" cap="none" dirty="0">
                <a:solidFill>
                  <a:srgbClr val="000000"/>
                </a:solidFill>
                <a:effectLst/>
                <a:latin typeface="Arial"/>
                <a:ea typeface="Arial"/>
                <a:cs typeface="Arial"/>
                <a:sym typeface="Arial"/>
              </a:rPr>
              <a:t>, which are the result of another (possibly different) repeated update trigger that periodically fires any time late data arrive after the watermark has passed the end of the window. In the case of a perfect watermark, there will always be zero late panes. But in the case of a heuristic watermark, any data the watermark failed to properly account for will result in a late firing. This compensates for the shortcoming of watermarks being </a:t>
            </a:r>
            <a:r>
              <a:rPr lang="en-US" sz="1100" b="0" i="1" u="none" strike="noStrike" cap="none" dirty="0">
                <a:solidFill>
                  <a:srgbClr val="000000"/>
                </a:solidFill>
                <a:effectLst/>
                <a:latin typeface="Arial"/>
                <a:ea typeface="Arial"/>
                <a:cs typeface="Arial"/>
                <a:sym typeface="Arial"/>
              </a:rPr>
              <a:t>too fast</a:t>
            </a:r>
            <a:r>
              <a:rPr lang="en-US" sz="1100" b="0" i="0" u="none" strike="noStrike" cap="none" dirty="0">
                <a:solidFill>
                  <a:srgbClr val="000000"/>
                </a:solidFill>
                <a:effectLst/>
                <a:latin typeface="Arial"/>
                <a:ea typeface="Arial"/>
                <a:cs typeface="Arial"/>
                <a:sym typeface="Arial"/>
              </a:rPr>
              <a:t>.</a:t>
            </a:r>
          </a:p>
          <a:p>
            <a:pPr lvl="0" rtl="0">
              <a:spcBef>
                <a:spcPts val="0"/>
              </a:spcBef>
              <a:buNone/>
            </a:pPr>
            <a:endParaRPr sz="24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8"/>
        <p:cNvGrpSpPr/>
        <p:nvPr/>
      </p:nvGrpSpPr>
      <p:grpSpPr>
        <a:xfrm>
          <a:off x="0" y="0"/>
          <a:ext cx="0" cy="0"/>
          <a:chOff x="0" y="0"/>
          <a:chExt cx="0" cy="0"/>
        </a:xfrm>
      </p:grpSpPr>
      <p:sp>
        <p:nvSpPr>
          <p:cNvPr id="4549" name="Shape 45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0" name="Shape 4550"/>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2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8"/>
        <p:cNvGrpSpPr/>
        <p:nvPr/>
      </p:nvGrpSpPr>
      <p:grpSpPr>
        <a:xfrm>
          <a:off x="0" y="0"/>
          <a:ext cx="0" cy="0"/>
          <a:chOff x="0" y="0"/>
          <a:chExt cx="0" cy="0"/>
        </a:xfrm>
      </p:grpSpPr>
      <p:sp>
        <p:nvSpPr>
          <p:cNvPr id="4569" name="Shape 45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70" name="Shape 4570"/>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9"/>
        <p:cNvGrpSpPr/>
        <p:nvPr/>
      </p:nvGrpSpPr>
      <p:grpSpPr>
        <a:xfrm>
          <a:off x="0" y="0"/>
          <a:ext cx="0" cy="0"/>
          <a:chOff x="0" y="0"/>
          <a:chExt cx="0" cy="0"/>
        </a:xfrm>
      </p:grpSpPr>
      <p:sp>
        <p:nvSpPr>
          <p:cNvPr id="4620" name="Shape 46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21" name="Shape 4621"/>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18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9"/>
        <p:cNvGrpSpPr/>
        <p:nvPr/>
      </p:nvGrpSpPr>
      <p:grpSpPr>
        <a:xfrm>
          <a:off x="0" y="0"/>
          <a:ext cx="0" cy="0"/>
          <a:chOff x="0" y="0"/>
          <a:chExt cx="0" cy="0"/>
        </a:xfrm>
      </p:grpSpPr>
      <p:sp>
        <p:nvSpPr>
          <p:cNvPr id="4650" name="Shape 46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1" name="Shape 4651"/>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2400">
              <a:latin typeface="Amaranth"/>
              <a:ea typeface="Amaranth"/>
              <a:cs typeface="Amaranth"/>
              <a:sym typeface="Amaranth"/>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9"/>
        <p:cNvGrpSpPr/>
        <p:nvPr/>
      </p:nvGrpSpPr>
      <p:grpSpPr>
        <a:xfrm>
          <a:off x="0" y="0"/>
          <a:ext cx="0" cy="0"/>
          <a:chOff x="0" y="0"/>
          <a:chExt cx="0" cy="0"/>
        </a:xfrm>
      </p:grpSpPr>
      <p:sp>
        <p:nvSpPr>
          <p:cNvPr id="4690" name="Shape 4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1" name="Shape 4691"/>
          <p:cNvSpPr txBox="1">
            <a:spLocks noGrp="1"/>
          </p:cNvSpPr>
          <p:nvPr>
            <p:ph type="body" idx="1"/>
          </p:nvPr>
        </p:nvSpPr>
        <p:spPr>
          <a:xfrm>
            <a:off x="223630" y="4272196"/>
            <a:ext cx="5367000" cy="4047300"/>
          </a:xfrm>
          <a:prstGeom prst="rect">
            <a:avLst/>
          </a:prstGeom>
        </p:spPr>
        <p:txBody>
          <a:bodyPr lIns="89600" tIns="89600" rIns="89600" bIns="89600" anchor="t" anchorCtr="0">
            <a:noAutofit/>
          </a:bodyPr>
          <a:lstStyle/>
          <a:p>
            <a:pPr lvl="0" rtl="0">
              <a:spcBef>
                <a:spcPts val="0"/>
              </a:spcBef>
              <a:buNone/>
            </a:pPr>
            <a:endParaRPr sz="2400">
              <a:latin typeface="Amaranth"/>
              <a:ea typeface="Amaranth"/>
              <a:cs typeface="Amaranth"/>
              <a:sym typeface="Amaranth"/>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4"/>
        <p:cNvGrpSpPr/>
        <p:nvPr/>
      </p:nvGrpSpPr>
      <p:grpSpPr>
        <a:xfrm>
          <a:off x="0" y="0"/>
          <a:ext cx="0" cy="0"/>
          <a:chOff x="0" y="0"/>
          <a:chExt cx="0" cy="0"/>
        </a:xfrm>
      </p:grpSpPr>
      <p:sp>
        <p:nvSpPr>
          <p:cNvPr id="3165" name="Google Shape;3165;g11dacd344a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6" name="Google Shape;3166;g11dacd344a_2_61: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ask for early, </a:t>
            </a:r>
            <a:r>
              <a:rPr lang="en" sz="1100" b="1"/>
              <a:t>speculative</a:t>
            </a:r>
            <a:r>
              <a:rPr lang="en" sz="1100"/>
              <a:t> firings every minute</a:t>
            </a:r>
            <a:endParaRPr sz="1100"/>
          </a:p>
          <a:p>
            <a:pPr marL="457200" lvl="0" indent="-298450" algn="l" rtl="0">
              <a:spcBef>
                <a:spcPts val="0"/>
              </a:spcBef>
              <a:spcAft>
                <a:spcPts val="0"/>
              </a:spcAft>
              <a:buSzPts val="1100"/>
              <a:buChar char="●"/>
            </a:pPr>
            <a:r>
              <a:rPr lang="en" sz="1100"/>
              <a:t>get </a:t>
            </a:r>
            <a:r>
              <a:rPr lang="en" sz="1100" b="1"/>
              <a:t>updates</a:t>
            </a:r>
            <a:r>
              <a:rPr lang="en" sz="1100"/>
              <a:t> every time a late element comes in.</a:t>
            </a:r>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127c267b43_2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127c267b43_2_1223:notes"/>
          <p:cNvSpPr txBox="1">
            <a:spLocks noGrp="1"/>
          </p:cNvSpPr>
          <p:nvPr>
            <p:ph type="body" idx="1"/>
          </p:nvPr>
        </p:nvSpPr>
        <p:spPr>
          <a:xfrm>
            <a:off x="223630" y="4272197"/>
            <a:ext cx="5367000" cy="4047300"/>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
              <a:t>when doing </a:t>
            </a:r>
            <a:r>
              <a:rPr lang="en" b="1"/>
              <a:t>aggregations</a:t>
            </a:r>
            <a:r>
              <a:rPr lang="en"/>
              <a:t>, need to divide the </a:t>
            </a:r>
            <a:r>
              <a:rPr lang="en" b="1"/>
              <a:t>infinite stream</a:t>
            </a:r>
            <a:r>
              <a:rPr lang="en"/>
              <a:t> of elements into </a:t>
            </a:r>
            <a:r>
              <a:rPr lang="en" b="1"/>
              <a:t>finite sized chunks</a:t>
            </a:r>
            <a:r>
              <a:rPr lang="en"/>
              <a:t> that can be processed </a:t>
            </a:r>
            <a:r>
              <a:rPr lang="en" b="1"/>
              <a:t>independently</a:t>
            </a:r>
            <a:r>
              <a:rPr lang="en"/>
              <a:t>.</a:t>
            </a:r>
            <a:endParaRPr/>
          </a:p>
          <a:p>
            <a:pPr marL="457200" lvl="0" indent="-317500" algn="l" rtl="0">
              <a:spcBef>
                <a:spcPts val="0"/>
              </a:spcBef>
              <a:spcAft>
                <a:spcPts val="0"/>
              </a:spcAft>
              <a:buSzPts val="1400"/>
              <a:buChar char="●"/>
            </a:pPr>
            <a:r>
              <a:rPr lang="en"/>
              <a:t>simplest way using arrival time in fixed time periods</a:t>
            </a:r>
            <a:endParaRPr/>
          </a:p>
          <a:p>
            <a:pPr marL="457200" lvl="0" indent="-317500" algn="l" rtl="0">
              <a:spcBef>
                <a:spcPts val="0"/>
              </a:spcBef>
              <a:spcAft>
                <a:spcPts val="0"/>
              </a:spcAft>
              <a:buSzPts val="1400"/>
              <a:buChar char="●"/>
            </a:pPr>
            <a:r>
              <a:rPr lang="en"/>
              <a:t>can mean elements are being processed </a:t>
            </a:r>
            <a:r>
              <a:rPr lang="en" b="1"/>
              <a:t>out of order</a:t>
            </a:r>
            <a:r>
              <a:rPr lang="en"/>
              <a:t>, </a:t>
            </a:r>
            <a:endParaRPr/>
          </a:p>
          <a:p>
            <a:pPr marL="457200" lvl="0" indent="-317500" algn="l" rtl="0">
              <a:spcBef>
                <a:spcPts val="0"/>
              </a:spcBef>
              <a:spcAft>
                <a:spcPts val="0"/>
              </a:spcAft>
              <a:buSzPts val="1400"/>
              <a:buChar char="●"/>
            </a:pPr>
            <a:r>
              <a:rPr lang="en"/>
              <a:t>late elements may be aggregated with unrelated elements that arrived about the same time...</a:t>
            </a:r>
            <a:endParaRPr/>
          </a:p>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1"/>
        <p:cNvGrpSpPr/>
        <p:nvPr/>
      </p:nvGrpSpPr>
      <p:grpSpPr>
        <a:xfrm>
          <a:off x="0" y="0"/>
          <a:ext cx="0" cy="0"/>
          <a:chOff x="0" y="0"/>
          <a:chExt cx="0" cy="0"/>
        </a:xfrm>
      </p:grpSpPr>
      <p:sp>
        <p:nvSpPr>
          <p:cNvPr id="3172" name="Google Shape;3172;g11dacd344a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3" name="Google Shape;3173;g11dacd344a_2_31: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in all cases, able to get </a:t>
            </a:r>
            <a:r>
              <a:rPr lang="en" sz="1100" b="1"/>
              <a:t>speculative</a:t>
            </a:r>
            <a:r>
              <a:rPr lang="en" sz="1100"/>
              <a:t> results before the watermark.</a:t>
            </a:r>
            <a:endParaRPr sz="1100"/>
          </a:p>
          <a:p>
            <a:pPr marL="457200" lvl="0" indent="-298450" algn="l" rtl="0">
              <a:spcBef>
                <a:spcPts val="0"/>
              </a:spcBef>
              <a:spcAft>
                <a:spcPts val="0"/>
              </a:spcAft>
              <a:buSzPts val="1100"/>
              <a:buChar char="●"/>
            </a:pPr>
            <a:r>
              <a:rPr lang="en" sz="1100"/>
              <a:t>now get results when watermark passes, but still handle </a:t>
            </a:r>
            <a:r>
              <a:rPr lang="en" sz="1100" b="1"/>
              <a:t>late value 9</a:t>
            </a:r>
            <a:r>
              <a:rPr lang="en" sz="1100"/>
              <a:t> even with heuristic watermark</a:t>
            </a:r>
            <a:endParaRPr sz="1100"/>
          </a:p>
          <a:p>
            <a:pPr marL="457200" lvl="0" indent="-298450" algn="l" rtl="0">
              <a:spcBef>
                <a:spcPts val="0"/>
              </a:spcBef>
              <a:spcAft>
                <a:spcPts val="0"/>
              </a:spcAft>
              <a:buSzPts val="1100"/>
              <a:buChar char="●"/>
            </a:pPr>
            <a:r>
              <a:rPr lang="en" sz="1100"/>
              <a:t>in this case, we accumulate across the </a:t>
            </a:r>
            <a:r>
              <a:rPr lang="en" sz="1100" b="1"/>
              <a:t>multiple results per window</a:t>
            </a:r>
            <a:endParaRPr sz="1100"/>
          </a:p>
          <a:p>
            <a:pPr marL="457200" lvl="0" indent="-298450" algn="l" rtl="0">
              <a:spcBef>
                <a:spcPts val="0"/>
              </a:spcBef>
              <a:spcAft>
                <a:spcPts val="0"/>
              </a:spcAft>
              <a:buSzPts val="1100"/>
              <a:buChar char="●"/>
            </a:pPr>
            <a:r>
              <a:rPr lang="en" sz="1100"/>
              <a:t>In the</a:t>
            </a:r>
            <a:r>
              <a:rPr lang="en" sz="1100" b="1"/>
              <a:t> final window</a:t>
            </a:r>
            <a:r>
              <a:rPr lang="en" sz="1100"/>
              <a:t>, we see and emit 3 but then still include that 3 in the next update of 12.</a:t>
            </a:r>
            <a:endParaRPr sz="1100"/>
          </a:p>
          <a:p>
            <a:pPr marL="457200" lvl="0" indent="-298450" algn="l" rtl="0">
              <a:spcBef>
                <a:spcPts val="0"/>
              </a:spcBef>
              <a:spcAft>
                <a:spcPts val="0"/>
              </a:spcAft>
              <a:buSzPts val="1100"/>
              <a:buChar char="●"/>
            </a:pPr>
            <a:r>
              <a:rPr lang="en" sz="1100"/>
              <a:t>but this behavior around multiple firings is </a:t>
            </a:r>
            <a:r>
              <a:rPr lang="en" sz="1100" b="1"/>
              <a:t>configurable</a:t>
            </a:r>
            <a:r>
              <a:rPr lang="en" sz="1100"/>
              <a:t>...</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5"/>
        <p:cNvGrpSpPr/>
        <p:nvPr/>
      </p:nvGrpSpPr>
      <p:grpSpPr>
        <a:xfrm>
          <a:off x="0" y="0"/>
          <a:ext cx="0" cy="0"/>
          <a:chOff x="0" y="0"/>
          <a:chExt cx="0" cy="0"/>
        </a:xfrm>
      </p:grpSpPr>
      <p:sp>
        <p:nvSpPr>
          <p:cNvPr id="4726" name="Shape 47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7" name="Shape 47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4"/>
        <p:cNvGrpSpPr/>
        <p:nvPr/>
      </p:nvGrpSpPr>
      <p:grpSpPr>
        <a:xfrm>
          <a:off x="0" y="0"/>
          <a:ext cx="0" cy="0"/>
          <a:chOff x="0" y="0"/>
          <a:chExt cx="0" cy="0"/>
        </a:xfrm>
      </p:grpSpPr>
      <p:sp>
        <p:nvSpPr>
          <p:cNvPr id="4735" name="Shape 47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6" name="Shape 47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6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8"/>
        <p:cNvGrpSpPr/>
        <p:nvPr/>
      </p:nvGrpSpPr>
      <p:grpSpPr>
        <a:xfrm>
          <a:off x="0" y="0"/>
          <a:ext cx="0" cy="0"/>
          <a:chOff x="0" y="0"/>
          <a:chExt cx="0" cy="0"/>
        </a:xfrm>
      </p:grpSpPr>
      <p:sp>
        <p:nvSpPr>
          <p:cNvPr id="3179" name="Google Shape;3179;g11dacd344a_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0" name="Google Shape;3180;g11dacd344a_2_104: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b="1"/>
              <a:t>fire three times for a window</a:t>
            </a:r>
            <a:r>
              <a:rPr lang="en" sz="1100"/>
              <a:t> -- a speculative firing with 3, watermark with two more values 5 and 1, and finally a late value 2.</a:t>
            </a:r>
            <a:endParaRPr sz="1100"/>
          </a:p>
          <a:p>
            <a:pPr marL="457200" lvl="0" indent="-298450" algn="l" rtl="0">
              <a:spcBef>
                <a:spcPts val="0"/>
              </a:spcBef>
              <a:spcAft>
                <a:spcPts val="0"/>
              </a:spcAft>
              <a:buSzPts val="1100"/>
              <a:buChar char="●"/>
            </a:pPr>
            <a:r>
              <a:rPr lang="en" sz="1100"/>
              <a:t>one option is emit new elements that have</a:t>
            </a:r>
            <a:r>
              <a:rPr lang="en" sz="1100" b="1"/>
              <a:t> come in since the last result</a:t>
            </a:r>
            <a:r>
              <a:rPr lang="en" sz="1100"/>
              <a:t>. requires consumer to be able to do final sum</a:t>
            </a:r>
            <a:endParaRPr sz="1100"/>
          </a:p>
          <a:p>
            <a:pPr marL="457200" lvl="0" indent="-298450" algn="l" rtl="0">
              <a:spcBef>
                <a:spcPts val="0"/>
              </a:spcBef>
              <a:spcAft>
                <a:spcPts val="0"/>
              </a:spcAft>
              <a:buSzPts val="1100"/>
              <a:buChar char="●"/>
            </a:pPr>
            <a:r>
              <a:rPr lang="en" sz="1100"/>
              <a:t>could produce the </a:t>
            </a:r>
            <a:r>
              <a:rPr lang="en" sz="1100" b="1"/>
              <a:t>running sum</a:t>
            </a:r>
            <a:r>
              <a:rPr lang="en" sz="1100"/>
              <a:t> every time. consumer may overcount</a:t>
            </a:r>
            <a:endParaRPr sz="1100"/>
          </a:p>
          <a:p>
            <a:pPr marL="457200" lvl="0" indent="-298450" algn="l" rtl="0">
              <a:spcBef>
                <a:spcPts val="0"/>
              </a:spcBef>
              <a:spcAft>
                <a:spcPts val="0"/>
              </a:spcAft>
              <a:buSzPts val="1100"/>
              <a:buChar char="●"/>
            </a:pPr>
            <a:r>
              <a:rPr lang="en" sz="1100"/>
              <a:t>produce </a:t>
            </a:r>
            <a:r>
              <a:rPr lang="en" sz="1100" b="1"/>
              <a:t>both</a:t>
            </a:r>
            <a:r>
              <a:rPr lang="en" sz="1100"/>
              <a:t> the new running sum and </a:t>
            </a:r>
            <a:r>
              <a:rPr lang="en" sz="1100" b="1"/>
              <a:t>retract</a:t>
            </a:r>
            <a:r>
              <a:rPr lang="en" sz="1100"/>
              <a:t> the old one. </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g11d1b10bd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2" name="Google Shape;3192;g11d1b10bd1_0_15: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use </a:t>
            </a:r>
            <a:r>
              <a:rPr lang="en" sz="1100" b="1"/>
              <a:t>accumulating and retracting</a:t>
            </a:r>
            <a:r>
              <a:rPr lang="en" sz="1100"/>
              <a:t>. </a:t>
            </a: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7"/>
        <p:cNvGrpSpPr/>
        <p:nvPr/>
      </p:nvGrpSpPr>
      <p:grpSpPr>
        <a:xfrm>
          <a:off x="0" y="0"/>
          <a:ext cx="0" cy="0"/>
          <a:chOff x="0" y="0"/>
          <a:chExt cx="0" cy="0"/>
        </a:xfrm>
      </p:grpSpPr>
      <p:sp>
        <p:nvSpPr>
          <p:cNvPr id="3198" name="Google Shape;3198;g11dacd344a_2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9" name="Google Shape;3199;g11dacd344a_2_36: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b="1"/>
              <a:t>speculative</a:t>
            </a:r>
            <a:r>
              <a:rPr lang="en" sz="1100"/>
              <a:t> results, </a:t>
            </a:r>
            <a:r>
              <a:rPr lang="en" sz="1100" b="1"/>
              <a:t>on time</a:t>
            </a:r>
            <a:r>
              <a:rPr lang="en" sz="1100"/>
              <a:t> results, and </a:t>
            </a:r>
            <a:r>
              <a:rPr lang="en" sz="1100" b="1"/>
              <a:t>retractions</a:t>
            </a:r>
            <a:r>
              <a:rPr lang="en" sz="1100"/>
              <a:t>.</a:t>
            </a:r>
            <a:endParaRPr sz="1100"/>
          </a:p>
          <a:p>
            <a:pPr marL="457200" lvl="0" indent="-298450" algn="l" rtl="0">
              <a:spcBef>
                <a:spcPts val="0"/>
              </a:spcBef>
              <a:spcAft>
                <a:spcPts val="0"/>
              </a:spcAft>
              <a:buSzPts val="1100"/>
              <a:buChar char="●"/>
            </a:pPr>
            <a:r>
              <a:rPr lang="en" sz="1100"/>
              <a:t>now the </a:t>
            </a:r>
            <a:r>
              <a:rPr lang="en" sz="1100" b="1"/>
              <a:t>final window</a:t>
            </a:r>
            <a:r>
              <a:rPr lang="en" sz="1100"/>
              <a:t> emits 3, then retracts the 3 when emitting 12.</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a:t>So those are the four questions...</a:t>
            </a:r>
            <a:endParaRPr sz="11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4"/>
        <p:cNvGrpSpPr/>
        <p:nvPr/>
      </p:nvGrpSpPr>
      <p:grpSpPr>
        <a:xfrm>
          <a:off x="0" y="0"/>
          <a:ext cx="0" cy="0"/>
          <a:chOff x="0" y="0"/>
          <a:chExt cx="0" cy="0"/>
        </a:xfrm>
      </p:grpSpPr>
      <p:sp>
        <p:nvSpPr>
          <p:cNvPr id="3205" name="Google Shape;3205;g662a43fed_2_3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6" name="Google Shape;3206;g662a43fed_2_3176:notes"/>
          <p:cNvSpPr txBox="1">
            <a:spLocks noGrp="1"/>
          </p:cNvSpPr>
          <p:nvPr>
            <p:ph type="body" idx="1"/>
          </p:nvPr>
        </p:nvSpPr>
        <p:spPr>
          <a:xfrm>
            <a:off x="685800" y="4343400"/>
            <a:ext cx="5486283" cy="4114918"/>
          </a:xfrm>
          <a:prstGeom prst="rect">
            <a:avLst/>
          </a:prstGeom>
          <a:noFill/>
          <a:ln>
            <a:noFill/>
          </a:ln>
        </p:spPr>
        <p:txBody>
          <a:bodyPr spcFirstLastPara="1" wrap="square" lIns="89600" tIns="89600" rIns="89600" bIns="89600" anchor="ctr" anchorCtr="0">
            <a:noAutofit/>
          </a:bodyPr>
          <a:lstStyle/>
          <a:p>
            <a:pPr marL="457200" lvl="0" indent="-298450" algn="l" rtl="0">
              <a:lnSpc>
                <a:spcPct val="115000"/>
              </a:lnSpc>
              <a:spcBef>
                <a:spcPts val="500"/>
              </a:spcBef>
              <a:spcAft>
                <a:spcPts val="0"/>
              </a:spcAft>
              <a:buSzPts val="1100"/>
              <a:buChar char="●"/>
            </a:pPr>
            <a:r>
              <a:rPr lang="en" sz="1100"/>
              <a:t>those are the</a:t>
            </a:r>
            <a:r>
              <a:rPr lang="en" sz="1100" b="1"/>
              <a:t> four key questions</a:t>
            </a:r>
            <a:endParaRPr sz="1100"/>
          </a:p>
          <a:p>
            <a:pPr marL="457200" lvl="0" indent="-298450" algn="l" rtl="0">
              <a:lnSpc>
                <a:spcPct val="115000"/>
              </a:lnSpc>
              <a:spcBef>
                <a:spcPts val="0"/>
              </a:spcBef>
              <a:spcAft>
                <a:spcPts val="0"/>
              </a:spcAft>
              <a:buSzPts val="1100"/>
              <a:buChar char="●"/>
            </a:pPr>
            <a:r>
              <a:rPr lang="en" sz="1100"/>
              <a:t>are they the </a:t>
            </a:r>
            <a:r>
              <a:rPr lang="en" sz="1100" b="1"/>
              <a:t>right questions</a:t>
            </a:r>
            <a:r>
              <a:rPr lang="en" sz="1100"/>
              <a:t>?</a:t>
            </a:r>
            <a:endParaRPr sz="11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12cd85bc50_4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8" name="Google Shape;3218;g12cd85bc50_4_9: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r>
              <a:rPr lang="en" sz="1100"/>
              <a:t>the results we get are </a:t>
            </a:r>
            <a:r>
              <a:rPr lang="en" sz="1100" b="1"/>
              <a:t>correct</a:t>
            </a:r>
            <a:endParaRPr sz="1100" b="1"/>
          </a:p>
          <a:p>
            <a:pPr marL="0" lvl="0" indent="0" algn="l" rtl="0">
              <a:spcBef>
                <a:spcPts val="0"/>
              </a:spcBef>
              <a:spcAft>
                <a:spcPts val="0"/>
              </a:spcAft>
              <a:buNone/>
            </a:pPr>
            <a:endParaRPr sz="1100" b="1"/>
          </a:p>
          <a:p>
            <a:pPr marL="0" lvl="0" indent="0" algn="l" rtl="0">
              <a:spcBef>
                <a:spcPts val="0"/>
              </a:spcBef>
              <a:spcAft>
                <a:spcPts val="0"/>
              </a:spcAft>
              <a:buNone/>
            </a:pPr>
            <a:r>
              <a:rPr lang="en" sz="1100"/>
              <a:t>this is not something we’ve </a:t>
            </a:r>
            <a:r>
              <a:rPr lang="en" sz="1100" b="1"/>
              <a:t>historically</a:t>
            </a:r>
            <a:r>
              <a:rPr lang="en" sz="1100"/>
              <a:t> gotten with streaming systems.</a:t>
            </a:r>
            <a:endParaRPr sz="11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2"/>
        <p:cNvGrpSpPr/>
        <p:nvPr/>
      </p:nvGrpSpPr>
      <p:grpSpPr>
        <a:xfrm>
          <a:off x="0" y="0"/>
          <a:ext cx="0" cy="0"/>
          <a:chOff x="0" y="0"/>
          <a:chExt cx="0" cy="0"/>
        </a:xfrm>
      </p:grpSpPr>
      <p:sp>
        <p:nvSpPr>
          <p:cNvPr id="3223" name="Google Shape;3223;g11dacd344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4" name="Google Shape;3224;g11dacd344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distributed systems are … distributed.</a:t>
            </a:r>
            <a:endParaRPr/>
          </a:p>
          <a:p>
            <a:pPr marL="457200" lvl="0" indent="-317500" algn="l" rtl="0">
              <a:spcBef>
                <a:spcPts val="0"/>
              </a:spcBef>
              <a:spcAft>
                <a:spcPts val="0"/>
              </a:spcAft>
              <a:buSzPts val="1400"/>
              <a:buChar char="●"/>
            </a:pPr>
            <a:r>
              <a:rPr lang="en"/>
              <a:t>if the </a:t>
            </a:r>
            <a:r>
              <a:rPr lang="en" b="1"/>
              <a:t>winds had been blowing</a:t>
            </a:r>
            <a:r>
              <a:rPr lang="en"/>
              <a:t> from the east instead of the west, elements might have arrived in a slightly different order.</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11dacd344a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11dacd344a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if we were aggregating</a:t>
            </a:r>
            <a:r>
              <a:rPr lang="en" b="1"/>
              <a:t> based on processing time</a:t>
            </a:r>
            <a:r>
              <a:rPr lang="en"/>
              <a:t>, this would result in </a:t>
            </a:r>
            <a:r>
              <a:rPr lang="en" b="1"/>
              <a:t>different results</a:t>
            </a:r>
            <a:r>
              <a:rPr lang="en"/>
              <a:t> for the two orderings.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Shape 1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6" name="Shape 14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g8455b321b_0_1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6" name="Google Shape;3236;g8455b321b_0_1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aggregating </a:t>
            </a:r>
            <a:r>
              <a:rPr lang="en" b="1"/>
              <a:t>based on event time</a:t>
            </a:r>
            <a:r>
              <a:rPr lang="en"/>
              <a:t> may have </a:t>
            </a:r>
            <a:r>
              <a:rPr lang="en" b="1"/>
              <a:t>different intermediate results</a:t>
            </a:r>
            <a:endParaRPr b="1"/>
          </a:p>
          <a:p>
            <a:pPr marL="457200" lvl="0" indent="-317500" algn="l" rtl="0">
              <a:spcBef>
                <a:spcPts val="0"/>
              </a:spcBef>
              <a:spcAft>
                <a:spcPts val="0"/>
              </a:spcAft>
              <a:buSzPts val="1400"/>
              <a:buChar char="●"/>
            </a:pPr>
            <a:r>
              <a:rPr lang="en"/>
              <a:t>but the </a:t>
            </a:r>
            <a:r>
              <a:rPr lang="en" b="1"/>
              <a:t>final results are identical</a:t>
            </a:r>
            <a:r>
              <a:rPr lang="en"/>
              <a:t> across the two arrival scenarios.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g12cd85bc50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2" name="Google Shape;3242;g12cd85bc50_4_14: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r>
              <a:rPr lang="en" sz="1100"/>
              <a:t>next, the abstractions can </a:t>
            </a:r>
            <a:r>
              <a:rPr lang="en" sz="1100" b="1"/>
              <a:t>represent powerful and complex</a:t>
            </a:r>
            <a:r>
              <a:rPr lang="en" sz="1100"/>
              <a:t> algorithms.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6"/>
        <p:cNvGrpSpPr/>
        <p:nvPr/>
      </p:nvGrpSpPr>
      <p:grpSpPr>
        <a:xfrm>
          <a:off x="0" y="0"/>
          <a:ext cx="0" cy="0"/>
          <a:chOff x="0" y="0"/>
          <a:chExt cx="0" cy="0"/>
        </a:xfrm>
      </p:grpSpPr>
      <p:sp>
        <p:nvSpPr>
          <p:cNvPr id="3247" name="Google Shape;3247;g12c4f5445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8" name="Google Shape;3248;g12c4f5445e_0_4: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earlier mentioned </a:t>
            </a:r>
            <a:r>
              <a:rPr lang="en" sz="1100" b="1"/>
              <a:t>session windows</a:t>
            </a:r>
            <a:r>
              <a:rPr lang="en" sz="1100"/>
              <a:t> -- burst of user activity</a:t>
            </a:r>
            <a:endParaRPr sz="1100"/>
          </a:p>
          <a:p>
            <a:pPr marL="457200" lvl="0" indent="-298450" algn="l" rtl="0">
              <a:spcBef>
                <a:spcPts val="0"/>
              </a:spcBef>
              <a:spcAft>
                <a:spcPts val="0"/>
              </a:spcAft>
              <a:buSzPts val="1100"/>
              <a:buChar char="●"/>
            </a:pPr>
            <a:r>
              <a:rPr lang="en" sz="1100"/>
              <a:t>want to identify </a:t>
            </a:r>
            <a:r>
              <a:rPr lang="en" sz="1100" b="1"/>
              <a:t>two groupings of points</a:t>
            </a:r>
            <a:endParaRPr sz="1100"/>
          </a:p>
          <a:p>
            <a:pPr marL="457200" lvl="0" indent="-298450" algn="l" rtl="0">
              <a:spcBef>
                <a:spcPts val="0"/>
              </a:spcBef>
              <a:spcAft>
                <a:spcPts val="0"/>
              </a:spcAft>
              <a:buSzPts val="1100"/>
              <a:buChar char="●"/>
            </a:pPr>
            <a:r>
              <a:rPr lang="en" sz="1100"/>
              <a:t>in other words, Tyler was playing the game, got </a:t>
            </a:r>
            <a:r>
              <a:rPr lang="en" sz="1100" b="1"/>
              <a:t>distracted</a:t>
            </a:r>
            <a:r>
              <a:rPr lang="en" sz="1100"/>
              <a:t> by a squirrel, and then resumed his play.</a:t>
            </a:r>
            <a:endParaRPr sz="11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2"/>
        <p:cNvGrpSpPr/>
        <p:nvPr/>
      </p:nvGrpSpPr>
      <p:grpSpPr>
        <a:xfrm>
          <a:off x="0" y="0"/>
          <a:ext cx="0" cy="0"/>
          <a:chOff x="0" y="0"/>
          <a:chExt cx="0" cy="0"/>
        </a:xfrm>
      </p:grpSpPr>
      <p:sp>
        <p:nvSpPr>
          <p:cNvPr id="3253" name="Google Shape;3253;g11dacd344a_5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4" name="Google Shape;3254;g11dacd344a_5_12: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simple code change...</a:t>
            </a:r>
            <a:endParaRPr sz="11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g12c4f5445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0" name="Google Shape;3260;g12c4f5445e_0_14: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now you can see the sessions being </a:t>
            </a:r>
            <a:r>
              <a:rPr lang="en" sz="1100" b="1"/>
              <a:t>built over time</a:t>
            </a:r>
            <a:endParaRPr sz="1100" b="1"/>
          </a:p>
          <a:p>
            <a:pPr marL="457200" lvl="0" indent="-298450" algn="l" rtl="0">
              <a:spcBef>
                <a:spcPts val="0"/>
              </a:spcBef>
              <a:spcAft>
                <a:spcPts val="0"/>
              </a:spcAft>
              <a:buSzPts val="1100"/>
              <a:buChar char="●"/>
            </a:pPr>
            <a:r>
              <a:rPr lang="en" sz="1100"/>
              <a:t>at first we see </a:t>
            </a:r>
            <a:r>
              <a:rPr lang="en" sz="1100" b="1"/>
              <a:t>multiple components in the first session</a:t>
            </a:r>
            <a:r>
              <a:rPr lang="en" sz="1100"/>
              <a:t> </a:t>
            </a:r>
            <a:endParaRPr sz="1100"/>
          </a:p>
          <a:p>
            <a:pPr marL="457200" lvl="0" indent="-298450" algn="l" rtl="0">
              <a:spcBef>
                <a:spcPts val="0"/>
              </a:spcBef>
              <a:spcAft>
                <a:spcPts val="0"/>
              </a:spcAft>
              <a:buSzPts val="1100"/>
              <a:buChar char="●"/>
            </a:pPr>
            <a:r>
              <a:rPr lang="en" sz="1100"/>
              <a:t>not until </a:t>
            </a:r>
            <a:r>
              <a:rPr lang="en" sz="1100" b="1"/>
              <a:t>late element 9</a:t>
            </a:r>
            <a:r>
              <a:rPr lang="en" sz="1100"/>
              <a:t> comes in that we realize it’s one big session</a:t>
            </a:r>
            <a:endParaRPr sz="11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4"/>
        <p:cNvGrpSpPr/>
        <p:nvPr/>
      </p:nvGrpSpPr>
      <p:grpSpPr>
        <a:xfrm>
          <a:off x="0" y="0"/>
          <a:ext cx="0" cy="0"/>
          <a:chOff x="0" y="0"/>
          <a:chExt cx="0" cy="0"/>
        </a:xfrm>
      </p:grpSpPr>
      <p:sp>
        <p:nvSpPr>
          <p:cNvPr id="3265" name="Google Shape;3265;g12cd85bc50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6" name="Google Shape;3266;g12cd85bc50_4_19: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next -- we’ve seen </a:t>
            </a:r>
            <a:r>
              <a:rPr lang="en" sz="1100" b="1"/>
              <a:t>what the four questions can do</a:t>
            </a:r>
            <a:r>
              <a:rPr lang="en" sz="1100"/>
              <a:t>.</a:t>
            </a:r>
            <a:endParaRPr sz="1100"/>
          </a:p>
          <a:p>
            <a:pPr marL="457200" lvl="0" indent="-298450" algn="l" rtl="0">
              <a:spcBef>
                <a:spcPts val="0"/>
              </a:spcBef>
              <a:spcAft>
                <a:spcPts val="0"/>
              </a:spcAft>
              <a:buSzPts val="1100"/>
              <a:buChar char="●"/>
            </a:pPr>
            <a:r>
              <a:rPr lang="en" sz="1100"/>
              <a:t>what if we ask the questions </a:t>
            </a:r>
            <a:r>
              <a:rPr lang="en" sz="1100" b="1"/>
              <a:t>twice?</a:t>
            </a:r>
            <a:endParaRPr sz="1100" b="1"/>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0"/>
        <p:cNvGrpSpPr/>
        <p:nvPr/>
      </p:nvGrpSpPr>
      <p:grpSpPr>
        <a:xfrm>
          <a:off x="0" y="0"/>
          <a:ext cx="0" cy="0"/>
          <a:chOff x="0" y="0"/>
          <a:chExt cx="0" cy="0"/>
        </a:xfrm>
      </p:grpSpPr>
      <p:sp>
        <p:nvSpPr>
          <p:cNvPr id="3271" name="Google Shape;3271;g86627573b_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2" name="Google Shape;3272;g86627573b_8_6: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code to calculate the </a:t>
            </a:r>
            <a:r>
              <a:rPr lang="en" sz="1100" b="1"/>
              <a:t>length of a user session</a:t>
            </a:r>
            <a:endParaRPr sz="1100" b="1"/>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1"/>
        <p:cNvGrpSpPr/>
        <p:nvPr/>
      </p:nvGrpSpPr>
      <p:grpSpPr>
        <a:xfrm>
          <a:off x="0" y="0"/>
          <a:ext cx="0" cy="0"/>
          <a:chOff x="0" y="0"/>
          <a:chExt cx="0" cy="0"/>
        </a:xfrm>
      </p:grpSpPr>
      <p:sp>
        <p:nvSpPr>
          <p:cNvPr id="3282" name="Google Shape;3282;g11dacd344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3" name="Google Shape;3283;g11dacd344a_4_0: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dirty="0"/>
              <a:t>Remember that these graphs are always shown </a:t>
            </a:r>
            <a:r>
              <a:rPr lang="en" sz="1100" b="1" dirty="0"/>
              <a:t>per key</a:t>
            </a:r>
            <a:endParaRPr sz="1100" b="1" dirty="0"/>
          </a:p>
          <a:p>
            <a:pPr marL="457200" lvl="0" indent="-298450" algn="l" rtl="0">
              <a:spcBef>
                <a:spcPts val="0"/>
              </a:spcBef>
              <a:spcAft>
                <a:spcPts val="0"/>
              </a:spcAft>
              <a:buSzPts val="1100"/>
              <a:buChar char="●"/>
            </a:pPr>
            <a:r>
              <a:rPr lang="en" sz="1100" dirty="0"/>
              <a:t>here’s the graph calculating session lengths for </a:t>
            </a:r>
            <a:r>
              <a:rPr lang="en" sz="1100" b="1" dirty="0"/>
              <a:t>Frances</a:t>
            </a:r>
            <a:r>
              <a:rPr lang="en" sz="1100" dirty="0"/>
              <a:t> and the ones for </a:t>
            </a:r>
            <a:r>
              <a:rPr lang="en" sz="1100" b="1" dirty="0"/>
              <a:t>Tyler</a:t>
            </a:r>
            <a:endParaRPr sz="1100" b="1"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86627573b_8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86627573b_8_48: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now lets take those </a:t>
            </a:r>
            <a:r>
              <a:rPr lang="en" sz="1100" b="1"/>
              <a:t>session lengths per user</a:t>
            </a:r>
            <a:endParaRPr sz="1100" b="1"/>
          </a:p>
          <a:p>
            <a:pPr marL="457200" lvl="0" indent="-298450" algn="l" rtl="0">
              <a:spcBef>
                <a:spcPts val="0"/>
              </a:spcBef>
              <a:spcAft>
                <a:spcPts val="0"/>
              </a:spcAft>
              <a:buSzPts val="1100"/>
              <a:buChar char="●"/>
            </a:pPr>
            <a:r>
              <a:rPr lang="en" sz="1100"/>
              <a:t>ask the questions </a:t>
            </a:r>
            <a:r>
              <a:rPr lang="en" sz="1100" b="1"/>
              <a:t>again</a:t>
            </a:r>
            <a:endParaRPr sz="1100" b="1"/>
          </a:p>
          <a:p>
            <a:pPr marL="457200" lvl="0" indent="-298450" algn="l" rtl="0">
              <a:spcBef>
                <a:spcPts val="0"/>
              </a:spcBef>
              <a:spcAft>
                <a:spcPts val="0"/>
              </a:spcAft>
              <a:buSzPts val="1100"/>
              <a:buChar char="●"/>
            </a:pPr>
            <a:r>
              <a:rPr lang="en" sz="1100"/>
              <a:t>this time using </a:t>
            </a:r>
            <a:r>
              <a:rPr lang="en" sz="1100" b="1"/>
              <a:t>fixed windows</a:t>
            </a:r>
            <a:r>
              <a:rPr lang="en" sz="1100"/>
              <a:t> to take the </a:t>
            </a:r>
            <a:r>
              <a:rPr lang="en" sz="1100" b="1"/>
              <a:t>mean across the entire collection</a:t>
            </a:r>
            <a:r>
              <a:rPr lang="en" sz="1100"/>
              <a:t>...</a:t>
            </a:r>
            <a:endParaRPr sz="11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3"/>
        <p:cNvGrpSpPr/>
        <p:nvPr/>
      </p:nvGrpSpPr>
      <p:grpSpPr>
        <a:xfrm>
          <a:off x="0" y="0"/>
          <a:ext cx="0" cy="0"/>
          <a:chOff x="0" y="0"/>
          <a:chExt cx="0" cy="0"/>
        </a:xfrm>
      </p:grpSpPr>
      <p:sp>
        <p:nvSpPr>
          <p:cNvPr id="3304" name="Google Shape;3304;g12c4f544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5" name="Google Shape;3305;g12c4f5445e_0_0: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Now calculating the </a:t>
            </a:r>
            <a:r>
              <a:rPr lang="en" sz="1100" b="1"/>
              <a:t>average length of all sessions</a:t>
            </a:r>
            <a:r>
              <a:rPr lang="en" sz="1100"/>
              <a:t> that </a:t>
            </a:r>
            <a:r>
              <a:rPr lang="en" sz="1100" b="1"/>
              <a:t>ended in a given time period</a:t>
            </a:r>
            <a:endParaRPr sz="1100" b="1"/>
          </a:p>
          <a:p>
            <a:pPr marL="457200" lvl="0" indent="-298450" algn="l" rtl="0">
              <a:spcBef>
                <a:spcPts val="0"/>
              </a:spcBef>
              <a:spcAft>
                <a:spcPts val="0"/>
              </a:spcAft>
              <a:buSzPts val="1100"/>
              <a:buChar char="●"/>
            </a:pPr>
            <a:r>
              <a:rPr lang="en" sz="1100"/>
              <a:t>if we</a:t>
            </a:r>
            <a:r>
              <a:rPr lang="en" sz="1100" b="1"/>
              <a:t> rolled out an update</a:t>
            </a:r>
            <a:r>
              <a:rPr lang="en" sz="1100"/>
              <a:t> to our game, this would let us quickly understand if that resulted a </a:t>
            </a:r>
            <a:r>
              <a:rPr lang="en" sz="1100" b="1"/>
              <a:t>change in user behavior</a:t>
            </a:r>
            <a:endParaRPr sz="1100" b="1"/>
          </a:p>
          <a:p>
            <a:pPr marL="457200" lvl="0" indent="-298450" algn="l" rtl="0">
              <a:spcBef>
                <a:spcPts val="0"/>
              </a:spcBef>
              <a:spcAft>
                <a:spcPts val="0"/>
              </a:spcAft>
              <a:buSzPts val="1100"/>
              <a:buChar char="●"/>
            </a:pPr>
            <a:r>
              <a:rPr lang="en" sz="1100"/>
              <a:t>if the change made the game less fun, we could see a sudden drop in how long users play</a:t>
            </a:r>
            <a:endParaRP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Shape 20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2" name="Shape 20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8"/>
        <p:cNvGrpSpPr/>
        <p:nvPr/>
      </p:nvGrpSpPr>
      <p:grpSpPr>
        <a:xfrm>
          <a:off x="0" y="0"/>
          <a:ext cx="0" cy="0"/>
          <a:chOff x="0" y="0"/>
          <a:chExt cx="0" cy="0"/>
        </a:xfrm>
      </p:grpSpPr>
      <p:sp>
        <p:nvSpPr>
          <p:cNvPr id="3309" name="Google Shape;3309;g12cd85bc50_4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0" name="Google Shape;3310;g12cd85bc50_4_34: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ok… </a:t>
            </a:r>
            <a:r>
              <a:rPr lang="en" sz="1100" b="1"/>
              <a:t>flexibility</a:t>
            </a:r>
            <a:r>
              <a:rPr lang="en" sz="1100"/>
              <a:t> for covering all sorts of </a:t>
            </a:r>
            <a:r>
              <a:rPr lang="en" sz="1100" b="1"/>
              <a:t>uses cases</a:t>
            </a:r>
            <a:endParaRPr sz="1100" b="1"/>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4"/>
        <p:cNvGrpSpPr/>
        <p:nvPr/>
      </p:nvGrpSpPr>
      <p:grpSpPr>
        <a:xfrm>
          <a:off x="0" y="0"/>
          <a:ext cx="0" cy="0"/>
          <a:chOff x="0" y="0"/>
          <a:chExt cx="0" cy="0"/>
        </a:xfrm>
      </p:grpSpPr>
      <p:sp>
        <p:nvSpPr>
          <p:cNvPr id="3315" name="Google Shape;3315;g86627573b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6" name="Google Shape;3316;g86627573b_7_0: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r>
              <a:rPr lang="en" sz="1100"/>
              <a:t>By </a:t>
            </a:r>
            <a:r>
              <a:rPr lang="en" sz="1100" b="1"/>
              <a:t>tuning</a:t>
            </a:r>
            <a:r>
              <a:rPr lang="en" sz="1100"/>
              <a:t> our what/where/when/how knobs, we’ve covered everything from </a:t>
            </a:r>
            <a:r>
              <a:rPr lang="en" sz="1100" b="1"/>
              <a:t>classic batch</a:t>
            </a:r>
            <a:r>
              <a:rPr lang="en" sz="1100"/>
              <a:t>… to </a:t>
            </a:r>
            <a:r>
              <a:rPr lang="en" sz="1100" b="1"/>
              <a:t>sessions</a:t>
            </a:r>
            <a:endParaRPr b="1"/>
          </a:p>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0"/>
        <p:cNvGrpSpPr/>
        <p:nvPr/>
      </p:nvGrpSpPr>
      <p:grpSpPr>
        <a:xfrm>
          <a:off x="0" y="0"/>
          <a:ext cx="0" cy="0"/>
          <a:chOff x="0" y="0"/>
          <a:chExt cx="0" cy="0"/>
        </a:xfrm>
      </p:grpSpPr>
      <p:sp>
        <p:nvSpPr>
          <p:cNvPr id="3331" name="Google Shape;3331;g12cd85bc50_4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2" name="Google Shape;3332;g12cd85bc50_4_29: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r>
              <a:rPr lang="en" sz="1100"/>
              <a:t>And not only that, we do so with </a:t>
            </a:r>
            <a:r>
              <a:rPr lang="en" sz="1100" b="1"/>
              <a:t>lovely modular code</a:t>
            </a:r>
            <a:endParaRPr sz="1100" b="1"/>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6"/>
        <p:cNvGrpSpPr/>
        <p:nvPr/>
      </p:nvGrpSpPr>
      <p:grpSpPr>
        <a:xfrm>
          <a:off x="0" y="0"/>
          <a:ext cx="0" cy="0"/>
          <a:chOff x="0" y="0"/>
          <a:chExt cx="0" cy="0"/>
        </a:xfrm>
      </p:grpSpPr>
      <p:sp>
        <p:nvSpPr>
          <p:cNvPr id="3337" name="Google Shape;3337;g11dacd344a_5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8" name="Google Shape;3338;g11dacd344a_5_35: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all these uses cases -- and we </a:t>
            </a:r>
            <a:r>
              <a:rPr lang="en" sz="1100" b="1"/>
              <a:t>never changed our core algorithm</a:t>
            </a:r>
            <a:endParaRPr sz="1100" b="1"/>
          </a:p>
          <a:p>
            <a:pPr marL="457200" lvl="0" indent="-298450" algn="l" rtl="0">
              <a:spcBef>
                <a:spcPts val="0"/>
              </a:spcBef>
              <a:spcAft>
                <a:spcPts val="0"/>
              </a:spcAft>
              <a:buSzPts val="1100"/>
              <a:buChar char="●"/>
            </a:pPr>
            <a:r>
              <a:rPr lang="en" sz="1100"/>
              <a:t>just </a:t>
            </a:r>
            <a:r>
              <a:rPr lang="en" sz="1100" b="1"/>
              <a:t>integer summing</a:t>
            </a:r>
            <a:r>
              <a:rPr lang="en" sz="1100"/>
              <a:t> here, but the same would apply with much </a:t>
            </a:r>
            <a:r>
              <a:rPr lang="en" sz="1100" b="1"/>
              <a:t>more complex algorithms too</a:t>
            </a:r>
            <a:endParaRPr sz="1100" b="1"/>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2"/>
        <p:cNvGrpSpPr/>
        <p:nvPr/>
      </p:nvGrpSpPr>
      <p:grpSpPr>
        <a:xfrm>
          <a:off x="0" y="0"/>
          <a:ext cx="0" cy="0"/>
          <a:chOff x="0" y="0"/>
          <a:chExt cx="0" cy="0"/>
        </a:xfrm>
      </p:grpSpPr>
      <p:sp>
        <p:nvSpPr>
          <p:cNvPr id="3353" name="Google Shape;3353;g12cd85bc50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4" name="Google Shape;3354;g12cd85bc50_4_24:notes"/>
          <p:cNvSpPr txBox="1">
            <a:spLocks noGrp="1"/>
          </p:cNvSpPr>
          <p:nvPr>
            <p:ph type="body" idx="1"/>
          </p:nvPr>
        </p:nvSpPr>
        <p:spPr>
          <a:xfrm>
            <a:off x="685800" y="4343400"/>
            <a:ext cx="5486400" cy="4114800"/>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so there you go -- 5 reasons that these 4 questions are awesome</a:t>
            </a:r>
            <a:endParaRPr sz="11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662a43fed_2_4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662a43fed_2_4029:notes"/>
          <p:cNvSpPr txBox="1">
            <a:spLocks noGrp="1"/>
          </p:cNvSpPr>
          <p:nvPr>
            <p:ph type="body" idx="1"/>
          </p:nvPr>
        </p:nvSpPr>
        <p:spPr>
          <a:xfrm>
            <a:off x="685800" y="4343400"/>
            <a:ext cx="5486283" cy="4114918"/>
          </a:xfrm>
          <a:prstGeom prst="rect">
            <a:avLst/>
          </a:prstGeom>
          <a:noFill/>
          <a:ln>
            <a:noFill/>
          </a:ln>
        </p:spPr>
        <p:txBody>
          <a:bodyPr spcFirstLastPara="1" wrap="square" lIns="89600" tIns="89600" rIns="89600" bIns="89600" anchor="ctr" anchorCtr="0">
            <a:noAutofit/>
          </a:bodyPr>
          <a:lstStyle/>
          <a:p>
            <a:pPr marL="457200" lvl="0" indent="-298450" algn="l" rtl="0">
              <a:spcBef>
                <a:spcPts val="0"/>
              </a:spcBef>
              <a:spcAft>
                <a:spcPts val="0"/>
              </a:spcAft>
              <a:buSzPts val="1100"/>
              <a:buChar char="●"/>
            </a:pPr>
            <a:r>
              <a:rPr lang="en" sz="1100"/>
              <a:t>discussed </a:t>
            </a:r>
            <a:r>
              <a:rPr lang="en" sz="1100" b="1"/>
              <a:t>the use case</a:t>
            </a:r>
            <a:endParaRPr sz="1100" b="1"/>
          </a:p>
          <a:p>
            <a:pPr marL="457200" lvl="0" indent="-298450" algn="l" rtl="0">
              <a:spcBef>
                <a:spcPts val="0"/>
              </a:spcBef>
              <a:spcAft>
                <a:spcPts val="0"/>
              </a:spcAft>
              <a:buSzPts val="1100"/>
              <a:buChar char="●"/>
            </a:pPr>
            <a:r>
              <a:rPr lang="en" sz="1100"/>
              <a:t>introduced </a:t>
            </a:r>
            <a:r>
              <a:rPr lang="en" sz="1100" b="1"/>
              <a:t>the four questions </a:t>
            </a:r>
            <a:r>
              <a:rPr lang="en" sz="1100"/>
              <a:t>in the Beam model</a:t>
            </a:r>
            <a:endParaRPr sz="1100" b="1"/>
          </a:p>
          <a:p>
            <a:pPr marL="457200" lvl="0" indent="-298450" algn="l" rtl="0">
              <a:spcBef>
                <a:spcPts val="0"/>
              </a:spcBef>
              <a:spcAft>
                <a:spcPts val="0"/>
              </a:spcAft>
              <a:buSzPts val="1100"/>
              <a:buChar char="●"/>
            </a:pPr>
            <a:r>
              <a:rPr lang="en" sz="1100"/>
              <a:t>shown they are the </a:t>
            </a:r>
            <a:r>
              <a:rPr lang="en" sz="1100" b="1"/>
              <a:t>right questions</a:t>
            </a:r>
            <a:endParaRPr sz="1100"/>
          </a:p>
          <a:p>
            <a:pPr marL="457200" lvl="0" indent="-298450" algn="l" rtl="0">
              <a:spcBef>
                <a:spcPts val="0"/>
              </a:spcBef>
              <a:spcAft>
                <a:spcPts val="0"/>
              </a:spcAft>
              <a:buSzPts val="1100"/>
              <a:buChar char="●"/>
            </a:pPr>
            <a:r>
              <a:rPr lang="en" sz="1100"/>
              <a:t>… now let’s </a:t>
            </a:r>
            <a:r>
              <a:rPr lang="en" sz="1100" b="1"/>
              <a:t>get concrete</a:t>
            </a:r>
            <a:r>
              <a:rPr lang="en" sz="1100"/>
              <a:t> and see how we got to this model and where we’re going</a:t>
            </a:r>
            <a:endParaRPr sz="11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1" name="Shape 2311"/>
          <p:cNvSpPr txBox="1">
            <a:spLocks noGrp="1"/>
          </p:cNvSpPr>
          <p:nvPr>
            <p:ph type="body" idx="1"/>
          </p:nvPr>
        </p:nvSpPr>
        <p:spPr>
          <a:xfrm>
            <a:off x="685800" y="4343400"/>
            <a:ext cx="5486400" cy="4114800"/>
          </a:xfrm>
          <a:prstGeom prst="rect">
            <a:avLst/>
          </a:prstGeom>
          <a:noFill/>
          <a:ln>
            <a:noFill/>
          </a:ln>
        </p:spPr>
        <p:txBody>
          <a:bodyPr lIns="89600" tIns="89600" rIns="89600" bIns="89600" anchor="ctr" anchorCtr="0">
            <a:noAutofit/>
          </a:bodyPr>
          <a:lstStyle/>
          <a:p>
            <a:pPr marR="0" lvl="0" algn="l" rtl="0">
              <a:lnSpc>
                <a:spcPct val="100000"/>
              </a:lnSpc>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Shape 2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3" name="Shape 2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Shape 2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9" name="Shape 23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4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86627573b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86627573b_0_508:notes"/>
          <p:cNvSpPr txBox="1">
            <a:spLocks noGrp="1"/>
          </p:cNvSpPr>
          <p:nvPr>
            <p:ph type="body" idx="1"/>
          </p:nvPr>
        </p:nvSpPr>
        <p:spPr>
          <a:xfrm>
            <a:off x="223630" y="4272197"/>
            <a:ext cx="5367000" cy="4047300"/>
          </a:xfrm>
          <a:prstGeom prst="rect">
            <a:avLst/>
          </a:prstGeom>
        </p:spPr>
        <p:txBody>
          <a:bodyPr spcFirstLastPara="1" wrap="square" lIns="89600" tIns="89600" rIns="89600" bIns="89600" anchor="t" anchorCtr="0">
            <a:noAutofit/>
          </a:bodyPr>
          <a:lstStyle/>
          <a:p>
            <a:pPr marL="457200" lvl="0" indent="-317500" algn="l" rtl="0">
              <a:spcBef>
                <a:spcPts val="0"/>
              </a:spcBef>
              <a:spcAft>
                <a:spcPts val="0"/>
              </a:spcAft>
              <a:buSzPts val="1400"/>
              <a:buChar char="●"/>
            </a:pPr>
            <a:r>
              <a:rPr lang="en"/>
              <a:t>Google published the </a:t>
            </a:r>
            <a:r>
              <a:rPr lang="en" b="1"/>
              <a:t>original paper</a:t>
            </a:r>
            <a:r>
              <a:rPr lang="en"/>
              <a:t> on MapReduce in 2004 --  fundamentally change the way we do distributed processing. </a:t>
            </a:r>
            <a:endParaRPr/>
          </a:p>
          <a:p>
            <a:pPr marL="457200" lvl="0" indent="-317500" algn="l" rtl="0">
              <a:spcBef>
                <a:spcPts val="0"/>
              </a:spcBef>
              <a:spcAft>
                <a:spcPts val="0"/>
              </a:spcAft>
              <a:buSzPts val="1400"/>
              <a:buChar char="●"/>
            </a:pPr>
            <a:r>
              <a:rPr lang="en"/>
              <a:t>&lt;animate&gt;</a:t>
            </a:r>
            <a:r>
              <a:rPr lang="en" b="1"/>
              <a:t> </a:t>
            </a:r>
            <a:r>
              <a:rPr lang="en"/>
              <a:t>Inside</a:t>
            </a:r>
            <a:r>
              <a:rPr lang="en" b="1"/>
              <a:t> Google</a:t>
            </a:r>
            <a:r>
              <a:rPr lang="en"/>
              <a:t>, kept </a:t>
            </a:r>
            <a:r>
              <a:rPr lang="en" b="1"/>
              <a:t>innovating</a:t>
            </a:r>
            <a:r>
              <a:rPr lang="en"/>
              <a:t>, but just published papers</a:t>
            </a:r>
            <a:endParaRPr/>
          </a:p>
          <a:p>
            <a:pPr marL="457200" lvl="0" indent="-317500" algn="l" rtl="0">
              <a:spcBef>
                <a:spcPts val="0"/>
              </a:spcBef>
              <a:spcAft>
                <a:spcPts val="0"/>
              </a:spcAft>
              <a:buSzPts val="1400"/>
              <a:buChar char="●"/>
            </a:pPr>
            <a:r>
              <a:rPr lang="en"/>
              <a:t>&lt;animate&gt; Externally the </a:t>
            </a:r>
            <a:r>
              <a:rPr lang="en" b="1"/>
              <a:t>open source community</a:t>
            </a:r>
            <a:r>
              <a:rPr lang="en"/>
              <a:t> created Hadoop. Entire </a:t>
            </a:r>
            <a:r>
              <a:rPr lang="en" b="1"/>
              <a:t>ecosystem flourished</a:t>
            </a:r>
            <a:r>
              <a:rPr lang="en"/>
              <a:t>, partially </a:t>
            </a:r>
            <a:r>
              <a:rPr lang="en" b="1"/>
              <a:t>influenced</a:t>
            </a:r>
            <a:r>
              <a:rPr lang="en"/>
              <a:t> by those Google papers.</a:t>
            </a:r>
            <a:endParaRPr/>
          </a:p>
          <a:p>
            <a:pPr marL="457200" lvl="0" indent="-317500" algn="l" rtl="0">
              <a:spcBef>
                <a:spcPts val="0"/>
              </a:spcBef>
              <a:spcAft>
                <a:spcPts val="0"/>
              </a:spcAft>
              <a:buSzPts val="1400"/>
              <a:buChar char="●"/>
            </a:pPr>
            <a:r>
              <a:rPr lang="en"/>
              <a:t>&lt;animate&gt; In 2014, </a:t>
            </a:r>
            <a:r>
              <a:rPr lang="en" b="1"/>
              <a:t>Google Cloud Dataflow</a:t>
            </a:r>
            <a:r>
              <a:rPr lang="en"/>
              <a:t> -- included both a new </a:t>
            </a:r>
            <a:r>
              <a:rPr lang="en" b="1"/>
              <a:t>programming model</a:t>
            </a:r>
            <a:r>
              <a:rPr lang="en"/>
              <a:t> and</a:t>
            </a:r>
            <a:r>
              <a:rPr lang="en" b="1"/>
              <a:t> fully managed service</a:t>
            </a:r>
            <a:r>
              <a:rPr lang="en"/>
              <a:t> </a:t>
            </a:r>
            <a:endParaRPr/>
          </a:p>
          <a:p>
            <a:pPr marL="457200" lvl="0" indent="-317500" algn="l" rtl="0">
              <a:spcBef>
                <a:spcPts val="0"/>
              </a:spcBef>
              <a:spcAft>
                <a:spcPts val="0"/>
              </a:spcAft>
              <a:buSzPts val="1400"/>
              <a:buChar char="●"/>
            </a:pPr>
            <a:r>
              <a:rPr lang="en" b="1"/>
              <a:t>share this model </a:t>
            </a:r>
            <a:r>
              <a:rPr lang="en"/>
              <a:t>more broadly -- both because it is </a:t>
            </a:r>
            <a:r>
              <a:rPr lang="en" b="1"/>
              <a:t>awesome</a:t>
            </a:r>
            <a:r>
              <a:rPr lang="en"/>
              <a:t> and because </a:t>
            </a:r>
            <a:r>
              <a:rPr lang="en" b="1"/>
              <a:t>users benefit</a:t>
            </a:r>
            <a:r>
              <a:rPr lang="en"/>
              <a:t> from a larger ecosystem and portability across multiple runtimes.</a:t>
            </a:r>
            <a:endParaRPr/>
          </a:p>
          <a:p>
            <a:pPr marL="457200" lvl="0" indent="-317500" algn="l" rtl="0">
              <a:spcBef>
                <a:spcPts val="0"/>
              </a:spcBef>
              <a:spcAft>
                <a:spcPts val="0"/>
              </a:spcAft>
              <a:buSzPts val="1400"/>
              <a:buChar char="●"/>
            </a:pPr>
            <a:r>
              <a:rPr lang="en"/>
              <a:t>So Google, along with a handful of partners donated this programming model to the Apache Software Foundation, as the incubating project </a:t>
            </a:r>
            <a:r>
              <a:rPr lang="en" b="1"/>
              <a:t>Apache Beam</a:t>
            </a:r>
            <a:r>
              <a:rPr lang="en"/>
              <a:t>...</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Presentation Title - Title and Subtitle">
    <p:spTree>
      <p:nvGrpSpPr>
        <p:cNvPr id="1" name="Shape 83"/>
        <p:cNvGrpSpPr/>
        <p:nvPr/>
      </p:nvGrpSpPr>
      <p:grpSpPr>
        <a:xfrm>
          <a:off x="0" y="0"/>
          <a:ext cx="0" cy="0"/>
          <a:chOff x="0" y="0"/>
          <a:chExt cx="0" cy="0"/>
        </a:xfrm>
      </p:grpSpPr>
      <p:sp>
        <p:nvSpPr>
          <p:cNvPr id="85" name="Google Shape;85;p17"/>
          <p:cNvSpPr txBox="1">
            <a:spLocks noGrp="1"/>
          </p:cNvSpPr>
          <p:nvPr>
            <p:ph type="ctrTitle"/>
          </p:nvPr>
        </p:nvSpPr>
        <p:spPr>
          <a:xfrm>
            <a:off x="2129204" y="1549181"/>
            <a:ext cx="6623925" cy="990675"/>
          </a:xfrm>
          <a:prstGeom prst="rect">
            <a:avLst/>
          </a:prstGeom>
          <a:noFill/>
          <a:ln>
            <a:noFill/>
          </a:ln>
        </p:spPr>
        <p:txBody>
          <a:bodyPr spcFirstLastPara="1" wrap="square" lIns="68575" tIns="68575" rIns="68575" bIns="68575" anchor="b" anchorCtr="0"/>
          <a:lstStyle>
            <a:lvl1pPr marL="0" marR="0" lvl="0" indent="0" algn="l" rtl="0">
              <a:spcBef>
                <a:spcPts val="0"/>
              </a:spcBef>
              <a:spcAft>
                <a:spcPts val="0"/>
              </a:spcAft>
              <a:buSzPts val="3600"/>
              <a:buFont typeface="Open Sans"/>
              <a:buNone/>
              <a:defRPr sz="3600" b="0" i="0" u="none" strike="noStrike" cap="none">
                <a:latin typeface="Open Sans"/>
                <a:ea typeface="Open Sans"/>
                <a:cs typeface="Open Sans"/>
                <a:sym typeface="Open Sans"/>
              </a:defRPr>
            </a:lvl1pPr>
            <a:lvl2pPr marL="0" marR="0" lvl="1" indent="-69850" algn="l" rtl="0">
              <a:spcBef>
                <a:spcPts val="0"/>
              </a:spcBef>
              <a:spcAft>
                <a:spcPts val="0"/>
              </a:spcAft>
              <a:buSzPts val="1100"/>
              <a:buChar char="○"/>
              <a:defRPr/>
            </a:lvl2pPr>
            <a:lvl3pPr marL="0" marR="0" lvl="2" indent="-69850" algn="l" rtl="0">
              <a:spcBef>
                <a:spcPts val="0"/>
              </a:spcBef>
              <a:spcAft>
                <a:spcPts val="0"/>
              </a:spcAft>
              <a:buSzPts val="1100"/>
              <a:buChar char="■"/>
              <a:defRPr/>
            </a:lvl3pPr>
            <a:lvl4pPr marL="0" marR="0" lvl="3" indent="-69850" algn="l" rtl="0">
              <a:spcBef>
                <a:spcPts val="0"/>
              </a:spcBef>
              <a:spcAft>
                <a:spcPts val="0"/>
              </a:spcAft>
              <a:buSzPts val="1100"/>
              <a:buChar char="●"/>
              <a:defRPr/>
            </a:lvl4pPr>
            <a:lvl5pPr marL="0" marR="0" lvl="4" indent="-69850" algn="l" rtl="0">
              <a:spcBef>
                <a:spcPts val="0"/>
              </a:spcBef>
              <a:spcAft>
                <a:spcPts val="0"/>
              </a:spcAft>
              <a:buSzPts val="1100"/>
              <a:buChar char="○"/>
              <a:defRPr/>
            </a:lvl5pPr>
            <a:lvl6pPr marL="0" marR="0" lvl="5" indent="-69850" algn="l" rtl="0">
              <a:spcBef>
                <a:spcPts val="0"/>
              </a:spcBef>
              <a:spcAft>
                <a:spcPts val="0"/>
              </a:spcAft>
              <a:buSzPts val="1100"/>
              <a:buChar char="■"/>
              <a:defRPr/>
            </a:lvl6pPr>
            <a:lvl7pPr marL="0" marR="0" lvl="6" indent="-69850" algn="l" rtl="0">
              <a:spcBef>
                <a:spcPts val="0"/>
              </a:spcBef>
              <a:spcAft>
                <a:spcPts val="0"/>
              </a:spcAft>
              <a:buSzPts val="1100"/>
              <a:buChar char="●"/>
              <a:defRPr/>
            </a:lvl7pPr>
            <a:lvl8pPr marL="0" marR="0" lvl="7" indent="-69850" algn="l" rtl="0">
              <a:spcBef>
                <a:spcPts val="0"/>
              </a:spcBef>
              <a:spcAft>
                <a:spcPts val="0"/>
              </a:spcAft>
              <a:buSzPts val="1100"/>
              <a:buChar char="○"/>
              <a:defRPr/>
            </a:lvl8pPr>
            <a:lvl9pPr marL="0" marR="0" lvl="8" indent="-69850" algn="l" rtl="0">
              <a:spcBef>
                <a:spcPts val="0"/>
              </a:spcBef>
              <a:spcAft>
                <a:spcPts val="0"/>
              </a:spcAft>
              <a:buSzPts val="1100"/>
              <a:buChar char="■"/>
              <a:defRPr/>
            </a:lvl9pPr>
          </a:lstStyle>
          <a:p>
            <a:endParaRPr/>
          </a:p>
        </p:txBody>
      </p:sp>
      <p:sp>
        <p:nvSpPr>
          <p:cNvPr id="86" name="Google Shape;86;p17"/>
          <p:cNvSpPr txBox="1">
            <a:spLocks noGrp="1"/>
          </p:cNvSpPr>
          <p:nvPr>
            <p:ph type="subTitle" idx="1"/>
          </p:nvPr>
        </p:nvSpPr>
        <p:spPr>
          <a:xfrm>
            <a:off x="2172078" y="2426644"/>
            <a:ext cx="6566760" cy="541350"/>
          </a:xfrm>
          <a:prstGeom prst="rect">
            <a:avLst/>
          </a:prstGeom>
          <a:noFill/>
          <a:ln>
            <a:noFill/>
          </a:ln>
        </p:spPr>
        <p:txBody>
          <a:bodyPr spcFirstLastPara="1" wrap="square" lIns="68575" tIns="68575" rIns="68575" bIns="68575" anchor="t" anchorCtr="0"/>
          <a:lstStyle>
            <a:lvl1pPr marL="0" marR="0" lvl="0" indent="0" algn="l" rtl="0">
              <a:spcBef>
                <a:spcPts val="0"/>
              </a:spcBef>
              <a:spcAft>
                <a:spcPts val="0"/>
              </a:spcAft>
              <a:buClr>
                <a:srgbClr val="808080"/>
              </a:buClr>
              <a:buSzPts val="14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0"/>
              </a:spcBef>
              <a:spcAft>
                <a:spcPts val="0"/>
              </a:spcAft>
              <a:buClr>
                <a:srgbClr val="989898"/>
              </a:buClr>
              <a:buSzPts val="1400"/>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0"/>
              </a:spcBef>
              <a:spcAft>
                <a:spcPts val="0"/>
              </a:spcAft>
              <a:buClr>
                <a:srgbClr val="989898"/>
              </a:buClr>
              <a:buSzPts val="1400"/>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0"/>
              </a:spcBef>
              <a:spcAft>
                <a:spcPts val="0"/>
              </a:spcAft>
              <a:buClr>
                <a:srgbClr val="989898"/>
              </a:buClr>
              <a:buSzPts val="1400"/>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0"/>
              </a:spcBef>
              <a:spcAft>
                <a:spcPts val="0"/>
              </a:spcAft>
              <a:buClr>
                <a:srgbClr val="989898"/>
              </a:buClr>
              <a:buSzPts val="1400"/>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87" name="Google Shape;87;p17"/>
          <p:cNvSpPr txBox="1">
            <a:spLocks noGrp="1"/>
          </p:cNvSpPr>
          <p:nvPr>
            <p:ph type="subTitle" idx="2"/>
          </p:nvPr>
        </p:nvSpPr>
        <p:spPr>
          <a:xfrm>
            <a:off x="2163580" y="3229275"/>
            <a:ext cx="6623925" cy="541350"/>
          </a:xfrm>
          <a:prstGeom prst="rect">
            <a:avLst/>
          </a:prstGeom>
          <a:noFill/>
          <a:ln>
            <a:noFill/>
          </a:ln>
        </p:spPr>
        <p:txBody>
          <a:bodyPr spcFirstLastPara="1" wrap="square" lIns="68575" tIns="68575" rIns="68575" bIns="68575" anchor="t" anchorCtr="0"/>
          <a:lstStyle>
            <a:lvl1pPr marL="0" marR="0" lvl="0" indent="0" algn="l" rtl="0">
              <a:lnSpc>
                <a:spcPct val="100000"/>
              </a:lnSpc>
              <a:spcBef>
                <a:spcPts val="0"/>
              </a:spcBef>
              <a:spcAft>
                <a:spcPts val="0"/>
              </a:spcAft>
              <a:buClr>
                <a:srgbClr val="808080"/>
              </a:buClr>
              <a:buSzPts val="1400"/>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0"/>
              </a:spcBef>
              <a:spcAft>
                <a:spcPts val="0"/>
              </a:spcAft>
              <a:buClr>
                <a:srgbClr val="989898"/>
              </a:buClr>
              <a:buSzPts val="1400"/>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0"/>
              </a:spcBef>
              <a:spcAft>
                <a:spcPts val="0"/>
              </a:spcAft>
              <a:buClr>
                <a:srgbClr val="989898"/>
              </a:buClr>
              <a:buSzPts val="1400"/>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0"/>
              </a:spcBef>
              <a:spcAft>
                <a:spcPts val="0"/>
              </a:spcAft>
              <a:buClr>
                <a:srgbClr val="989898"/>
              </a:buClr>
              <a:buSzPts val="1400"/>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0"/>
              </a:spcBef>
              <a:spcAft>
                <a:spcPts val="0"/>
              </a:spcAft>
              <a:buClr>
                <a:srgbClr val="989898"/>
              </a:buClr>
              <a:buSzPts val="1400"/>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88" name="Google Shape;88;p17"/>
          <p:cNvCxnSpPr/>
          <p:nvPr/>
        </p:nvCxnSpPr>
        <p:spPr>
          <a:xfrm>
            <a:off x="19" y="679110"/>
            <a:ext cx="9144132" cy="0"/>
          </a:xfrm>
          <a:prstGeom prst="straightConnector1">
            <a:avLst/>
          </a:prstGeom>
          <a:noFill/>
          <a:ln w="9525" cap="flat" cmpd="sng">
            <a:solidFill>
              <a:srgbClr val="E6E6E6"/>
            </a:solidFill>
            <a:prstDash val="solid"/>
            <a:round/>
            <a:headEnd type="none" w="sm" len="sm"/>
            <a:tailEnd type="none" w="sm" len="sm"/>
          </a:ln>
        </p:spPr>
      </p:cxnSp>
      <p:cxnSp>
        <p:nvCxnSpPr>
          <p:cNvPr id="89" name="Google Shape;89;p17"/>
          <p:cNvCxnSpPr/>
          <p:nvPr/>
        </p:nvCxnSpPr>
        <p:spPr>
          <a:xfrm rot="10800000">
            <a:off x="-66" y="4297585"/>
            <a:ext cx="9144132" cy="0"/>
          </a:xfrm>
          <a:prstGeom prst="straightConnector1">
            <a:avLst/>
          </a:prstGeom>
          <a:noFill/>
          <a:ln w="9525" cap="flat" cmpd="sng">
            <a:solidFill>
              <a:srgbClr val="E6E6E6"/>
            </a:solidFill>
            <a:prstDash val="solid"/>
            <a:round/>
            <a:headEnd type="none" w="sm" len="sm"/>
            <a:tailEnd type="none" w="sm" len="sm"/>
          </a:ln>
        </p:spPr>
      </p:cxnSp>
      <p:grpSp>
        <p:nvGrpSpPr>
          <p:cNvPr id="90" name="Google Shape;90;p17"/>
          <p:cNvGrpSpPr/>
          <p:nvPr/>
        </p:nvGrpSpPr>
        <p:grpSpPr>
          <a:xfrm>
            <a:off x="7931257" y="4274629"/>
            <a:ext cx="821925" cy="26550"/>
            <a:chOff x="10313692" y="5282680"/>
            <a:chExt cx="1095614" cy="35400"/>
          </a:xfrm>
        </p:grpSpPr>
        <p:sp>
          <p:nvSpPr>
            <p:cNvPr id="91" name="Google Shape;91;p17"/>
            <p:cNvSpPr/>
            <p:nvPr/>
          </p:nvSpPr>
          <p:spPr>
            <a:xfrm>
              <a:off x="10581406" y="5282680"/>
              <a:ext cx="277500" cy="35400"/>
            </a:xfrm>
            <a:prstGeom prst="rect">
              <a:avLst/>
            </a:prstGeom>
            <a:solidFill>
              <a:srgbClr val="D84437"/>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7"/>
            <p:cNvSpPr/>
            <p:nvPr/>
          </p:nvSpPr>
          <p:spPr>
            <a:xfrm>
              <a:off x="10858801" y="5282680"/>
              <a:ext cx="275100" cy="35400"/>
            </a:xfrm>
            <a:prstGeom prst="rect">
              <a:avLst/>
            </a:prstGeom>
            <a:solidFill>
              <a:srgbClr val="F4B400"/>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17"/>
            <p:cNvSpPr/>
            <p:nvPr/>
          </p:nvSpPr>
          <p:spPr>
            <a:xfrm>
              <a:off x="11133906" y="5282680"/>
              <a:ext cx="275400" cy="35400"/>
            </a:xfrm>
            <a:prstGeom prst="rect">
              <a:avLst/>
            </a:prstGeom>
            <a:solidFill>
              <a:srgbClr val="0F9D58"/>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17"/>
            <p:cNvSpPr/>
            <p:nvPr/>
          </p:nvSpPr>
          <p:spPr>
            <a:xfrm>
              <a:off x="10313692" y="5282680"/>
              <a:ext cx="277500" cy="35400"/>
            </a:xfrm>
            <a:prstGeom prst="rect">
              <a:avLst/>
            </a:prstGeom>
            <a:solidFill>
              <a:srgbClr val="4285F4"/>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100"/>
                <a:t> </a:t>
              </a:r>
              <a:endParaRPr sz="1100"/>
            </a:p>
          </p:txBody>
        </p:sp>
      </p:grpSp>
      <p:sp>
        <p:nvSpPr>
          <p:cNvPr id="95" name="Google Shape;95;p17"/>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 Quotes">
  <p:cSld name="Title Only_1_2_1_1_1">
    <p:spTree>
      <p:nvGrpSpPr>
        <p:cNvPr id="1" name="Shape 151"/>
        <p:cNvGrpSpPr/>
        <p:nvPr/>
      </p:nvGrpSpPr>
      <p:grpSpPr>
        <a:xfrm>
          <a:off x="0" y="0"/>
          <a:ext cx="0" cy="0"/>
          <a:chOff x="0" y="0"/>
          <a:chExt cx="0" cy="0"/>
        </a:xfrm>
      </p:grpSpPr>
      <p:sp>
        <p:nvSpPr>
          <p:cNvPr id="152" name="Google Shape;152;p26"/>
          <p:cNvSpPr txBox="1">
            <a:spLocks noGrp="1"/>
          </p:cNvSpPr>
          <p:nvPr>
            <p:ph type="body" idx="1"/>
          </p:nvPr>
        </p:nvSpPr>
        <p:spPr>
          <a:xfrm>
            <a:off x="251128" y="2181825"/>
            <a:ext cx="1932578" cy="1955250"/>
          </a:xfrm>
          <a:prstGeom prst="rect">
            <a:avLst/>
          </a:prstGeom>
          <a:noFill/>
          <a:ln>
            <a:noFill/>
          </a:ln>
        </p:spPr>
        <p:txBody>
          <a:bodyPr spcFirstLastPara="1" wrap="square" lIns="68575" tIns="68575" rIns="68575" bIns="68575" anchor="t" anchorCtr="0"/>
          <a:lstStyle>
            <a:lvl1pPr marL="457200" marR="0" lvl="0"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1pPr>
            <a:lvl2pPr marL="914400" marR="0" lvl="1"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2pPr>
            <a:lvl3pPr marL="1371600" marR="0" lvl="2"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3pPr>
            <a:lvl4pPr marL="1828800" marR="0" lvl="3"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4pPr>
            <a:lvl5pPr marL="2286000" marR="0" lvl="4"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5pPr>
            <a:lvl6pPr marL="2743200" marR="0" lvl="5"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6pPr>
            <a:lvl7pPr marL="3200400" marR="0" lvl="6"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7pPr>
            <a:lvl8pPr marL="3657600" marR="0" lvl="7"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8pPr>
            <a:lvl9pPr marL="4114800" marR="0" lvl="8"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9pPr>
          </a:lstStyle>
          <a:p>
            <a:endParaRPr/>
          </a:p>
        </p:txBody>
      </p:sp>
      <p:sp>
        <p:nvSpPr>
          <p:cNvPr id="153" name="Google Shape;153;p26"/>
          <p:cNvSpPr txBox="1">
            <a:spLocks noGrp="1"/>
          </p:cNvSpPr>
          <p:nvPr>
            <p:ph type="title"/>
          </p:nvPr>
        </p:nvSpPr>
        <p:spPr>
          <a:xfrm>
            <a:off x="297267" y="1837622"/>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400"/>
              <a:buFont typeface="Open Sans"/>
              <a:buNone/>
              <a:defRPr sz="1400" b="0" i="0" u="none" strike="noStrike" cap="none">
                <a:latin typeface="Open Sans"/>
                <a:ea typeface="Open Sans"/>
                <a:cs typeface="Open Sans"/>
                <a:sym typeface="Open Sans"/>
              </a:defRPr>
            </a:lvl1pPr>
            <a:lvl2pPr marL="0" marR="0" lvl="1" indent="-69850" algn="ctr" rtl="0">
              <a:spcBef>
                <a:spcPts val="0"/>
              </a:spcBef>
              <a:spcAft>
                <a:spcPts val="0"/>
              </a:spcAft>
              <a:buClr>
                <a:srgbClr val="4D4D4D"/>
              </a:buClr>
              <a:buSzPts val="1100"/>
              <a:buChar char="○"/>
              <a:defRPr>
                <a:solidFill>
                  <a:srgbClr val="4D4D4D"/>
                </a:solidFill>
              </a:defRPr>
            </a:lvl2pPr>
            <a:lvl3pPr marL="0" marR="0" lvl="2" indent="-69850" algn="ctr" rtl="0">
              <a:spcBef>
                <a:spcPts val="0"/>
              </a:spcBef>
              <a:spcAft>
                <a:spcPts val="0"/>
              </a:spcAft>
              <a:buClr>
                <a:srgbClr val="4D4D4D"/>
              </a:buClr>
              <a:buSzPts val="1100"/>
              <a:buChar char="■"/>
              <a:defRPr>
                <a:solidFill>
                  <a:srgbClr val="4D4D4D"/>
                </a:solidFill>
              </a:defRPr>
            </a:lvl3pPr>
            <a:lvl4pPr marL="0" marR="0" lvl="3" indent="-69850" algn="ctr" rtl="0">
              <a:spcBef>
                <a:spcPts val="0"/>
              </a:spcBef>
              <a:spcAft>
                <a:spcPts val="0"/>
              </a:spcAft>
              <a:buClr>
                <a:srgbClr val="4D4D4D"/>
              </a:buClr>
              <a:buSzPts val="1100"/>
              <a:buChar char="●"/>
              <a:defRPr>
                <a:solidFill>
                  <a:srgbClr val="4D4D4D"/>
                </a:solidFill>
              </a:defRPr>
            </a:lvl4pPr>
            <a:lvl5pPr marL="0" marR="0" lvl="4" indent="-69850" algn="ctr" rtl="0">
              <a:spcBef>
                <a:spcPts val="0"/>
              </a:spcBef>
              <a:spcAft>
                <a:spcPts val="0"/>
              </a:spcAft>
              <a:buClr>
                <a:srgbClr val="4D4D4D"/>
              </a:buClr>
              <a:buSzPts val="1100"/>
              <a:buChar char="○"/>
              <a:defRPr>
                <a:solidFill>
                  <a:srgbClr val="4D4D4D"/>
                </a:solidFill>
              </a:defRPr>
            </a:lvl5pPr>
            <a:lvl6pPr marL="0" marR="0" lvl="5" indent="-69850" algn="ctr" rtl="0">
              <a:spcBef>
                <a:spcPts val="0"/>
              </a:spcBef>
              <a:spcAft>
                <a:spcPts val="0"/>
              </a:spcAft>
              <a:buClr>
                <a:srgbClr val="4D4D4D"/>
              </a:buClr>
              <a:buSzPts val="1100"/>
              <a:buChar char="■"/>
              <a:defRPr>
                <a:solidFill>
                  <a:srgbClr val="4D4D4D"/>
                </a:solidFill>
              </a:defRPr>
            </a:lvl6pPr>
            <a:lvl7pPr marL="0" marR="0" lvl="6" indent="-69850" algn="ctr" rtl="0">
              <a:spcBef>
                <a:spcPts val="0"/>
              </a:spcBef>
              <a:spcAft>
                <a:spcPts val="0"/>
              </a:spcAft>
              <a:buClr>
                <a:srgbClr val="4D4D4D"/>
              </a:buClr>
              <a:buSzPts val="1100"/>
              <a:buChar char="●"/>
              <a:defRPr>
                <a:solidFill>
                  <a:srgbClr val="4D4D4D"/>
                </a:solidFill>
              </a:defRPr>
            </a:lvl7pPr>
            <a:lvl8pPr marL="0" marR="0" lvl="7" indent="-69850" algn="ctr" rtl="0">
              <a:spcBef>
                <a:spcPts val="0"/>
              </a:spcBef>
              <a:spcAft>
                <a:spcPts val="0"/>
              </a:spcAft>
              <a:buClr>
                <a:srgbClr val="4D4D4D"/>
              </a:buClr>
              <a:buSzPts val="1100"/>
              <a:buChar char="○"/>
              <a:defRPr>
                <a:solidFill>
                  <a:srgbClr val="4D4D4D"/>
                </a:solidFill>
              </a:defRPr>
            </a:lvl8pPr>
            <a:lvl9pPr marL="0" marR="0" lvl="8" indent="-69850" algn="ctr" rtl="0">
              <a:spcBef>
                <a:spcPts val="0"/>
              </a:spcBef>
              <a:spcAft>
                <a:spcPts val="0"/>
              </a:spcAft>
              <a:buClr>
                <a:srgbClr val="4D4D4D"/>
              </a:buClr>
              <a:buSzPts val="1100"/>
              <a:buChar char="■"/>
              <a:defRPr>
                <a:solidFill>
                  <a:srgbClr val="4D4D4D"/>
                </a:solidFill>
              </a:defRPr>
            </a:lvl9pPr>
          </a:lstStyle>
          <a:p>
            <a:endParaRPr/>
          </a:p>
        </p:txBody>
      </p:sp>
      <p:sp>
        <p:nvSpPr>
          <p:cNvPr id="154" name="Google Shape;154;p26"/>
          <p:cNvSpPr txBox="1">
            <a:spLocks noGrp="1"/>
          </p:cNvSpPr>
          <p:nvPr>
            <p:ph type="body" idx="2"/>
          </p:nvPr>
        </p:nvSpPr>
        <p:spPr>
          <a:xfrm>
            <a:off x="2456908" y="2176829"/>
            <a:ext cx="1963186" cy="1955250"/>
          </a:xfrm>
          <a:prstGeom prst="rect">
            <a:avLst/>
          </a:prstGeom>
          <a:noFill/>
          <a:ln>
            <a:noFill/>
          </a:ln>
        </p:spPr>
        <p:txBody>
          <a:bodyPr spcFirstLastPara="1" wrap="square" lIns="68575" tIns="68575" rIns="68575" bIns="68575" anchor="t" anchorCtr="0"/>
          <a:lstStyle>
            <a:lvl1pPr marL="457200" marR="0" lvl="0"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1pPr>
            <a:lvl2pPr marL="914400" marR="0" lvl="1"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2pPr>
            <a:lvl3pPr marL="1371600" marR="0" lvl="2"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3pPr>
            <a:lvl4pPr marL="1828800" marR="0" lvl="3"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4pPr>
            <a:lvl5pPr marL="2286000" marR="0" lvl="4"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5pPr>
            <a:lvl6pPr marL="2743200" marR="0" lvl="5"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6pPr>
            <a:lvl7pPr marL="3200400" marR="0" lvl="6"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7pPr>
            <a:lvl8pPr marL="3657600" marR="0" lvl="7"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8pPr>
            <a:lvl9pPr marL="4114800" marR="0" lvl="8"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9pPr>
          </a:lstStyle>
          <a:p>
            <a:endParaRPr/>
          </a:p>
        </p:txBody>
      </p:sp>
      <p:sp>
        <p:nvSpPr>
          <p:cNvPr id="155" name="Google Shape;155;p26"/>
          <p:cNvSpPr txBox="1">
            <a:spLocks noGrp="1"/>
          </p:cNvSpPr>
          <p:nvPr>
            <p:ph type="body" idx="3"/>
          </p:nvPr>
        </p:nvSpPr>
        <p:spPr>
          <a:xfrm>
            <a:off x="4693296" y="2176829"/>
            <a:ext cx="1963186" cy="1955250"/>
          </a:xfrm>
          <a:prstGeom prst="rect">
            <a:avLst/>
          </a:prstGeom>
          <a:noFill/>
          <a:ln>
            <a:noFill/>
          </a:ln>
        </p:spPr>
        <p:txBody>
          <a:bodyPr spcFirstLastPara="1" wrap="square" lIns="68575" tIns="68575" rIns="68575" bIns="68575" anchor="t" anchorCtr="0"/>
          <a:lstStyle>
            <a:lvl1pPr marL="457200" marR="0" lvl="0"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1pPr>
            <a:lvl2pPr marL="914400" marR="0" lvl="1"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2pPr>
            <a:lvl3pPr marL="1371600" marR="0" lvl="2"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3pPr>
            <a:lvl4pPr marL="1828800" marR="0" lvl="3"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4pPr>
            <a:lvl5pPr marL="2286000" marR="0" lvl="4"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5pPr>
            <a:lvl6pPr marL="2743200" marR="0" lvl="5"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6pPr>
            <a:lvl7pPr marL="3200400" marR="0" lvl="6"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7pPr>
            <a:lvl8pPr marL="3657600" marR="0" lvl="7"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8pPr>
            <a:lvl9pPr marL="4114800" marR="0" lvl="8"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9pPr>
          </a:lstStyle>
          <a:p>
            <a:endParaRPr/>
          </a:p>
        </p:txBody>
      </p:sp>
      <p:sp>
        <p:nvSpPr>
          <p:cNvPr id="156" name="Google Shape;156;p26"/>
          <p:cNvSpPr txBox="1">
            <a:spLocks noGrp="1"/>
          </p:cNvSpPr>
          <p:nvPr>
            <p:ph type="body" idx="4"/>
          </p:nvPr>
        </p:nvSpPr>
        <p:spPr>
          <a:xfrm>
            <a:off x="6929684" y="2176829"/>
            <a:ext cx="1963186" cy="1955250"/>
          </a:xfrm>
          <a:prstGeom prst="rect">
            <a:avLst/>
          </a:prstGeom>
          <a:noFill/>
          <a:ln>
            <a:noFill/>
          </a:ln>
        </p:spPr>
        <p:txBody>
          <a:bodyPr spcFirstLastPara="1" wrap="square" lIns="68575" tIns="68575" rIns="68575" bIns="68575" anchor="t" anchorCtr="0"/>
          <a:lstStyle>
            <a:lvl1pPr marL="457200" marR="0" lvl="0"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1pPr>
            <a:lvl2pPr marL="914400" marR="0" lvl="1"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2pPr>
            <a:lvl3pPr marL="1371600" marR="0" lvl="2"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3pPr>
            <a:lvl4pPr marL="1828800" marR="0" lvl="3"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4pPr>
            <a:lvl5pPr marL="2286000" marR="0" lvl="4"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5pPr>
            <a:lvl6pPr marL="2743200" marR="0" lvl="5"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6pPr>
            <a:lvl7pPr marL="3200400" marR="0" lvl="6"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7pPr>
            <a:lvl8pPr marL="3657600" marR="0" lvl="7"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8pPr>
            <a:lvl9pPr marL="4114800" marR="0" lvl="8" indent="-292100" rtl="0">
              <a:lnSpc>
                <a:spcPct val="125000"/>
              </a:lnSpc>
              <a:spcBef>
                <a:spcPts val="0"/>
              </a:spcBef>
              <a:spcAft>
                <a:spcPts val="0"/>
              </a:spcAft>
              <a:buSzPts val="1000"/>
              <a:buFont typeface="Open Sans"/>
              <a:buChar char="•"/>
              <a:defRPr sz="1000" b="0" i="1" u="none" strike="noStrike" cap="none">
                <a:latin typeface="Open Sans"/>
                <a:ea typeface="Open Sans"/>
                <a:cs typeface="Open Sans"/>
                <a:sym typeface="Open Sans"/>
              </a:defRPr>
            </a:lvl9pPr>
          </a:lstStyle>
          <a:p>
            <a:endParaRPr/>
          </a:p>
        </p:txBody>
      </p:sp>
      <p:sp>
        <p:nvSpPr>
          <p:cNvPr id="157" name="Google Shape;157;p26"/>
          <p:cNvSpPr txBox="1">
            <a:spLocks noGrp="1"/>
          </p:cNvSpPr>
          <p:nvPr>
            <p:ph type="title" idx="5"/>
          </p:nvPr>
        </p:nvSpPr>
        <p:spPr>
          <a:xfrm>
            <a:off x="297267" y="1130541"/>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Clr>
                <a:srgbClr val="CCCCCC"/>
              </a:buClr>
              <a:buSzPts val="1800"/>
              <a:buFont typeface="Open Sans"/>
              <a:buNone/>
              <a:defRPr sz="1800" b="0" i="0" u="none" strike="noStrike" cap="none">
                <a:solidFill>
                  <a:srgbClr val="CCCCCC"/>
                </a:solidFill>
                <a:latin typeface="Open Sans"/>
                <a:ea typeface="Open Sans"/>
                <a:cs typeface="Open Sans"/>
                <a:sym typeface="Open Sans"/>
              </a:defRPr>
            </a:lvl1pPr>
            <a:lvl2pPr marL="0" marR="0" lvl="1" indent="-69850" algn="l" rtl="0">
              <a:spcBef>
                <a:spcPts val="0"/>
              </a:spcBef>
              <a:spcAft>
                <a:spcPts val="0"/>
              </a:spcAft>
              <a:buClr>
                <a:srgbClr val="CCCCCC"/>
              </a:buClr>
              <a:buSzPts val="1100"/>
              <a:buChar char="○"/>
              <a:defRPr>
                <a:solidFill>
                  <a:srgbClr val="CCCCCC"/>
                </a:solidFill>
              </a:defRPr>
            </a:lvl2pPr>
            <a:lvl3pPr marL="0" marR="0" lvl="2" indent="-69850" algn="l" rtl="0">
              <a:spcBef>
                <a:spcPts val="0"/>
              </a:spcBef>
              <a:spcAft>
                <a:spcPts val="0"/>
              </a:spcAft>
              <a:buClr>
                <a:srgbClr val="CCCCCC"/>
              </a:buClr>
              <a:buSzPts val="1100"/>
              <a:buChar char="■"/>
              <a:defRPr>
                <a:solidFill>
                  <a:srgbClr val="CCCCCC"/>
                </a:solidFill>
              </a:defRPr>
            </a:lvl3pPr>
            <a:lvl4pPr marL="0" marR="0" lvl="3" indent="-69850" algn="l" rtl="0">
              <a:spcBef>
                <a:spcPts val="0"/>
              </a:spcBef>
              <a:spcAft>
                <a:spcPts val="0"/>
              </a:spcAft>
              <a:buClr>
                <a:srgbClr val="CCCCCC"/>
              </a:buClr>
              <a:buSzPts val="1100"/>
              <a:buChar char="●"/>
              <a:defRPr>
                <a:solidFill>
                  <a:srgbClr val="CCCCCC"/>
                </a:solidFill>
              </a:defRPr>
            </a:lvl4pPr>
            <a:lvl5pPr marL="0" marR="0" lvl="4" indent="-69850" algn="l" rtl="0">
              <a:spcBef>
                <a:spcPts val="0"/>
              </a:spcBef>
              <a:spcAft>
                <a:spcPts val="0"/>
              </a:spcAft>
              <a:buClr>
                <a:srgbClr val="CCCCCC"/>
              </a:buClr>
              <a:buSzPts val="1100"/>
              <a:buChar char="○"/>
              <a:defRPr>
                <a:solidFill>
                  <a:srgbClr val="CCCCCC"/>
                </a:solidFill>
              </a:defRPr>
            </a:lvl5pPr>
            <a:lvl6pPr marL="0" marR="0" lvl="5" indent="-69850" algn="l" rtl="0">
              <a:spcBef>
                <a:spcPts val="0"/>
              </a:spcBef>
              <a:spcAft>
                <a:spcPts val="0"/>
              </a:spcAft>
              <a:buClr>
                <a:srgbClr val="CCCCCC"/>
              </a:buClr>
              <a:buSzPts val="1100"/>
              <a:buChar char="■"/>
              <a:defRPr>
                <a:solidFill>
                  <a:srgbClr val="CCCCCC"/>
                </a:solidFill>
              </a:defRPr>
            </a:lvl6pPr>
            <a:lvl7pPr marL="0" marR="0" lvl="6" indent="-69850" algn="l" rtl="0">
              <a:spcBef>
                <a:spcPts val="0"/>
              </a:spcBef>
              <a:spcAft>
                <a:spcPts val="0"/>
              </a:spcAft>
              <a:buClr>
                <a:srgbClr val="CCCCCC"/>
              </a:buClr>
              <a:buSzPts val="1100"/>
              <a:buChar char="●"/>
              <a:defRPr>
                <a:solidFill>
                  <a:srgbClr val="CCCCCC"/>
                </a:solidFill>
              </a:defRPr>
            </a:lvl7pPr>
            <a:lvl8pPr marL="0" marR="0" lvl="7" indent="-69850" algn="l" rtl="0">
              <a:spcBef>
                <a:spcPts val="0"/>
              </a:spcBef>
              <a:spcAft>
                <a:spcPts val="0"/>
              </a:spcAft>
              <a:buClr>
                <a:srgbClr val="CCCCCC"/>
              </a:buClr>
              <a:buSzPts val="1100"/>
              <a:buChar char="○"/>
              <a:defRPr>
                <a:solidFill>
                  <a:srgbClr val="CCCCCC"/>
                </a:solidFill>
              </a:defRPr>
            </a:lvl8pPr>
            <a:lvl9pPr marL="0" marR="0" lvl="8" indent="-69850" algn="l" rtl="0">
              <a:spcBef>
                <a:spcPts val="0"/>
              </a:spcBef>
              <a:spcAft>
                <a:spcPts val="0"/>
              </a:spcAft>
              <a:buClr>
                <a:srgbClr val="CCCCCC"/>
              </a:buClr>
              <a:buSzPts val="1100"/>
              <a:buChar char="■"/>
              <a:defRPr>
                <a:solidFill>
                  <a:srgbClr val="CCCCCC"/>
                </a:solidFill>
              </a:defRPr>
            </a:lvl9pPr>
          </a:lstStyle>
          <a:p>
            <a:endParaRPr/>
          </a:p>
        </p:txBody>
      </p:sp>
      <p:sp>
        <p:nvSpPr>
          <p:cNvPr id="158" name="Google Shape;158;p26"/>
          <p:cNvSpPr txBox="1">
            <a:spLocks noGrp="1"/>
          </p:cNvSpPr>
          <p:nvPr>
            <p:ph type="title" idx="6"/>
          </p:nvPr>
        </p:nvSpPr>
        <p:spPr>
          <a:xfrm>
            <a:off x="2528553" y="1837622"/>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400"/>
              <a:buFont typeface="Open Sans"/>
              <a:buNone/>
              <a:defRPr sz="1400" b="0" i="0" u="none" strike="noStrike" cap="none">
                <a:latin typeface="Open Sans"/>
                <a:ea typeface="Open Sans"/>
                <a:cs typeface="Open Sans"/>
                <a:sym typeface="Open Sans"/>
              </a:defRPr>
            </a:lvl1pPr>
            <a:lvl2pPr marL="0" marR="0" lvl="1" indent="-69850" algn="ctr" rtl="0">
              <a:spcBef>
                <a:spcPts val="0"/>
              </a:spcBef>
              <a:spcAft>
                <a:spcPts val="0"/>
              </a:spcAft>
              <a:buClr>
                <a:srgbClr val="4D4D4D"/>
              </a:buClr>
              <a:buSzPts val="1100"/>
              <a:buChar char="○"/>
              <a:defRPr>
                <a:solidFill>
                  <a:srgbClr val="4D4D4D"/>
                </a:solidFill>
              </a:defRPr>
            </a:lvl2pPr>
            <a:lvl3pPr marL="0" marR="0" lvl="2" indent="-69850" algn="ctr" rtl="0">
              <a:spcBef>
                <a:spcPts val="0"/>
              </a:spcBef>
              <a:spcAft>
                <a:spcPts val="0"/>
              </a:spcAft>
              <a:buClr>
                <a:srgbClr val="4D4D4D"/>
              </a:buClr>
              <a:buSzPts val="1100"/>
              <a:buChar char="■"/>
              <a:defRPr>
                <a:solidFill>
                  <a:srgbClr val="4D4D4D"/>
                </a:solidFill>
              </a:defRPr>
            </a:lvl3pPr>
            <a:lvl4pPr marL="0" marR="0" lvl="3" indent="-69850" algn="ctr" rtl="0">
              <a:spcBef>
                <a:spcPts val="0"/>
              </a:spcBef>
              <a:spcAft>
                <a:spcPts val="0"/>
              </a:spcAft>
              <a:buClr>
                <a:srgbClr val="4D4D4D"/>
              </a:buClr>
              <a:buSzPts val="1100"/>
              <a:buChar char="●"/>
              <a:defRPr>
                <a:solidFill>
                  <a:srgbClr val="4D4D4D"/>
                </a:solidFill>
              </a:defRPr>
            </a:lvl4pPr>
            <a:lvl5pPr marL="0" marR="0" lvl="4" indent="-69850" algn="ctr" rtl="0">
              <a:spcBef>
                <a:spcPts val="0"/>
              </a:spcBef>
              <a:spcAft>
                <a:spcPts val="0"/>
              </a:spcAft>
              <a:buClr>
                <a:srgbClr val="4D4D4D"/>
              </a:buClr>
              <a:buSzPts val="1100"/>
              <a:buChar char="○"/>
              <a:defRPr>
                <a:solidFill>
                  <a:srgbClr val="4D4D4D"/>
                </a:solidFill>
              </a:defRPr>
            </a:lvl5pPr>
            <a:lvl6pPr marL="0" marR="0" lvl="5" indent="-69850" algn="ctr" rtl="0">
              <a:spcBef>
                <a:spcPts val="0"/>
              </a:spcBef>
              <a:spcAft>
                <a:spcPts val="0"/>
              </a:spcAft>
              <a:buClr>
                <a:srgbClr val="4D4D4D"/>
              </a:buClr>
              <a:buSzPts val="1100"/>
              <a:buChar char="■"/>
              <a:defRPr>
                <a:solidFill>
                  <a:srgbClr val="4D4D4D"/>
                </a:solidFill>
              </a:defRPr>
            </a:lvl6pPr>
            <a:lvl7pPr marL="0" marR="0" lvl="6" indent="-69850" algn="ctr" rtl="0">
              <a:spcBef>
                <a:spcPts val="0"/>
              </a:spcBef>
              <a:spcAft>
                <a:spcPts val="0"/>
              </a:spcAft>
              <a:buClr>
                <a:srgbClr val="4D4D4D"/>
              </a:buClr>
              <a:buSzPts val="1100"/>
              <a:buChar char="●"/>
              <a:defRPr>
                <a:solidFill>
                  <a:srgbClr val="4D4D4D"/>
                </a:solidFill>
              </a:defRPr>
            </a:lvl7pPr>
            <a:lvl8pPr marL="0" marR="0" lvl="7" indent="-69850" algn="ctr" rtl="0">
              <a:spcBef>
                <a:spcPts val="0"/>
              </a:spcBef>
              <a:spcAft>
                <a:spcPts val="0"/>
              </a:spcAft>
              <a:buClr>
                <a:srgbClr val="4D4D4D"/>
              </a:buClr>
              <a:buSzPts val="1100"/>
              <a:buChar char="○"/>
              <a:defRPr>
                <a:solidFill>
                  <a:srgbClr val="4D4D4D"/>
                </a:solidFill>
              </a:defRPr>
            </a:lvl8pPr>
            <a:lvl9pPr marL="0" marR="0" lvl="8" indent="-69850" algn="ctr" rtl="0">
              <a:spcBef>
                <a:spcPts val="0"/>
              </a:spcBef>
              <a:spcAft>
                <a:spcPts val="0"/>
              </a:spcAft>
              <a:buClr>
                <a:srgbClr val="4D4D4D"/>
              </a:buClr>
              <a:buSzPts val="1100"/>
              <a:buChar char="■"/>
              <a:defRPr>
                <a:solidFill>
                  <a:srgbClr val="4D4D4D"/>
                </a:solidFill>
              </a:defRPr>
            </a:lvl9pPr>
          </a:lstStyle>
          <a:p>
            <a:endParaRPr/>
          </a:p>
        </p:txBody>
      </p:sp>
      <p:sp>
        <p:nvSpPr>
          <p:cNvPr id="159" name="Google Shape;159;p26"/>
          <p:cNvSpPr txBox="1">
            <a:spLocks noGrp="1"/>
          </p:cNvSpPr>
          <p:nvPr>
            <p:ph type="title" idx="7"/>
          </p:nvPr>
        </p:nvSpPr>
        <p:spPr>
          <a:xfrm>
            <a:off x="2528553" y="1130541"/>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Clr>
                <a:srgbClr val="CCCCCC"/>
              </a:buClr>
              <a:buSzPts val="1800"/>
              <a:buFont typeface="Open Sans"/>
              <a:buNone/>
              <a:defRPr sz="1800" b="0" i="0" u="none" strike="noStrike" cap="none">
                <a:solidFill>
                  <a:srgbClr val="CCCCCC"/>
                </a:solidFill>
                <a:latin typeface="Open Sans"/>
                <a:ea typeface="Open Sans"/>
                <a:cs typeface="Open Sans"/>
                <a:sym typeface="Open Sans"/>
              </a:defRPr>
            </a:lvl1pPr>
            <a:lvl2pPr marL="0" marR="0" lvl="1" indent="-69850" algn="l" rtl="0">
              <a:spcBef>
                <a:spcPts val="0"/>
              </a:spcBef>
              <a:spcAft>
                <a:spcPts val="0"/>
              </a:spcAft>
              <a:buClr>
                <a:srgbClr val="CCCCCC"/>
              </a:buClr>
              <a:buSzPts val="1100"/>
              <a:buChar char="○"/>
              <a:defRPr>
                <a:solidFill>
                  <a:srgbClr val="CCCCCC"/>
                </a:solidFill>
              </a:defRPr>
            </a:lvl2pPr>
            <a:lvl3pPr marL="0" marR="0" lvl="2" indent="-69850" algn="l" rtl="0">
              <a:spcBef>
                <a:spcPts val="0"/>
              </a:spcBef>
              <a:spcAft>
                <a:spcPts val="0"/>
              </a:spcAft>
              <a:buClr>
                <a:srgbClr val="CCCCCC"/>
              </a:buClr>
              <a:buSzPts val="1100"/>
              <a:buChar char="■"/>
              <a:defRPr>
                <a:solidFill>
                  <a:srgbClr val="CCCCCC"/>
                </a:solidFill>
              </a:defRPr>
            </a:lvl3pPr>
            <a:lvl4pPr marL="0" marR="0" lvl="3" indent="-69850" algn="l" rtl="0">
              <a:spcBef>
                <a:spcPts val="0"/>
              </a:spcBef>
              <a:spcAft>
                <a:spcPts val="0"/>
              </a:spcAft>
              <a:buClr>
                <a:srgbClr val="CCCCCC"/>
              </a:buClr>
              <a:buSzPts val="1100"/>
              <a:buChar char="●"/>
              <a:defRPr>
                <a:solidFill>
                  <a:srgbClr val="CCCCCC"/>
                </a:solidFill>
              </a:defRPr>
            </a:lvl4pPr>
            <a:lvl5pPr marL="0" marR="0" lvl="4" indent="-69850" algn="l" rtl="0">
              <a:spcBef>
                <a:spcPts val="0"/>
              </a:spcBef>
              <a:spcAft>
                <a:spcPts val="0"/>
              </a:spcAft>
              <a:buClr>
                <a:srgbClr val="CCCCCC"/>
              </a:buClr>
              <a:buSzPts val="1100"/>
              <a:buChar char="○"/>
              <a:defRPr>
                <a:solidFill>
                  <a:srgbClr val="CCCCCC"/>
                </a:solidFill>
              </a:defRPr>
            </a:lvl5pPr>
            <a:lvl6pPr marL="0" marR="0" lvl="5" indent="-69850" algn="l" rtl="0">
              <a:spcBef>
                <a:spcPts val="0"/>
              </a:spcBef>
              <a:spcAft>
                <a:spcPts val="0"/>
              </a:spcAft>
              <a:buClr>
                <a:srgbClr val="CCCCCC"/>
              </a:buClr>
              <a:buSzPts val="1100"/>
              <a:buChar char="■"/>
              <a:defRPr>
                <a:solidFill>
                  <a:srgbClr val="CCCCCC"/>
                </a:solidFill>
              </a:defRPr>
            </a:lvl6pPr>
            <a:lvl7pPr marL="0" marR="0" lvl="6" indent="-69850" algn="l" rtl="0">
              <a:spcBef>
                <a:spcPts val="0"/>
              </a:spcBef>
              <a:spcAft>
                <a:spcPts val="0"/>
              </a:spcAft>
              <a:buClr>
                <a:srgbClr val="CCCCCC"/>
              </a:buClr>
              <a:buSzPts val="1100"/>
              <a:buChar char="●"/>
              <a:defRPr>
                <a:solidFill>
                  <a:srgbClr val="CCCCCC"/>
                </a:solidFill>
              </a:defRPr>
            </a:lvl7pPr>
            <a:lvl8pPr marL="0" marR="0" lvl="7" indent="-69850" algn="l" rtl="0">
              <a:spcBef>
                <a:spcPts val="0"/>
              </a:spcBef>
              <a:spcAft>
                <a:spcPts val="0"/>
              </a:spcAft>
              <a:buClr>
                <a:srgbClr val="CCCCCC"/>
              </a:buClr>
              <a:buSzPts val="1100"/>
              <a:buChar char="○"/>
              <a:defRPr>
                <a:solidFill>
                  <a:srgbClr val="CCCCCC"/>
                </a:solidFill>
              </a:defRPr>
            </a:lvl8pPr>
            <a:lvl9pPr marL="0" marR="0" lvl="8" indent="-69850" algn="l" rtl="0">
              <a:spcBef>
                <a:spcPts val="0"/>
              </a:spcBef>
              <a:spcAft>
                <a:spcPts val="0"/>
              </a:spcAft>
              <a:buClr>
                <a:srgbClr val="CCCCCC"/>
              </a:buClr>
              <a:buSzPts val="1100"/>
              <a:buChar char="■"/>
              <a:defRPr>
                <a:solidFill>
                  <a:srgbClr val="CCCCCC"/>
                </a:solidFill>
              </a:defRPr>
            </a:lvl9pPr>
          </a:lstStyle>
          <a:p>
            <a:endParaRPr/>
          </a:p>
        </p:txBody>
      </p:sp>
      <p:sp>
        <p:nvSpPr>
          <p:cNvPr id="160" name="Google Shape;160;p26"/>
          <p:cNvSpPr txBox="1">
            <a:spLocks noGrp="1"/>
          </p:cNvSpPr>
          <p:nvPr>
            <p:ph type="title" idx="8"/>
          </p:nvPr>
        </p:nvSpPr>
        <p:spPr>
          <a:xfrm>
            <a:off x="4759839" y="1130541"/>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Clr>
                <a:srgbClr val="CCCCCC"/>
              </a:buClr>
              <a:buSzPts val="1800"/>
              <a:buFont typeface="Open Sans"/>
              <a:buNone/>
              <a:defRPr sz="1800" b="0" i="0" u="none" strike="noStrike" cap="none">
                <a:solidFill>
                  <a:srgbClr val="CCCCCC"/>
                </a:solidFill>
                <a:latin typeface="Open Sans"/>
                <a:ea typeface="Open Sans"/>
                <a:cs typeface="Open Sans"/>
                <a:sym typeface="Open Sans"/>
              </a:defRPr>
            </a:lvl1pPr>
            <a:lvl2pPr marL="0" marR="0" lvl="1" indent="-69850" algn="l" rtl="0">
              <a:spcBef>
                <a:spcPts val="0"/>
              </a:spcBef>
              <a:spcAft>
                <a:spcPts val="0"/>
              </a:spcAft>
              <a:buClr>
                <a:srgbClr val="CCCCCC"/>
              </a:buClr>
              <a:buSzPts val="1100"/>
              <a:buChar char="○"/>
              <a:defRPr>
                <a:solidFill>
                  <a:srgbClr val="CCCCCC"/>
                </a:solidFill>
              </a:defRPr>
            </a:lvl2pPr>
            <a:lvl3pPr marL="0" marR="0" lvl="2" indent="-69850" algn="l" rtl="0">
              <a:spcBef>
                <a:spcPts val="0"/>
              </a:spcBef>
              <a:spcAft>
                <a:spcPts val="0"/>
              </a:spcAft>
              <a:buClr>
                <a:srgbClr val="CCCCCC"/>
              </a:buClr>
              <a:buSzPts val="1100"/>
              <a:buChar char="■"/>
              <a:defRPr>
                <a:solidFill>
                  <a:srgbClr val="CCCCCC"/>
                </a:solidFill>
              </a:defRPr>
            </a:lvl3pPr>
            <a:lvl4pPr marL="0" marR="0" lvl="3" indent="-69850" algn="l" rtl="0">
              <a:spcBef>
                <a:spcPts val="0"/>
              </a:spcBef>
              <a:spcAft>
                <a:spcPts val="0"/>
              </a:spcAft>
              <a:buClr>
                <a:srgbClr val="CCCCCC"/>
              </a:buClr>
              <a:buSzPts val="1100"/>
              <a:buChar char="●"/>
              <a:defRPr>
                <a:solidFill>
                  <a:srgbClr val="CCCCCC"/>
                </a:solidFill>
              </a:defRPr>
            </a:lvl4pPr>
            <a:lvl5pPr marL="0" marR="0" lvl="4" indent="-69850" algn="l" rtl="0">
              <a:spcBef>
                <a:spcPts val="0"/>
              </a:spcBef>
              <a:spcAft>
                <a:spcPts val="0"/>
              </a:spcAft>
              <a:buClr>
                <a:srgbClr val="CCCCCC"/>
              </a:buClr>
              <a:buSzPts val="1100"/>
              <a:buChar char="○"/>
              <a:defRPr>
                <a:solidFill>
                  <a:srgbClr val="CCCCCC"/>
                </a:solidFill>
              </a:defRPr>
            </a:lvl5pPr>
            <a:lvl6pPr marL="0" marR="0" lvl="5" indent="-69850" algn="l" rtl="0">
              <a:spcBef>
                <a:spcPts val="0"/>
              </a:spcBef>
              <a:spcAft>
                <a:spcPts val="0"/>
              </a:spcAft>
              <a:buClr>
                <a:srgbClr val="CCCCCC"/>
              </a:buClr>
              <a:buSzPts val="1100"/>
              <a:buChar char="■"/>
              <a:defRPr>
                <a:solidFill>
                  <a:srgbClr val="CCCCCC"/>
                </a:solidFill>
              </a:defRPr>
            </a:lvl6pPr>
            <a:lvl7pPr marL="0" marR="0" lvl="6" indent="-69850" algn="l" rtl="0">
              <a:spcBef>
                <a:spcPts val="0"/>
              </a:spcBef>
              <a:spcAft>
                <a:spcPts val="0"/>
              </a:spcAft>
              <a:buClr>
                <a:srgbClr val="CCCCCC"/>
              </a:buClr>
              <a:buSzPts val="1100"/>
              <a:buChar char="●"/>
              <a:defRPr>
                <a:solidFill>
                  <a:srgbClr val="CCCCCC"/>
                </a:solidFill>
              </a:defRPr>
            </a:lvl7pPr>
            <a:lvl8pPr marL="0" marR="0" lvl="7" indent="-69850" algn="l" rtl="0">
              <a:spcBef>
                <a:spcPts val="0"/>
              </a:spcBef>
              <a:spcAft>
                <a:spcPts val="0"/>
              </a:spcAft>
              <a:buClr>
                <a:srgbClr val="CCCCCC"/>
              </a:buClr>
              <a:buSzPts val="1100"/>
              <a:buChar char="○"/>
              <a:defRPr>
                <a:solidFill>
                  <a:srgbClr val="CCCCCC"/>
                </a:solidFill>
              </a:defRPr>
            </a:lvl8pPr>
            <a:lvl9pPr marL="0" marR="0" lvl="8" indent="-69850" algn="l" rtl="0">
              <a:spcBef>
                <a:spcPts val="0"/>
              </a:spcBef>
              <a:spcAft>
                <a:spcPts val="0"/>
              </a:spcAft>
              <a:buClr>
                <a:srgbClr val="CCCCCC"/>
              </a:buClr>
              <a:buSzPts val="1100"/>
              <a:buChar char="■"/>
              <a:defRPr>
                <a:solidFill>
                  <a:srgbClr val="CCCCCC"/>
                </a:solidFill>
              </a:defRPr>
            </a:lvl9pPr>
          </a:lstStyle>
          <a:p>
            <a:endParaRPr/>
          </a:p>
        </p:txBody>
      </p:sp>
      <p:sp>
        <p:nvSpPr>
          <p:cNvPr id="161" name="Google Shape;161;p26"/>
          <p:cNvSpPr txBox="1">
            <a:spLocks noGrp="1"/>
          </p:cNvSpPr>
          <p:nvPr>
            <p:ph type="title" idx="9"/>
          </p:nvPr>
        </p:nvSpPr>
        <p:spPr>
          <a:xfrm>
            <a:off x="6991124" y="1837622"/>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400"/>
              <a:buFont typeface="Open Sans"/>
              <a:buNone/>
              <a:defRPr sz="1400" b="0" i="0" u="none" strike="noStrike" cap="none">
                <a:latin typeface="Open Sans"/>
                <a:ea typeface="Open Sans"/>
                <a:cs typeface="Open Sans"/>
                <a:sym typeface="Open Sans"/>
              </a:defRPr>
            </a:lvl1pPr>
            <a:lvl2pPr marL="0" marR="0" lvl="1" indent="-69850" algn="ctr" rtl="0">
              <a:spcBef>
                <a:spcPts val="0"/>
              </a:spcBef>
              <a:spcAft>
                <a:spcPts val="0"/>
              </a:spcAft>
              <a:buClr>
                <a:srgbClr val="4D4D4D"/>
              </a:buClr>
              <a:buSzPts val="1100"/>
              <a:buChar char="○"/>
              <a:defRPr>
                <a:solidFill>
                  <a:srgbClr val="4D4D4D"/>
                </a:solidFill>
              </a:defRPr>
            </a:lvl2pPr>
            <a:lvl3pPr marL="0" marR="0" lvl="2" indent="-69850" algn="ctr" rtl="0">
              <a:spcBef>
                <a:spcPts val="0"/>
              </a:spcBef>
              <a:spcAft>
                <a:spcPts val="0"/>
              </a:spcAft>
              <a:buClr>
                <a:srgbClr val="4D4D4D"/>
              </a:buClr>
              <a:buSzPts val="1100"/>
              <a:buChar char="■"/>
              <a:defRPr>
                <a:solidFill>
                  <a:srgbClr val="4D4D4D"/>
                </a:solidFill>
              </a:defRPr>
            </a:lvl3pPr>
            <a:lvl4pPr marL="0" marR="0" lvl="3" indent="-69850" algn="ctr" rtl="0">
              <a:spcBef>
                <a:spcPts val="0"/>
              </a:spcBef>
              <a:spcAft>
                <a:spcPts val="0"/>
              </a:spcAft>
              <a:buClr>
                <a:srgbClr val="4D4D4D"/>
              </a:buClr>
              <a:buSzPts val="1100"/>
              <a:buChar char="●"/>
              <a:defRPr>
                <a:solidFill>
                  <a:srgbClr val="4D4D4D"/>
                </a:solidFill>
              </a:defRPr>
            </a:lvl4pPr>
            <a:lvl5pPr marL="0" marR="0" lvl="4" indent="-69850" algn="ctr" rtl="0">
              <a:spcBef>
                <a:spcPts val="0"/>
              </a:spcBef>
              <a:spcAft>
                <a:spcPts val="0"/>
              </a:spcAft>
              <a:buClr>
                <a:srgbClr val="4D4D4D"/>
              </a:buClr>
              <a:buSzPts val="1100"/>
              <a:buChar char="○"/>
              <a:defRPr>
                <a:solidFill>
                  <a:srgbClr val="4D4D4D"/>
                </a:solidFill>
              </a:defRPr>
            </a:lvl5pPr>
            <a:lvl6pPr marL="0" marR="0" lvl="5" indent="-69850" algn="ctr" rtl="0">
              <a:spcBef>
                <a:spcPts val="0"/>
              </a:spcBef>
              <a:spcAft>
                <a:spcPts val="0"/>
              </a:spcAft>
              <a:buClr>
                <a:srgbClr val="4D4D4D"/>
              </a:buClr>
              <a:buSzPts val="1100"/>
              <a:buChar char="■"/>
              <a:defRPr>
                <a:solidFill>
                  <a:srgbClr val="4D4D4D"/>
                </a:solidFill>
              </a:defRPr>
            </a:lvl6pPr>
            <a:lvl7pPr marL="0" marR="0" lvl="6" indent="-69850" algn="ctr" rtl="0">
              <a:spcBef>
                <a:spcPts val="0"/>
              </a:spcBef>
              <a:spcAft>
                <a:spcPts val="0"/>
              </a:spcAft>
              <a:buClr>
                <a:srgbClr val="4D4D4D"/>
              </a:buClr>
              <a:buSzPts val="1100"/>
              <a:buChar char="●"/>
              <a:defRPr>
                <a:solidFill>
                  <a:srgbClr val="4D4D4D"/>
                </a:solidFill>
              </a:defRPr>
            </a:lvl7pPr>
            <a:lvl8pPr marL="0" marR="0" lvl="7" indent="-69850" algn="ctr" rtl="0">
              <a:spcBef>
                <a:spcPts val="0"/>
              </a:spcBef>
              <a:spcAft>
                <a:spcPts val="0"/>
              </a:spcAft>
              <a:buClr>
                <a:srgbClr val="4D4D4D"/>
              </a:buClr>
              <a:buSzPts val="1100"/>
              <a:buChar char="○"/>
              <a:defRPr>
                <a:solidFill>
                  <a:srgbClr val="4D4D4D"/>
                </a:solidFill>
              </a:defRPr>
            </a:lvl8pPr>
            <a:lvl9pPr marL="0" marR="0" lvl="8" indent="-69850" algn="ctr" rtl="0">
              <a:spcBef>
                <a:spcPts val="0"/>
              </a:spcBef>
              <a:spcAft>
                <a:spcPts val="0"/>
              </a:spcAft>
              <a:buClr>
                <a:srgbClr val="4D4D4D"/>
              </a:buClr>
              <a:buSzPts val="1100"/>
              <a:buChar char="■"/>
              <a:defRPr>
                <a:solidFill>
                  <a:srgbClr val="4D4D4D"/>
                </a:solidFill>
              </a:defRPr>
            </a:lvl9pPr>
          </a:lstStyle>
          <a:p>
            <a:endParaRPr/>
          </a:p>
        </p:txBody>
      </p:sp>
      <p:sp>
        <p:nvSpPr>
          <p:cNvPr id="162" name="Google Shape;162;p26"/>
          <p:cNvSpPr txBox="1">
            <a:spLocks noGrp="1"/>
          </p:cNvSpPr>
          <p:nvPr>
            <p:ph type="title" idx="13"/>
          </p:nvPr>
        </p:nvSpPr>
        <p:spPr>
          <a:xfrm>
            <a:off x="6991124" y="1130541"/>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Clr>
                <a:srgbClr val="CCCCCC"/>
              </a:buClr>
              <a:buSzPts val="1800"/>
              <a:buFont typeface="Open Sans"/>
              <a:buNone/>
              <a:defRPr sz="1800" b="0" i="0" u="none" strike="noStrike" cap="none">
                <a:solidFill>
                  <a:srgbClr val="CCCCCC"/>
                </a:solidFill>
                <a:latin typeface="Open Sans"/>
                <a:ea typeface="Open Sans"/>
                <a:cs typeface="Open Sans"/>
                <a:sym typeface="Open Sans"/>
              </a:defRPr>
            </a:lvl1pPr>
            <a:lvl2pPr marL="0" marR="0" lvl="1" indent="-69850" algn="l" rtl="0">
              <a:spcBef>
                <a:spcPts val="0"/>
              </a:spcBef>
              <a:spcAft>
                <a:spcPts val="0"/>
              </a:spcAft>
              <a:buClr>
                <a:srgbClr val="CCCCCC"/>
              </a:buClr>
              <a:buSzPts val="1100"/>
              <a:buChar char="○"/>
              <a:defRPr>
                <a:solidFill>
                  <a:srgbClr val="CCCCCC"/>
                </a:solidFill>
              </a:defRPr>
            </a:lvl2pPr>
            <a:lvl3pPr marL="0" marR="0" lvl="2" indent="-69850" algn="l" rtl="0">
              <a:spcBef>
                <a:spcPts val="0"/>
              </a:spcBef>
              <a:spcAft>
                <a:spcPts val="0"/>
              </a:spcAft>
              <a:buClr>
                <a:srgbClr val="CCCCCC"/>
              </a:buClr>
              <a:buSzPts val="1100"/>
              <a:buChar char="■"/>
              <a:defRPr>
                <a:solidFill>
                  <a:srgbClr val="CCCCCC"/>
                </a:solidFill>
              </a:defRPr>
            </a:lvl3pPr>
            <a:lvl4pPr marL="0" marR="0" lvl="3" indent="-69850" algn="l" rtl="0">
              <a:spcBef>
                <a:spcPts val="0"/>
              </a:spcBef>
              <a:spcAft>
                <a:spcPts val="0"/>
              </a:spcAft>
              <a:buClr>
                <a:srgbClr val="CCCCCC"/>
              </a:buClr>
              <a:buSzPts val="1100"/>
              <a:buChar char="●"/>
              <a:defRPr>
                <a:solidFill>
                  <a:srgbClr val="CCCCCC"/>
                </a:solidFill>
              </a:defRPr>
            </a:lvl4pPr>
            <a:lvl5pPr marL="0" marR="0" lvl="4" indent="-69850" algn="l" rtl="0">
              <a:spcBef>
                <a:spcPts val="0"/>
              </a:spcBef>
              <a:spcAft>
                <a:spcPts val="0"/>
              </a:spcAft>
              <a:buClr>
                <a:srgbClr val="CCCCCC"/>
              </a:buClr>
              <a:buSzPts val="1100"/>
              <a:buChar char="○"/>
              <a:defRPr>
                <a:solidFill>
                  <a:srgbClr val="CCCCCC"/>
                </a:solidFill>
              </a:defRPr>
            </a:lvl5pPr>
            <a:lvl6pPr marL="0" marR="0" lvl="5" indent="-69850" algn="l" rtl="0">
              <a:spcBef>
                <a:spcPts val="0"/>
              </a:spcBef>
              <a:spcAft>
                <a:spcPts val="0"/>
              </a:spcAft>
              <a:buClr>
                <a:srgbClr val="CCCCCC"/>
              </a:buClr>
              <a:buSzPts val="1100"/>
              <a:buChar char="■"/>
              <a:defRPr>
                <a:solidFill>
                  <a:srgbClr val="CCCCCC"/>
                </a:solidFill>
              </a:defRPr>
            </a:lvl6pPr>
            <a:lvl7pPr marL="0" marR="0" lvl="6" indent="-69850" algn="l" rtl="0">
              <a:spcBef>
                <a:spcPts val="0"/>
              </a:spcBef>
              <a:spcAft>
                <a:spcPts val="0"/>
              </a:spcAft>
              <a:buClr>
                <a:srgbClr val="CCCCCC"/>
              </a:buClr>
              <a:buSzPts val="1100"/>
              <a:buChar char="●"/>
              <a:defRPr>
                <a:solidFill>
                  <a:srgbClr val="CCCCCC"/>
                </a:solidFill>
              </a:defRPr>
            </a:lvl7pPr>
            <a:lvl8pPr marL="0" marR="0" lvl="7" indent="-69850" algn="l" rtl="0">
              <a:spcBef>
                <a:spcPts val="0"/>
              </a:spcBef>
              <a:spcAft>
                <a:spcPts val="0"/>
              </a:spcAft>
              <a:buClr>
                <a:srgbClr val="CCCCCC"/>
              </a:buClr>
              <a:buSzPts val="1100"/>
              <a:buChar char="○"/>
              <a:defRPr>
                <a:solidFill>
                  <a:srgbClr val="CCCCCC"/>
                </a:solidFill>
              </a:defRPr>
            </a:lvl8pPr>
            <a:lvl9pPr marL="0" marR="0" lvl="8" indent="-69850" algn="l" rtl="0">
              <a:spcBef>
                <a:spcPts val="0"/>
              </a:spcBef>
              <a:spcAft>
                <a:spcPts val="0"/>
              </a:spcAft>
              <a:buClr>
                <a:srgbClr val="CCCCCC"/>
              </a:buClr>
              <a:buSzPts val="1100"/>
              <a:buChar char="■"/>
              <a:defRPr>
                <a:solidFill>
                  <a:srgbClr val="CCCCCC"/>
                </a:solidFill>
              </a:defRPr>
            </a:lvl9pPr>
          </a:lstStyle>
          <a:p>
            <a:endParaRPr/>
          </a:p>
        </p:txBody>
      </p:sp>
      <p:sp>
        <p:nvSpPr>
          <p:cNvPr id="163" name="Google Shape;163;p26"/>
          <p:cNvSpPr txBox="1">
            <a:spLocks noGrp="1"/>
          </p:cNvSpPr>
          <p:nvPr>
            <p:ph type="title" idx="14"/>
          </p:nvPr>
        </p:nvSpPr>
        <p:spPr>
          <a:xfrm>
            <a:off x="4759839" y="1837622"/>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400"/>
              <a:buFont typeface="Open Sans"/>
              <a:buNone/>
              <a:defRPr sz="1400" b="0" i="0" u="none" strike="noStrike" cap="none">
                <a:latin typeface="Open Sans"/>
                <a:ea typeface="Open Sans"/>
                <a:cs typeface="Open Sans"/>
                <a:sym typeface="Open Sans"/>
              </a:defRPr>
            </a:lvl1pPr>
            <a:lvl2pPr marL="0" marR="0" lvl="1" indent="-69850" algn="ctr" rtl="0">
              <a:spcBef>
                <a:spcPts val="0"/>
              </a:spcBef>
              <a:spcAft>
                <a:spcPts val="0"/>
              </a:spcAft>
              <a:buClr>
                <a:srgbClr val="4D4D4D"/>
              </a:buClr>
              <a:buSzPts val="1100"/>
              <a:buChar char="○"/>
              <a:defRPr>
                <a:solidFill>
                  <a:srgbClr val="4D4D4D"/>
                </a:solidFill>
              </a:defRPr>
            </a:lvl2pPr>
            <a:lvl3pPr marL="0" marR="0" lvl="2" indent="-69850" algn="ctr" rtl="0">
              <a:spcBef>
                <a:spcPts val="0"/>
              </a:spcBef>
              <a:spcAft>
                <a:spcPts val="0"/>
              </a:spcAft>
              <a:buClr>
                <a:srgbClr val="4D4D4D"/>
              </a:buClr>
              <a:buSzPts val="1100"/>
              <a:buChar char="■"/>
              <a:defRPr>
                <a:solidFill>
                  <a:srgbClr val="4D4D4D"/>
                </a:solidFill>
              </a:defRPr>
            </a:lvl3pPr>
            <a:lvl4pPr marL="0" marR="0" lvl="3" indent="-69850" algn="ctr" rtl="0">
              <a:spcBef>
                <a:spcPts val="0"/>
              </a:spcBef>
              <a:spcAft>
                <a:spcPts val="0"/>
              </a:spcAft>
              <a:buClr>
                <a:srgbClr val="4D4D4D"/>
              </a:buClr>
              <a:buSzPts val="1100"/>
              <a:buChar char="●"/>
              <a:defRPr>
                <a:solidFill>
                  <a:srgbClr val="4D4D4D"/>
                </a:solidFill>
              </a:defRPr>
            </a:lvl4pPr>
            <a:lvl5pPr marL="0" marR="0" lvl="4" indent="-69850" algn="ctr" rtl="0">
              <a:spcBef>
                <a:spcPts val="0"/>
              </a:spcBef>
              <a:spcAft>
                <a:spcPts val="0"/>
              </a:spcAft>
              <a:buClr>
                <a:srgbClr val="4D4D4D"/>
              </a:buClr>
              <a:buSzPts val="1100"/>
              <a:buChar char="○"/>
              <a:defRPr>
                <a:solidFill>
                  <a:srgbClr val="4D4D4D"/>
                </a:solidFill>
              </a:defRPr>
            </a:lvl5pPr>
            <a:lvl6pPr marL="0" marR="0" lvl="5" indent="-69850" algn="ctr" rtl="0">
              <a:spcBef>
                <a:spcPts val="0"/>
              </a:spcBef>
              <a:spcAft>
                <a:spcPts val="0"/>
              </a:spcAft>
              <a:buClr>
                <a:srgbClr val="4D4D4D"/>
              </a:buClr>
              <a:buSzPts val="1100"/>
              <a:buChar char="■"/>
              <a:defRPr>
                <a:solidFill>
                  <a:srgbClr val="4D4D4D"/>
                </a:solidFill>
              </a:defRPr>
            </a:lvl6pPr>
            <a:lvl7pPr marL="0" marR="0" lvl="6" indent="-69850" algn="ctr" rtl="0">
              <a:spcBef>
                <a:spcPts val="0"/>
              </a:spcBef>
              <a:spcAft>
                <a:spcPts val="0"/>
              </a:spcAft>
              <a:buClr>
                <a:srgbClr val="4D4D4D"/>
              </a:buClr>
              <a:buSzPts val="1100"/>
              <a:buChar char="●"/>
              <a:defRPr>
                <a:solidFill>
                  <a:srgbClr val="4D4D4D"/>
                </a:solidFill>
              </a:defRPr>
            </a:lvl7pPr>
            <a:lvl8pPr marL="0" marR="0" lvl="7" indent="-69850" algn="ctr" rtl="0">
              <a:spcBef>
                <a:spcPts val="0"/>
              </a:spcBef>
              <a:spcAft>
                <a:spcPts val="0"/>
              </a:spcAft>
              <a:buClr>
                <a:srgbClr val="4D4D4D"/>
              </a:buClr>
              <a:buSzPts val="1100"/>
              <a:buChar char="○"/>
              <a:defRPr>
                <a:solidFill>
                  <a:srgbClr val="4D4D4D"/>
                </a:solidFill>
              </a:defRPr>
            </a:lvl8pPr>
            <a:lvl9pPr marL="0" marR="0" lvl="8" indent="-69850" algn="ctr" rtl="0">
              <a:spcBef>
                <a:spcPts val="0"/>
              </a:spcBef>
              <a:spcAft>
                <a:spcPts val="0"/>
              </a:spcAft>
              <a:buClr>
                <a:srgbClr val="4D4D4D"/>
              </a:buClr>
              <a:buSzPts val="1100"/>
              <a:buChar char="■"/>
              <a:defRPr>
                <a:solidFill>
                  <a:srgbClr val="4D4D4D"/>
                </a:solidFill>
              </a:defRPr>
            </a:lvl9pPr>
          </a:lstStyle>
          <a:p>
            <a:endParaRPr/>
          </a:p>
        </p:txBody>
      </p:sp>
      <p:sp>
        <p:nvSpPr>
          <p:cNvPr id="164" name="Google Shape;164;p26"/>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3557269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3481124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618888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8092049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2460401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22937569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544460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a:buClrTx/>
              <a:buFontTx/>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7511371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139416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Title">
    <p:spTree>
      <p:nvGrpSpPr>
        <p:cNvPr id="1" name="Shape 62"/>
        <p:cNvGrpSpPr/>
        <p:nvPr/>
      </p:nvGrpSpPr>
      <p:grpSpPr>
        <a:xfrm>
          <a:off x="0" y="0"/>
          <a:ext cx="0" cy="0"/>
          <a:chOff x="0" y="0"/>
          <a:chExt cx="0" cy="0"/>
        </a:xfrm>
      </p:grpSpPr>
      <p:sp>
        <p:nvSpPr>
          <p:cNvPr id="63" name="Shape 63"/>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64" name="Shape 64"/>
          <p:cNvSpPr txBox="1">
            <a:spLocks noGrp="1"/>
          </p:cNvSpPr>
          <p:nvPr>
            <p:ph type="ctrTitle"/>
          </p:nvPr>
        </p:nvSpPr>
        <p:spPr>
          <a:xfrm>
            <a:off x="2129204" y="1549181"/>
            <a:ext cx="6624000" cy="990600"/>
          </a:xfrm>
          <a:prstGeom prst="rect">
            <a:avLst/>
          </a:prstGeom>
          <a:noFill/>
          <a:ln>
            <a:noFill/>
          </a:ln>
        </p:spPr>
        <p:txBody>
          <a:bodyPr lIns="91425" tIns="91425" rIns="91425" bIns="91425" anchor="b"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65" name="Shape 65"/>
          <p:cNvSpPr txBox="1">
            <a:spLocks noGrp="1"/>
          </p:cNvSpPr>
          <p:nvPr>
            <p:ph type="subTitle" idx="1"/>
          </p:nvPr>
        </p:nvSpPr>
        <p:spPr>
          <a:xfrm>
            <a:off x="2172078" y="2426643"/>
            <a:ext cx="6566700" cy="541500"/>
          </a:xfrm>
          <a:prstGeom prst="rect">
            <a:avLst/>
          </a:prstGeom>
          <a:noFill/>
          <a:ln>
            <a:noFill/>
          </a:ln>
        </p:spPr>
        <p:txBody>
          <a:bodyPr lIns="91425" tIns="91425" rIns="91425" bIns="91425" anchor="t" anchorCtr="0"/>
          <a:lstStyle>
            <a:lvl1pPr marL="0" marR="0" lvl="0" indent="0" algn="l" rtl="0">
              <a:spcBef>
                <a:spcPts val="0"/>
              </a:spcBef>
              <a:buClr>
                <a:srgbClr val="808080"/>
              </a:buClr>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66" name="Shape 66"/>
          <p:cNvSpPr txBox="1">
            <a:spLocks noGrp="1"/>
          </p:cNvSpPr>
          <p:nvPr>
            <p:ph type="subTitle" idx="2"/>
          </p:nvPr>
        </p:nvSpPr>
        <p:spPr>
          <a:xfrm>
            <a:off x="2163579" y="3229275"/>
            <a:ext cx="6624000" cy="5415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808080"/>
              </a:buClr>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67" name="Shape 67"/>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68" name="Shape 68"/>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69" name="Shape 69"/>
          <p:cNvGrpSpPr/>
          <p:nvPr/>
        </p:nvGrpSpPr>
        <p:grpSpPr>
          <a:xfrm>
            <a:off x="7931304" y="4274629"/>
            <a:ext cx="821929" cy="26550"/>
            <a:chOff x="10313692" y="5282680"/>
            <a:chExt cx="1095614" cy="35400"/>
          </a:xfrm>
        </p:grpSpPr>
        <p:sp>
          <p:nvSpPr>
            <p:cNvPr id="70" name="Shape 70"/>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71" name="Shape 71"/>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72" name="Shape 72"/>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73" name="Shape 73"/>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74" name="Shape 74"/>
          <p:cNvPicPr preferRelativeResize="0"/>
          <p:nvPr/>
        </p:nvPicPr>
        <p:blipFill>
          <a:blip r:embed="rId2">
            <a:alphaModFix/>
          </a:blip>
          <a:stretch>
            <a:fillRect/>
          </a:stretch>
        </p:blipFill>
        <p:spPr>
          <a:xfrm>
            <a:off x="537908" y="1812724"/>
            <a:ext cx="1277643" cy="1134386"/>
          </a:xfrm>
          <a:prstGeom prst="rect">
            <a:avLst/>
          </a:prstGeom>
          <a:noFill/>
          <a:ln>
            <a:noFill/>
          </a:ln>
        </p:spPr>
      </p:pic>
      <p:sp>
        <p:nvSpPr>
          <p:cNvPr id="75" name="Shape 75"/>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76" name="Shape 76"/>
          <p:cNvPicPr preferRelativeResize="0"/>
          <p:nvPr/>
        </p:nvPicPr>
        <p:blipFill>
          <a:blip r:embed="rId3">
            <a:alphaModFix/>
          </a:blip>
          <a:stretch>
            <a:fillRect/>
          </a:stretch>
        </p:blipFill>
        <p:spPr>
          <a:xfrm>
            <a:off x="258162" y="4542306"/>
            <a:ext cx="2762550" cy="351731"/>
          </a:xfrm>
          <a:prstGeom prst="rect">
            <a:avLst/>
          </a:prstGeom>
          <a:noFill/>
          <a:ln>
            <a:noFill/>
          </a:ln>
        </p:spPr>
      </p:pic>
    </p:spTree>
    <p:extLst>
      <p:ext uri="{BB962C8B-B14F-4D97-AF65-F5344CB8AC3E}">
        <p14:creationId xmlns:p14="http://schemas.microsoft.com/office/powerpoint/2010/main" val="1356719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 Bullet Points">
  <p:cSld name="Title Only_1_2_1_1_1_1">
    <p:spTree>
      <p:nvGrpSpPr>
        <p:cNvPr id="1" name="Shape 165"/>
        <p:cNvGrpSpPr/>
        <p:nvPr/>
      </p:nvGrpSpPr>
      <p:grpSpPr>
        <a:xfrm>
          <a:off x="0" y="0"/>
          <a:ext cx="0" cy="0"/>
          <a:chOff x="0" y="0"/>
          <a:chExt cx="0" cy="0"/>
        </a:xfrm>
      </p:grpSpPr>
      <p:sp>
        <p:nvSpPr>
          <p:cNvPr id="166" name="Google Shape;166;p27"/>
          <p:cNvSpPr txBox="1">
            <a:spLocks noGrp="1"/>
          </p:cNvSpPr>
          <p:nvPr>
            <p:ph type="body" idx="1"/>
          </p:nvPr>
        </p:nvSpPr>
        <p:spPr>
          <a:xfrm>
            <a:off x="251128" y="2581875"/>
            <a:ext cx="1932578" cy="1955250"/>
          </a:xfrm>
          <a:prstGeom prst="rect">
            <a:avLst/>
          </a:prstGeom>
          <a:noFill/>
          <a:ln>
            <a:noFill/>
          </a:ln>
        </p:spPr>
        <p:txBody>
          <a:bodyPr spcFirstLastPara="1" wrap="square" lIns="68575" tIns="68575" rIns="68575" bIns="68575" anchor="t" anchorCtr="0"/>
          <a:lstStyle>
            <a:lvl1pPr marL="457200" marR="0" lvl="0"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1pPr>
            <a:lvl2pPr marL="914400" marR="0" lvl="1"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2pPr>
            <a:lvl3pPr marL="1371600" marR="0" lvl="2"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3pPr>
            <a:lvl4pPr marL="1828800" marR="0" lvl="3"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4pPr>
            <a:lvl5pPr marL="2286000" marR="0" lvl="4"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5pPr>
            <a:lvl6pPr marL="2743200" marR="0" lvl="5"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6pPr>
            <a:lvl7pPr marL="3200400" marR="0" lvl="6"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7pPr>
            <a:lvl8pPr marL="3657600" marR="0" lvl="7"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8pPr>
            <a:lvl9pPr marL="4114800" marR="0" lvl="8"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9pPr>
          </a:lstStyle>
          <a:p>
            <a:endParaRPr/>
          </a:p>
        </p:txBody>
      </p:sp>
      <p:sp>
        <p:nvSpPr>
          <p:cNvPr id="167" name="Google Shape;167;p27"/>
          <p:cNvSpPr txBox="1">
            <a:spLocks noGrp="1"/>
          </p:cNvSpPr>
          <p:nvPr>
            <p:ph type="title"/>
          </p:nvPr>
        </p:nvSpPr>
        <p:spPr>
          <a:xfrm>
            <a:off x="297267" y="1997248"/>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400"/>
              <a:buFont typeface="Open Sans"/>
              <a:buNone/>
              <a:defRPr sz="1400" b="0" i="0" u="none" strike="noStrike" cap="none">
                <a:latin typeface="Open Sans"/>
                <a:ea typeface="Open Sans"/>
                <a:cs typeface="Open Sans"/>
                <a:sym typeface="Open Sans"/>
              </a:defRPr>
            </a:lvl1pPr>
            <a:lvl2pPr marL="0" marR="0" lvl="1" indent="-69850" algn="ctr" rtl="0">
              <a:spcBef>
                <a:spcPts val="0"/>
              </a:spcBef>
              <a:spcAft>
                <a:spcPts val="0"/>
              </a:spcAft>
              <a:buClr>
                <a:srgbClr val="4D4D4D"/>
              </a:buClr>
              <a:buSzPts val="1100"/>
              <a:buChar char="○"/>
              <a:defRPr>
                <a:solidFill>
                  <a:srgbClr val="4D4D4D"/>
                </a:solidFill>
              </a:defRPr>
            </a:lvl2pPr>
            <a:lvl3pPr marL="0" marR="0" lvl="2" indent="-69850" algn="ctr" rtl="0">
              <a:spcBef>
                <a:spcPts val="0"/>
              </a:spcBef>
              <a:spcAft>
                <a:spcPts val="0"/>
              </a:spcAft>
              <a:buClr>
                <a:srgbClr val="4D4D4D"/>
              </a:buClr>
              <a:buSzPts val="1100"/>
              <a:buChar char="■"/>
              <a:defRPr>
                <a:solidFill>
                  <a:srgbClr val="4D4D4D"/>
                </a:solidFill>
              </a:defRPr>
            </a:lvl3pPr>
            <a:lvl4pPr marL="0" marR="0" lvl="3" indent="-69850" algn="ctr" rtl="0">
              <a:spcBef>
                <a:spcPts val="0"/>
              </a:spcBef>
              <a:spcAft>
                <a:spcPts val="0"/>
              </a:spcAft>
              <a:buClr>
                <a:srgbClr val="4D4D4D"/>
              </a:buClr>
              <a:buSzPts val="1100"/>
              <a:buChar char="●"/>
              <a:defRPr>
                <a:solidFill>
                  <a:srgbClr val="4D4D4D"/>
                </a:solidFill>
              </a:defRPr>
            </a:lvl4pPr>
            <a:lvl5pPr marL="0" marR="0" lvl="4" indent="-69850" algn="ctr" rtl="0">
              <a:spcBef>
                <a:spcPts val="0"/>
              </a:spcBef>
              <a:spcAft>
                <a:spcPts val="0"/>
              </a:spcAft>
              <a:buClr>
                <a:srgbClr val="4D4D4D"/>
              </a:buClr>
              <a:buSzPts val="1100"/>
              <a:buChar char="○"/>
              <a:defRPr>
                <a:solidFill>
                  <a:srgbClr val="4D4D4D"/>
                </a:solidFill>
              </a:defRPr>
            </a:lvl5pPr>
            <a:lvl6pPr marL="0" marR="0" lvl="5" indent="-69850" algn="ctr" rtl="0">
              <a:spcBef>
                <a:spcPts val="0"/>
              </a:spcBef>
              <a:spcAft>
                <a:spcPts val="0"/>
              </a:spcAft>
              <a:buClr>
                <a:srgbClr val="4D4D4D"/>
              </a:buClr>
              <a:buSzPts val="1100"/>
              <a:buChar char="■"/>
              <a:defRPr>
                <a:solidFill>
                  <a:srgbClr val="4D4D4D"/>
                </a:solidFill>
              </a:defRPr>
            </a:lvl6pPr>
            <a:lvl7pPr marL="0" marR="0" lvl="6" indent="-69850" algn="ctr" rtl="0">
              <a:spcBef>
                <a:spcPts val="0"/>
              </a:spcBef>
              <a:spcAft>
                <a:spcPts val="0"/>
              </a:spcAft>
              <a:buClr>
                <a:srgbClr val="4D4D4D"/>
              </a:buClr>
              <a:buSzPts val="1100"/>
              <a:buChar char="●"/>
              <a:defRPr>
                <a:solidFill>
                  <a:srgbClr val="4D4D4D"/>
                </a:solidFill>
              </a:defRPr>
            </a:lvl7pPr>
            <a:lvl8pPr marL="0" marR="0" lvl="7" indent="-69850" algn="ctr" rtl="0">
              <a:spcBef>
                <a:spcPts val="0"/>
              </a:spcBef>
              <a:spcAft>
                <a:spcPts val="0"/>
              </a:spcAft>
              <a:buClr>
                <a:srgbClr val="4D4D4D"/>
              </a:buClr>
              <a:buSzPts val="1100"/>
              <a:buChar char="○"/>
              <a:defRPr>
                <a:solidFill>
                  <a:srgbClr val="4D4D4D"/>
                </a:solidFill>
              </a:defRPr>
            </a:lvl8pPr>
            <a:lvl9pPr marL="0" marR="0" lvl="8" indent="-69850" algn="ctr" rtl="0">
              <a:spcBef>
                <a:spcPts val="0"/>
              </a:spcBef>
              <a:spcAft>
                <a:spcPts val="0"/>
              </a:spcAft>
              <a:buClr>
                <a:srgbClr val="4D4D4D"/>
              </a:buClr>
              <a:buSzPts val="1100"/>
              <a:buChar char="■"/>
              <a:defRPr>
                <a:solidFill>
                  <a:srgbClr val="4D4D4D"/>
                </a:solidFill>
              </a:defRPr>
            </a:lvl9pPr>
          </a:lstStyle>
          <a:p>
            <a:endParaRPr/>
          </a:p>
        </p:txBody>
      </p:sp>
      <p:sp>
        <p:nvSpPr>
          <p:cNvPr id="168" name="Google Shape;168;p27"/>
          <p:cNvSpPr txBox="1">
            <a:spLocks noGrp="1"/>
          </p:cNvSpPr>
          <p:nvPr>
            <p:ph type="body" idx="2"/>
          </p:nvPr>
        </p:nvSpPr>
        <p:spPr>
          <a:xfrm>
            <a:off x="2456908" y="2576879"/>
            <a:ext cx="1963186" cy="1955250"/>
          </a:xfrm>
          <a:prstGeom prst="rect">
            <a:avLst/>
          </a:prstGeom>
          <a:noFill/>
          <a:ln>
            <a:noFill/>
          </a:ln>
        </p:spPr>
        <p:txBody>
          <a:bodyPr spcFirstLastPara="1" wrap="square" lIns="68575" tIns="68575" rIns="68575" bIns="68575" anchor="t" anchorCtr="0"/>
          <a:lstStyle>
            <a:lvl1pPr marL="457200" marR="0" lvl="0"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1pPr>
            <a:lvl2pPr marL="914400" marR="0" lvl="1"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2pPr>
            <a:lvl3pPr marL="1371600" marR="0" lvl="2"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3pPr>
            <a:lvl4pPr marL="1828800" marR="0" lvl="3"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4pPr>
            <a:lvl5pPr marL="2286000" marR="0" lvl="4"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5pPr>
            <a:lvl6pPr marL="2743200" marR="0" lvl="5"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6pPr>
            <a:lvl7pPr marL="3200400" marR="0" lvl="6"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7pPr>
            <a:lvl8pPr marL="3657600" marR="0" lvl="7"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8pPr>
            <a:lvl9pPr marL="4114800" marR="0" lvl="8"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9pPr>
          </a:lstStyle>
          <a:p>
            <a:endParaRPr/>
          </a:p>
        </p:txBody>
      </p:sp>
      <p:sp>
        <p:nvSpPr>
          <p:cNvPr id="169" name="Google Shape;169;p27"/>
          <p:cNvSpPr txBox="1">
            <a:spLocks noGrp="1"/>
          </p:cNvSpPr>
          <p:nvPr>
            <p:ph type="body" idx="3"/>
          </p:nvPr>
        </p:nvSpPr>
        <p:spPr>
          <a:xfrm>
            <a:off x="4693296" y="2576879"/>
            <a:ext cx="1963186" cy="1955250"/>
          </a:xfrm>
          <a:prstGeom prst="rect">
            <a:avLst/>
          </a:prstGeom>
          <a:noFill/>
          <a:ln>
            <a:noFill/>
          </a:ln>
        </p:spPr>
        <p:txBody>
          <a:bodyPr spcFirstLastPara="1" wrap="square" lIns="68575" tIns="68575" rIns="68575" bIns="68575" anchor="t" anchorCtr="0"/>
          <a:lstStyle>
            <a:lvl1pPr marL="457200" marR="0" lvl="0"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1pPr>
            <a:lvl2pPr marL="914400" marR="0" lvl="1"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2pPr>
            <a:lvl3pPr marL="1371600" marR="0" lvl="2"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3pPr>
            <a:lvl4pPr marL="1828800" marR="0" lvl="3"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4pPr>
            <a:lvl5pPr marL="2286000" marR="0" lvl="4"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5pPr>
            <a:lvl6pPr marL="2743200" marR="0" lvl="5"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6pPr>
            <a:lvl7pPr marL="3200400" marR="0" lvl="6"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7pPr>
            <a:lvl8pPr marL="3657600" marR="0" lvl="7"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8pPr>
            <a:lvl9pPr marL="4114800" marR="0" lvl="8"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9pPr>
          </a:lstStyle>
          <a:p>
            <a:endParaRPr/>
          </a:p>
        </p:txBody>
      </p:sp>
      <p:sp>
        <p:nvSpPr>
          <p:cNvPr id="170" name="Google Shape;170;p27"/>
          <p:cNvSpPr txBox="1">
            <a:spLocks noGrp="1"/>
          </p:cNvSpPr>
          <p:nvPr>
            <p:ph type="body" idx="4"/>
          </p:nvPr>
        </p:nvSpPr>
        <p:spPr>
          <a:xfrm>
            <a:off x="6929684" y="2576879"/>
            <a:ext cx="1963186" cy="1955250"/>
          </a:xfrm>
          <a:prstGeom prst="rect">
            <a:avLst/>
          </a:prstGeom>
          <a:noFill/>
          <a:ln>
            <a:noFill/>
          </a:ln>
        </p:spPr>
        <p:txBody>
          <a:bodyPr spcFirstLastPara="1" wrap="square" lIns="68575" tIns="68575" rIns="68575" bIns="68575" anchor="t" anchorCtr="0"/>
          <a:lstStyle>
            <a:lvl1pPr marL="457200" marR="0" lvl="0"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1pPr>
            <a:lvl2pPr marL="914400" marR="0" lvl="1"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2pPr>
            <a:lvl3pPr marL="1371600" marR="0" lvl="2"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3pPr>
            <a:lvl4pPr marL="1828800" marR="0" lvl="3"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4pPr>
            <a:lvl5pPr marL="2286000" marR="0" lvl="4"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5pPr>
            <a:lvl6pPr marL="2743200" marR="0" lvl="5"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6pPr>
            <a:lvl7pPr marL="3200400" marR="0" lvl="6"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7pPr>
            <a:lvl8pPr marL="3657600" marR="0" lvl="7"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8pPr>
            <a:lvl9pPr marL="4114800" marR="0" lvl="8" indent="-298450" rtl="0">
              <a:lnSpc>
                <a:spcPct val="115000"/>
              </a:lnSpc>
              <a:spcBef>
                <a:spcPts val="0"/>
              </a:spcBef>
              <a:spcAft>
                <a:spcPts val="0"/>
              </a:spcAft>
              <a:buSzPts val="1100"/>
              <a:buFont typeface="Open Sans"/>
              <a:buChar char="•"/>
              <a:defRPr sz="1100" b="0" u="none" strike="noStrike" cap="none">
                <a:latin typeface="Open Sans"/>
                <a:ea typeface="Open Sans"/>
                <a:cs typeface="Open Sans"/>
                <a:sym typeface="Open Sans"/>
              </a:defRPr>
            </a:lvl9pPr>
          </a:lstStyle>
          <a:p>
            <a:endParaRPr/>
          </a:p>
        </p:txBody>
      </p:sp>
      <p:sp>
        <p:nvSpPr>
          <p:cNvPr id="171" name="Google Shape;171;p27"/>
          <p:cNvSpPr txBox="1">
            <a:spLocks noGrp="1"/>
          </p:cNvSpPr>
          <p:nvPr>
            <p:ph type="title" idx="5"/>
          </p:nvPr>
        </p:nvSpPr>
        <p:spPr>
          <a:xfrm>
            <a:off x="2528553" y="1997248"/>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400"/>
              <a:buFont typeface="Open Sans"/>
              <a:buNone/>
              <a:defRPr sz="1400" b="0" i="0" u="none" strike="noStrike" cap="none">
                <a:latin typeface="Open Sans"/>
                <a:ea typeface="Open Sans"/>
                <a:cs typeface="Open Sans"/>
                <a:sym typeface="Open Sans"/>
              </a:defRPr>
            </a:lvl1pPr>
            <a:lvl2pPr marL="0" marR="0" lvl="1" indent="-69850" algn="ctr" rtl="0">
              <a:spcBef>
                <a:spcPts val="0"/>
              </a:spcBef>
              <a:spcAft>
                <a:spcPts val="0"/>
              </a:spcAft>
              <a:buClr>
                <a:srgbClr val="4D4D4D"/>
              </a:buClr>
              <a:buSzPts val="1100"/>
              <a:buChar char="○"/>
              <a:defRPr>
                <a:solidFill>
                  <a:srgbClr val="4D4D4D"/>
                </a:solidFill>
              </a:defRPr>
            </a:lvl2pPr>
            <a:lvl3pPr marL="0" marR="0" lvl="2" indent="-69850" algn="ctr" rtl="0">
              <a:spcBef>
                <a:spcPts val="0"/>
              </a:spcBef>
              <a:spcAft>
                <a:spcPts val="0"/>
              </a:spcAft>
              <a:buClr>
                <a:srgbClr val="4D4D4D"/>
              </a:buClr>
              <a:buSzPts val="1100"/>
              <a:buChar char="■"/>
              <a:defRPr>
                <a:solidFill>
                  <a:srgbClr val="4D4D4D"/>
                </a:solidFill>
              </a:defRPr>
            </a:lvl3pPr>
            <a:lvl4pPr marL="0" marR="0" lvl="3" indent="-69850" algn="ctr" rtl="0">
              <a:spcBef>
                <a:spcPts val="0"/>
              </a:spcBef>
              <a:spcAft>
                <a:spcPts val="0"/>
              </a:spcAft>
              <a:buClr>
                <a:srgbClr val="4D4D4D"/>
              </a:buClr>
              <a:buSzPts val="1100"/>
              <a:buChar char="●"/>
              <a:defRPr>
                <a:solidFill>
                  <a:srgbClr val="4D4D4D"/>
                </a:solidFill>
              </a:defRPr>
            </a:lvl4pPr>
            <a:lvl5pPr marL="0" marR="0" lvl="4" indent="-69850" algn="ctr" rtl="0">
              <a:spcBef>
                <a:spcPts val="0"/>
              </a:spcBef>
              <a:spcAft>
                <a:spcPts val="0"/>
              </a:spcAft>
              <a:buClr>
                <a:srgbClr val="4D4D4D"/>
              </a:buClr>
              <a:buSzPts val="1100"/>
              <a:buChar char="○"/>
              <a:defRPr>
                <a:solidFill>
                  <a:srgbClr val="4D4D4D"/>
                </a:solidFill>
              </a:defRPr>
            </a:lvl5pPr>
            <a:lvl6pPr marL="0" marR="0" lvl="5" indent="-69850" algn="ctr" rtl="0">
              <a:spcBef>
                <a:spcPts val="0"/>
              </a:spcBef>
              <a:spcAft>
                <a:spcPts val="0"/>
              </a:spcAft>
              <a:buClr>
                <a:srgbClr val="4D4D4D"/>
              </a:buClr>
              <a:buSzPts val="1100"/>
              <a:buChar char="■"/>
              <a:defRPr>
                <a:solidFill>
                  <a:srgbClr val="4D4D4D"/>
                </a:solidFill>
              </a:defRPr>
            </a:lvl6pPr>
            <a:lvl7pPr marL="0" marR="0" lvl="6" indent="-69850" algn="ctr" rtl="0">
              <a:spcBef>
                <a:spcPts val="0"/>
              </a:spcBef>
              <a:spcAft>
                <a:spcPts val="0"/>
              </a:spcAft>
              <a:buClr>
                <a:srgbClr val="4D4D4D"/>
              </a:buClr>
              <a:buSzPts val="1100"/>
              <a:buChar char="●"/>
              <a:defRPr>
                <a:solidFill>
                  <a:srgbClr val="4D4D4D"/>
                </a:solidFill>
              </a:defRPr>
            </a:lvl7pPr>
            <a:lvl8pPr marL="0" marR="0" lvl="7" indent="-69850" algn="ctr" rtl="0">
              <a:spcBef>
                <a:spcPts val="0"/>
              </a:spcBef>
              <a:spcAft>
                <a:spcPts val="0"/>
              </a:spcAft>
              <a:buClr>
                <a:srgbClr val="4D4D4D"/>
              </a:buClr>
              <a:buSzPts val="1100"/>
              <a:buChar char="○"/>
              <a:defRPr>
                <a:solidFill>
                  <a:srgbClr val="4D4D4D"/>
                </a:solidFill>
              </a:defRPr>
            </a:lvl8pPr>
            <a:lvl9pPr marL="0" marR="0" lvl="8" indent="-69850" algn="ctr" rtl="0">
              <a:spcBef>
                <a:spcPts val="0"/>
              </a:spcBef>
              <a:spcAft>
                <a:spcPts val="0"/>
              </a:spcAft>
              <a:buClr>
                <a:srgbClr val="4D4D4D"/>
              </a:buClr>
              <a:buSzPts val="1100"/>
              <a:buChar char="■"/>
              <a:defRPr>
                <a:solidFill>
                  <a:srgbClr val="4D4D4D"/>
                </a:solidFill>
              </a:defRPr>
            </a:lvl9pPr>
          </a:lstStyle>
          <a:p>
            <a:endParaRPr/>
          </a:p>
        </p:txBody>
      </p:sp>
      <p:sp>
        <p:nvSpPr>
          <p:cNvPr id="172" name="Google Shape;172;p27"/>
          <p:cNvSpPr txBox="1">
            <a:spLocks noGrp="1"/>
          </p:cNvSpPr>
          <p:nvPr>
            <p:ph type="title" idx="6"/>
          </p:nvPr>
        </p:nvSpPr>
        <p:spPr>
          <a:xfrm>
            <a:off x="6991124" y="1997248"/>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400"/>
              <a:buFont typeface="Open Sans"/>
              <a:buNone/>
              <a:defRPr sz="1400" b="0" i="0" u="none" strike="noStrike" cap="none">
                <a:latin typeface="Open Sans"/>
                <a:ea typeface="Open Sans"/>
                <a:cs typeface="Open Sans"/>
                <a:sym typeface="Open Sans"/>
              </a:defRPr>
            </a:lvl1pPr>
            <a:lvl2pPr marL="0" marR="0" lvl="1" indent="-69850" algn="ctr" rtl="0">
              <a:spcBef>
                <a:spcPts val="0"/>
              </a:spcBef>
              <a:spcAft>
                <a:spcPts val="0"/>
              </a:spcAft>
              <a:buClr>
                <a:srgbClr val="4D4D4D"/>
              </a:buClr>
              <a:buSzPts val="1100"/>
              <a:buChar char="○"/>
              <a:defRPr>
                <a:solidFill>
                  <a:srgbClr val="4D4D4D"/>
                </a:solidFill>
              </a:defRPr>
            </a:lvl2pPr>
            <a:lvl3pPr marL="0" marR="0" lvl="2" indent="-69850" algn="ctr" rtl="0">
              <a:spcBef>
                <a:spcPts val="0"/>
              </a:spcBef>
              <a:spcAft>
                <a:spcPts val="0"/>
              </a:spcAft>
              <a:buClr>
                <a:srgbClr val="4D4D4D"/>
              </a:buClr>
              <a:buSzPts val="1100"/>
              <a:buChar char="■"/>
              <a:defRPr>
                <a:solidFill>
                  <a:srgbClr val="4D4D4D"/>
                </a:solidFill>
              </a:defRPr>
            </a:lvl3pPr>
            <a:lvl4pPr marL="0" marR="0" lvl="3" indent="-69850" algn="ctr" rtl="0">
              <a:spcBef>
                <a:spcPts val="0"/>
              </a:spcBef>
              <a:spcAft>
                <a:spcPts val="0"/>
              </a:spcAft>
              <a:buClr>
                <a:srgbClr val="4D4D4D"/>
              </a:buClr>
              <a:buSzPts val="1100"/>
              <a:buChar char="●"/>
              <a:defRPr>
                <a:solidFill>
                  <a:srgbClr val="4D4D4D"/>
                </a:solidFill>
              </a:defRPr>
            </a:lvl4pPr>
            <a:lvl5pPr marL="0" marR="0" lvl="4" indent="-69850" algn="ctr" rtl="0">
              <a:spcBef>
                <a:spcPts val="0"/>
              </a:spcBef>
              <a:spcAft>
                <a:spcPts val="0"/>
              </a:spcAft>
              <a:buClr>
                <a:srgbClr val="4D4D4D"/>
              </a:buClr>
              <a:buSzPts val="1100"/>
              <a:buChar char="○"/>
              <a:defRPr>
                <a:solidFill>
                  <a:srgbClr val="4D4D4D"/>
                </a:solidFill>
              </a:defRPr>
            </a:lvl5pPr>
            <a:lvl6pPr marL="0" marR="0" lvl="5" indent="-69850" algn="ctr" rtl="0">
              <a:spcBef>
                <a:spcPts val="0"/>
              </a:spcBef>
              <a:spcAft>
                <a:spcPts val="0"/>
              </a:spcAft>
              <a:buClr>
                <a:srgbClr val="4D4D4D"/>
              </a:buClr>
              <a:buSzPts val="1100"/>
              <a:buChar char="■"/>
              <a:defRPr>
                <a:solidFill>
                  <a:srgbClr val="4D4D4D"/>
                </a:solidFill>
              </a:defRPr>
            </a:lvl6pPr>
            <a:lvl7pPr marL="0" marR="0" lvl="6" indent="-69850" algn="ctr" rtl="0">
              <a:spcBef>
                <a:spcPts val="0"/>
              </a:spcBef>
              <a:spcAft>
                <a:spcPts val="0"/>
              </a:spcAft>
              <a:buClr>
                <a:srgbClr val="4D4D4D"/>
              </a:buClr>
              <a:buSzPts val="1100"/>
              <a:buChar char="●"/>
              <a:defRPr>
                <a:solidFill>
                  <a:srgbClr val="4D4D4D"/>
                </a:solidFill>
              </a:defRPr>
            </a:lvl7pPr>
            <a:lvl8pPr marL="0" marR="0" lvl="7" indent="-69850" algn="ctr" rtl="0">
              <a:spcBef>
                <a:spcPts val="0"/>
              </a:spcBef>
              <a:spcAft>
                <a:spcPts val="0"/>
              </a:spcAft>
              <a:buClr>
                <a:srgbClr val="4D4D4D"/>
              </a:buClr>
              <a:buSzPts val="1100"/>
              <a:buChar char="○"/>
              <a:defRPr>
                <a:solidFill>
                  <a:srgbClr val="4D4D4D"/>
                </a:solidFill>
              </a:defRPr>
            </a:lvl8pPr>
            <a:lvl9pPr marL="0" marR="0" lvl="8" indent="-69850" algn="ctr" rtl="0">
              <a:spcBef>
                <a:spcPts val="0"/>
              </a:spcBef>
              <a:spcAft>
                <a:spcPts val="0"/>
              </a:spcAft>
              <a:buClr>
                <a:srgbClr val="4D4D4D"/>
              </a:buClr>
              <a:buSzPts val="1100"/>
              <a:buChar char="■"/>
              <a:defRPr>
                <a:solidFill>
                  <a:srgbClr val="4D4D4D"/>
                </a:solidFill>
              </a:defRPr>
            </a:lvl9pPr>
          </a:lstStyle>
          <a:p>
            <a:endParaRPr/>
          </a:p>
        </p:txBody>
      </p:sp>
      <p:sp>
        <p:nvSpPr>
          <p:cNvPr id="173" name="Google Shape;173;p27"/>
          <p:cNvSpPr txBox="1">
            <a:spLocks noGrp="1"/>
          </p:cNvSpPr>
          <p:nvPr>
            <p:ph type="title" idx="7"/>
          </p:nvPr>
        </p:nvSpPr>
        <p:spPr>
          <a:xfrm>
            <a:off x="4759839" y="1997248"/>
            <a:ext cx="1840304" cy="376875"/>
          </a:xfrm>
          <a:prstGeom prst="rect">
            <a:avLst/>
          </a:prstGeom>
          <a:noFill/>
          <a:ln>
            <a:noFill/>
          </a:ln>
        </p:spPr>
        <p:txBody>
          <a:bodyPr spcFirstLastPara="1" wrap="square" lIns="68575" tIns="68575" rIns="68575" bIns="68575" anchor="ctr" anchorCtr="0"/>
          <a:lstStyle>
            <a:lvl1pPr marL="0" marR="0" lvl="0" indent="0" algn="ctr" rtl="0">
              <a:spcBef>
                <a:spcPts val="0"/>
              </a:spcBef>
              <a:spcAft>
                <a:spcPts val="0"/>
              </a:spcAft>
              <a:buSzPts val="1400"/>
              <a:buFont typeface="Open Sans"/>
              <a:buNone/>
              <a:defRPr sz="1400" b="0" i="0" u="none" strike="noStrike" cap="none">
                <a:latin typeface="Open Sans"/>
                <a:ea typeface="Open Sans"/>
                <a:cs typeface="Open Sans"/>
                <a:sym typeface="Open Sans"/>
              </a:defRPr>
            </a:lvl1pPr>
            <a:lvl2pPr marL="0" marR="0" lvl="1" indent="-69850" algn="ctr" rtl="0">
              <a:spcBef>
                <a:spcPts val="0"/>
              </a:spcBef>
              <a:spcAft>
                <a:spcPts val="0"/>
              </a:spcAft>
              <a:buClr>
                <a:srgbClr val="4D4D4D"/>
              </a:buClr>
              <a:buSzPts val="1100"/>
              <a:buChar char="○"/>
              <a:defRPr>
                <a:solidFill>
                  <a:srgbClr val="4D4D4D"/>
                </a:solidFill>
              </a:defRPr>
            </a:lvl2pPr>
            <a:lvl3pPr marL="0" marR="0" lvl="2" indent="-69850" algn="ctr" rtl="0">
              <a:spcBef>
                <a:spcPts val="0"/>
              </a:spcBef>
              <a:spcAft>
                <a:spcPts val="0"/>
              </a:spcAft>
              <a:buClr>
                <a:srgbClr val="4D4D4D"/>
              </a:buClr>
              <a:buSzPts val="1100"/>
              <a:buChar char="■"/>
              <a:defRPr>
                <a:solidFill>
                  <a:srgbClr val="4D4D4D"/>
                </a:solidFill>
              </a:defRPr>
            </a:lvl3pPr>
            <a:lvl4pPr marL="0" marR="0" lvl="3" indent="-69850" algn="ctr" rtl="0">
              <a:spcBef>
                <a:spcPts val="0"/>
              </a:spcBef>
              <a:spcAft>
                <a:spcPts val="0"/>
              </a:spcAft>
              <a:buClr>
                <a:srgbClr val="4D4D4D"/>
              </a:buClr>
              <a:buSzPts val="1100"/>
              <a:buChar char="●"/>
              <a:defRPr>
                <a:solidFill>
                  <a:srgbClr val="4D4D4D"/>
                </a:solidFill>
              </a:defRPr>
            </a:lvl4pPr>
            <a:lvl5pPr marL="0" marR="0" lvl="4" indent="-69850" algn="ctr" rtl="0">
              <a:spcBef>
                <a:spcPts val="0"/>
              </a:spcBef>
              <a:spcAft>
                <a:spcPts val="0"/>
              </a:spcAft>
              <a:buClr>
                <a:srgbClr val="4D4D4D"/>
              </a:buClr>
              <a:buSzPts val="1100"/>
              <a:buChar char="○"/>
              <a:defRPr>
                <a:solidFill>
                  <a:srgbClr val="4D4D4D"/>
                </a:solidFill>
              </a:defRPr>
            </a:lvl5pPr>
            <a:lvl6pPr marL="0" marR="0" lvl="5" indent="-69850" algn="ctr" rtl="0">
              <a:spcBef>
                <a:spcPts val="0"/>
              </a:spcBef>
              <a:spcAft>
                <a:spcPts val="0"/>
              </a:spcAft>
              <a:buClr>
                <a:srgbClr val="4D4D4D"/>
              </a:buClr>
              <a:buSzPts val="1100"/>
              <a:buChar char="■"/>
              <a:defRPr>
                <a:solidFill>
                  <a:srgbClr val="4D4D4D"/>
                </a:solidFill>
              </a:defRPr>
            </a:lvl6pPr>
            <a:lvl7pPr marL="0" marR="0" lvl="6" indent="-69850" algn="ctr" rtl="0">
              <a:spcBef>
                <a:spcPts val="0"/>
              </a:spcBef>
              <a:spcAft>
                <a:spcPts val="0"/>
              </a:spcAft>
              <a:buClr>
                <a:srgbClr val="4D4D4D"/>
              </a:buClr>
              <a:buSzPts val="1100"/>
              <a:buChar char="●"/>
              <a:defRPr>
                <a:solidFill>
                  <a:srgbClr val="4D4D4D"/>
                </a:solidFill>
              </a:defRPr>
            </a:lvl7pPr>
            <a:lvl8pPr marL="0" marR="0" lvl="7" indent="-69850" algn="ctr" rtl="0">
              <a:spcBef>
                <a:spcPts val="0"/>
              </a:spcBef>
              <a:spcAft>
                <a:spcPts val="0"/>
              </a:spcAft>
              <a:buClr>
                <a:srgbClr val="4D4D4D"/>
              </a:buClr>
              <a:buSzPts val="1100"/>
              <a:buChar char="○"/>
              <a:defRPr>
                <a:solidFill>
                  <a:srgbClr val="4D4D4D"/>
                </a:solidFill>
              </a:defRPr>
            </a:lvl8pPr>
            <a:lvl9pPr marL="0" marR="0" lvl="8" indent="-69850" algn="ctr" rtl="0">
              <a:spcBef>
                <a:spcPts val="0"/>
              </a:spcBef>
              <a:spcAft>
                <a:spcPts val="0"/>
              </a:spcAft>
              <a:buClr>
                <a:srgbClr val="4D4D4D"/>
              </a:buClr>
              <a:buSzPts val="1100"/>
              <a:buChar char="■"/>
              <a:defRPr>
                <a:solidFill>
                  <a:srgbClr val="4D4D4D"/>
                </a:solidFill>
              </a:defRPr>
            </a:lvl9pPr>
          </a:lstStyle>
          <a:p>
            <a:endParaRPr/>
          </a:p>
        </p:txBody>
      </p:sp>
      <p:sp>
        <p:nvSpPr>
          <p:cNvPr id="174" name="Google Shape;174;p27"/>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Centere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0" y="304455"/>
            <a:ext cx="9144000" cy="376800"/>
          </a:xfrm>
          <a:prstGeom prst="rect">
            <a:avLst/>
          </a:prstGeom>
        </p:spPr>
        <p:txBody>
          <a:bodyPr lIns="91425" tIns="91425" rIns="91425" bIns="91425" anchor="b" anchorCtr="0"/>
          <a:lstStyle>
            <a:lvl1pPr lvl="0" algn="ctr"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79" name="Shape 79"/>
          <p:cNvSpPr txBox="1">
            <a:spLocks noGrp="1"/>
          </p:cNvSpPr>
          <p:nvPr>
            <p:ph type="body" idx="1"/>
          </p:nvPr>
        </p:nvSpPr>
        <p:spPr>
          <a:xfrm>
            <a:off x="388610" y="1306444"/>
            <a:ext cx="8366700" cy="3394500"/>
          </a:xfrm>
          <a:prstGeom prst="rect">
            <a:avLst/>
          </a:prstGeom>
          <a:noFill/>
          <a:ln>
            <a:noFill/>
          </a:ln>
        </p:spPr>
        <p:txBody>
          <a:bodyPr lIns="91425" tIns="91425" rIns="91425" bIns="91425" anchor="t" anchorCtr="0"/>
          <a:lstStyle>
            <a:lvl1pPr marL="177800" marR="0" lvl="0" indent="-114300" rtl="0">
              <a:lnSpc>
                <a:spcPct val="115000"/>
              </a:lnSpc>
              <a:spcBef>
                <a:spcPts val="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1pPr>
            <a:lvl2pPr marL="520700" marR="0" lvl="1" indent="-1270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2pPr>
            <a:lvl3pPr marL="914400" marR="0" lvl="2"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3pPr>
            <a:lvl4pPr marL="1371600" marR="0" lvl="3"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4pPr>
            <a:lvl5pPr marL="1778000" marR="0" lvl="4" indent="-1397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5pPr>
            <a:lvl6pPr marL="2514600" marR="0" lvl="5"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6pPr>
            <a:lvl7pPr marL="2971800" marR="0" lvl="6"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7pPr>
            <a:lvl8pPr marL="3429000" marR="0" lvl="7"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8pPr>
            <a:lvl9pPr marL="3886200" marR="0" lvl="8"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80" name="Shape 80"/>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solidFill>
                  <a:srgbClr val="666666"/>
                </a:solidFill>
              </a:rPr>
              <a:pPr/>
              <a:t>‹#›</a:t>
            </a:fld>
            <a:endParaRPr lang="en">
              <a:solidFill>
                <a:srgbClr val="666666"/>
              </a:solidFill>
            </a:endParaRPr>
          </a:p>
        </p:txBody>
      </p:sp>
    </p:spTree>
    <p:extLst>
      <p:ext uri="{BB962C8B-B14F-4D97-AF65-F5344CB8AC3E}">
        <p14:creationId xmlns:p14="http://schemas.microsoft.com/office/powerpoint/2010/main" val="18661197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Blank 1">
    <p:spTree>
      <p:nvGrpSpPr>
        <p:cNvPr id="1" name="Shape 81"/>
        <p:cNvGrpSpPr/>
        <p:nvPr/>
      </p:nvGrpSpPr>
      <p:grpSpPr>
        <a:xfrm>
          <a:off x="0" y="0"/>
          <a:ext cx="0" cy="0"/>
          <a:chOff x="0" y="0"/>
          <a:chExt cx="0" cy="0"/>
        </a:xfrm>
      </p:grpSpPr>
      <p:sp>
        <p:nvSpPr>
          <p:cNvPr id="82" name="Shape 82"/>
          <p:cNvSpPr/>
          <p:nvPr/>
        </p:nvSpPr>
        <p:spPr>
          <a:xfrm>
            <a:off x="-168" y="-13275"/>
            <a:ext cx="9144000" cy="51567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83" name="Shape 8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84" name="Shape 84"/>
          <p:cNvPicPr preferRelativeResize="0"/>
          <p:nvPr/>
        </p:nvPicPr>
        <p:blipFill>
          <a:blip r:embed="rId2">
            <a:alphaModFix/>
          </a:blip>
          <a:stretch>
            <a:fillRect/>
          </a:stretch>
        </p:blipFill>
        <p:spPr>
          <a:xfrm>
            <a:off x="43918" y="4959363"/>
            <a:ext cx="1132174" cy="144174"/>
          </a:xfrm>
          <a:prstGeom prst="rect">
            <a:avLst/>
          </a:prstGeom>
          <a:noFill/>
          <a:ln>
            <a:noFill/>
          </a:ln>
        </p:spPr>
      </p:pic>
      <p:cxnSp>
        <p:nvCxnSpPr>
          <p:cNvPr id="85" name="Shape 85"/>
          <p:cNvCxnSpPr/>
          <p:nvPr/>
        </p:nvCxnSpPr>
        <p:spPr>
          <a:xfrm rot="10800000">
            <a:off x="65" y="4914641"/>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86" name="Shape 86"/>
          <p:cNvGrpSpPr/>
          <p:nvPr/>
        </p:nvGrpSpPr>
        <p:grpSpPr>
          <a:xfrm>
            <a:off x="7931304" y="4891684"/>
            <a:ext cx="821929" cy="26550"/>
            <a:chOff x="10313692" y="5282680"/>
            <a:chExt cx="1095614" cy="35400"/>
          </a:xfrm>
        </p:grpSpPr>
        <p:sp>
          <p:nvSpPr>
            <p:cNvPr id="87" name="Shape 87"/>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88" name="Shape 88"/>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89" name="Shape 89"/>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90" name="Shape 90"/>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spTree>
    <p:extLst>
      <p:ext uri="{BB962C8B-B14F-4D97-AF65-F5344CB8AC3E}">
        <p14:creationId xmlns:p14="http://schemas.microsoft.com/office/powerpoint/2010/main" val="41382129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469193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End">
    <p:spTree>
      <p:nvGrpSpPr>
        <p:cNvPr id="1" name="Shape 95"/>
        <p:cNvGrpSpPr/>
        <p:nvPr/>
      </p:nvGrpSpPr>
      <p:grpSpPr>
        <a:xfrm>
          <a:off x="0" y="0"/>
          <a:ext cx="0" cy="0"/>
          <a:chOff x="0" y="0"/>
          <a:chExt cx="0" cy="0"/>
        </a:xfrm>
      </p:grpSpPr>
      <p:sp>
        <p:nvSpPr>
          <p:cNvPr id="96" name="Shape 96"/>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97" name="Shape 97"/>
          <p:cNvSpPr txBox="1">
            <a:spLocks noGrp="1"/>
          </p:cNvSpPr>
          <p:nvPr>
            <p:ph type="ctrTitle"/>
          </p:nvPr>
        </p:nvSpPr>
        <p:spPr>
          <a:xfrm>
            <a:off x="537908" y="2076412"/>
            <a:ext cx="6624000" cy="990600"/>
          </a:xfrm>
          <a:prstGeom prst="rect">
            <a:avLst/>
          </a:prstGeom>
          <a:noFill/>
          <a:ln>
            <a:noFill/>
          </a:ln>
        </p:spPr>
        <p:txBody>
          <a:bodyPr lIns="91425" tIns="91425" rIns="91425" bIns="91425" anchor="ctr"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cxnSp>
        <p:nvCxnSpPr>
          <p:cNvPr id="98" name="Shape 98"/>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99" name="Shape 99"/>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sp>
        <p:nvSpPr>
          <p:cNvPr id="100" name="Shape 100"/>
          <p:cNvSpPr txBox="1"/>
          <p:nvPr/>
        </p:nvSpPr>
        <p:spPr>
          <a:xfrm>
            <a:off x="7139991" y="4988552"/>
            <a:ext cx="1708500" cy="160200"/>
          </a:xfrm>
          <a:prstGeom prst="rect">
            <a:avLst/>
          </a:prstGeom>
          <a:noFill/>
          <a:ln>
            <a:noFill/>
          </a:ln>
        </p:spPr>
        <p:txBody>
          <a:bodyPr lIns="68575" tIns="68575" rIns="68575" bIns="68575" anchor="b" anchorCtr="0">
            <a:noAutofit/>
          </a:bodyPr>
          <a:lstStyle/>
          <a:p>
            <a:pPr>
              <a:buClrTx/>
              <a:buFontTx/>
              <a:buNone/>
            </a:pPr>
            <a:r>
              <a:rPr lang="en" sz="700">
                <a:solidFill>
                  <a:srgbClr val="999999"/>
                </a:solidFill>
                <a:latin typeface="Open Sans"/>
                <a:ea typeface="Open Sans"/>
                <a:cs typeface="Open Sans"/>
                <a:sym typeface="Open Sans"/>
              </a:rPr>
              <a:t>Google confidential │ Do not distribute </a:t>
            </a:r>
          </a:p>
        </p:txBody>
      </p:sp>
      <p:grpSp>
        <p:nvGrpSpPr>
          <p:cNvPr id="101" name="Shape 101"/>
          <p:cNvGrpSpPr/>
          <p:nvPr/>
        </p:nvGrpSpPr>
        <p:grpSpPr>
          <a:xfrm>
            <a:off x="7931304" y="4274629"/>
            <a:ext cx="821929" cy="26550"/>
            <a:chOff x="10313692" y="5282680"/>
            <a:chExt cx="1095614" cy="35400"/>
          </a:xfrm>
        </p:grpSpPr>
        <p:sp>
          <p:nvSpPr>
            <p:cNvPr id="102" name="Shape 102"/>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03" name="Shape 103"/>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04" name="Shape 104"/>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05" name="Shape 105"/>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106" name="Shape 106"/>
          <p:cNvPicPr preferRelativeResize="0"/>
          <p:nvPr/>
        </p:nvPicPr>
        <p:blipFill>
          <a:blip r:embed="rId2">
            <a:alphaModFix/>
          </a:blip>
          <a:stretch>
            <a:fillRect/>
          </a:stretch>
        </p:blipFill>
        <p:spPr>
          <a:xfrm>
            <a:off x="243" y="4354091"/>
            <a:ext cx="3048826" cy="789521"/>
          </a:xfrm>
          <a:prstGeom prst="rect">
            <a:avLst/>
          </a:prstGeom>
          <a:noFill/>
          <a:ln>
            <a:noFill/>
          </a:ln>
        </p:spPr>
      </p:pic>
      <p:sp>
        <p:nvSpPr>
          <p:cNvPr id="107" name="Shape 107"/>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6249145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81000" y="304800"/>
            <a:ext cx="8229600" cy="914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0" name="Shape 110"/>
          <p:cNvSpPr txBox="1">
            <a:spLocks noGrp="1"/>
          </p:cNvSpPr>
          <p:nvPr>
            <p:ph type="body" idx="1"/>
          </p:nvPr>
        </p:nvSpPr>
        <p:spPr>
          <a:xfrm>
            <a:off x="381000" y="1219200"/>
            <a:ext cx="5943600" cy="3200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6"/>
              </a:buClr>
              <a:buFont typeface="Arial"/>
              <a:buNone/>
              <a:defRPr sz="1800" b="0" i="0" u="none" strike="noStrike" cap="none">
                <a:solidFill>
                  <a:schemeClr val="accent6"/>
                </a:solidFill>
                <a:latin typeface="Roboto"/>
                <a:ea typeface="Roboto"/>
                <a:cs typeface="Roboto"/>
                <a:sym typeface="Roboto"/>
              </a:defRPr>
            </a:lvl1pPr>
            <a:lvl2pPr marL="341312" marR="0" lvl="1" indent="-125412" algn="l" rtl="0">
              <a:lnSpc>
                <a:spcPct val="90000"/>
              </a:lnSpc>
              <a:spcBef>
                <a:spcPts val="1200"/>
              </a:spcBef>
              <a:buClr>
                <a:schemeClr val="accent6"/>
              </a:buClr>
              <a:buSzPct val="100000"/>
              <a:buFont typeface="Noto Sans Symbols"/>
              <a:buChar char="▪"/>
              <a:defRPr sz="1600" b="0" i="0" u="none" strike="noStrike" cap="none">
                <a:solidFill>
                  <a:schemeClr val="accent6"/>
                </a:solidFill>
                <a:latin typeface="Roboto"/>
                <a:ea typeface="Roboto"/>
                <a:cs typeface="Roboto"/>
                <a:sym typeface="Roboto"/>
              </a:defRPr>
            </a:lvl2pPr>
            <a:lvl3pPr marL="512762" marR="0" lvl="2" indent="-80962" algn="l" rtl="0">
              <a:lnSpc>
                <a:spcPct val="90000"/>
              </a:lnSpc>
              <a:spcBef>
                <a:spcPts val="600"/>
              </a:spcBef>
              <a:buClr>
                <a:schemeClr val="accent6"/>
              </a:buClr>
              <a:buSzPct val="100000"/>
              <a:buFont typeface="Merriweather Sans"/>
              <a:buChar char="–"/>
              <a:defRPr sz="1400" b="0" i="0" u="none" strike="noStrike" cap="none">
                <a:solidFill>
                  <a:schemeClr val="accent6"/>
                </a:solidFill>
                <a:latin typeface="Roboto"/>
                <a:ea typeface="Roboto"/>
                <a:cs typeface="Roboto"/>
                <a:sym typeface="Roboto"/>
              </a:defRPr>
            </a:lvl3pPr>
            <a:lvl4pPr marL="682625" marR="0" lvl="3" indent="-98425" algn="l" rtl="0">
              <a:lnSpc>
                <a:spcPct val="90000"/>
              </a:lnSpc>
              <a:spcBef>
                <a:spcPts val="600"/>
              </a:spcBef>
              <a:buClr>
                <a:schemeClr val="accent6"/>
              </a:buClr>
              <a:buSzPct val="100000"/>
              <a:buFont typeface="Arial"/>
              <a:buChar char="•"/>
              <a:defRPr sz="1200" b="0" i="0" u="none" strike="noStrike" cap="none">
                <a:solidFill>
                  <a:schemeClr val="accent6"/>
                </a:solidFill>
                <a:latin typeface="Roboto"/>
                <a:ea typeface="Roboto"/>
                <a:cs typeface="Roboto"/>
                <a:sym typeface="Roboto"/>
              </a:defRPr>
            </a:lvl4pPr>
            <a:lvl5pPr marL="0" marR="0" lvl="4" indent="114300" algn="l" rtl="0">
              <a:lnSpc>
                <a:spcPct val="90000"/>
              </a:lnSpc>
              <a:spcBef>
                <a:spcPts val="1200"/>
              </a:spcBef>
              <a:buClr>
                <a:schemeClr val="accent6"/>
              </a:buClr>
              <a:buSzPct val="100000"/>
              <a:buFont typeface="Arial"/>
              <a:buChar char="»"/>
              <a:defRPr sz="1800" b="0" i="0" u="none" strike="noStrike" cap="none">
                <a:solidFill>
                  <a:schemeClr val="accent6"/>
                </a:solidFill>
                <a:latin typeface="Roboto"/>
                <a:ea typeface="Roboto"/>
                <a:cs typeface="Roboto"/>
                <a:sym typeface="Robot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solidFill>
                  <a:srgbClr val="EEFF41"/>
                </a:solidFill>
                <a:latin typeface="Roboto"/>
                <a:ea typeface="Roboto"/>
                <a:cs typeface="Roboto"/>
                <a:sym typeface="Roboto"/>
              </a:rPr>
              <a:pPr/>
              <a:t>‹#›</a:t>
            </a:fld>
            <a:endParaRPr lang="en" sz="1300">
              <a:solidFill>
                <a:srgbClr val="EEFF41"/>
              </a:solidFill>
              <a:latin typeface="Roboto"/>
              <a:ea typeface="Roboto"/>
              <a:cs typeface="Roboto"/>
              <a:sym typeface="Roboto"/>
            </a:endParaRPr>
          </a:p>
        </p:txBody>
      </p:sp>
    </p:spTree>
    <p:extLst>
      <p:ext uri="{BB962C8B-B14F-4D97-AF65-F5344CB8AC3E}">
        <p14:creationId xmlns:p14="http://schemas.microsoft.com/office/powerpoint/2010/main" val="3001862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Blank 2">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pPr/>
              <a:t>‹#›</a:t>
            </a:fld>
            <a:endParaRPr lang="en" sz="1300"/>
          </a:p>
        </p:txBody>
      </p:sp>
    </p:spTree>
    <p:extLst>
      <p:ext uri="{BB962C8B-B14F-4D97-AF65-F5344CB8AC3E}">
        <p14:creationId xmlns:p14="http://schemas.microsoft.com/office/powerpoint/2010/main" val="10697101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8696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40453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8214959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407227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496586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26601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amp; Bullet Points">
  <p:cSld name="Title Only_1_1_1">
    <p:spTree>
      <p:nvGrpSpPr>
        <p:cNvPr id="1" name="Shape 175"/>
        <p:cNvGrpSpPr/>
        <p:nvPr/>
      </p:nvGrpSpPr>
      <p:grpSpPr>
        <a:xfrm>
          <a:off x="0" y="0"/>
          <a:ext cx="0" cy="0"/>
          <a:chOff x="0" y="0"/>
          <a:chExt cx="0" cy="0"/>
        </a:xfrm>
      </p:grpSpPr>
      <p:sp>
        <p:nvSpPr>
          <p:cNvPr id="176" name="Google Shape;176;p28"/>
          <p:cNvSpPr txBox="1">
            <a:spLocks noGrp="1"/>
          </p:cNvSpPr>
          <p:nvPr>
            <p:ph type="body" idx="1"/>
          </p:nvPr>
        </p:nvSpPr>
        <p:spPr>
          <a:xfrm>
            <a:off x="477199" y="900396"/>
            <a:ext cx="4934860" cy="1066950"/>
          </a:xfrm>
          <a:prstGeom prst="rect">
            <a:avLst/>
          </a:prstGeom>
          <a:noFill/>
          <a:ln>
            <a:noFill/>
          </a:ln>
        </p:spPr>
        <p:txBody>
          <a:bodyPr spcFirstLastPara="1" wrap="square" lIns="68575" tIns="68575" rIns="68575" bIns="68575" anchor="t" anchorCtr="0"/>
          <a:lstStyle>
            <a:lvl1pPr marL="457200" marR="0" lvl="0"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1pPr>
            <a:lvl2pPr marL="914400" marR="0" lvl="1" indent="-298450" rtl="0">
              <a:lnSpc>
                <a:spcPct val="115000"/>
              </a:lnSpc>
              <a:spcBef>
                <a:spcPts val="180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2pPr>
            <a:lvl3pPr marL="1371600" marR="0" lvl="2"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3pPr>
            <a:lvl4pPr marL="1828800" marR="0" lvl="3"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4pPr>
            <a:lvl5pPr marL="2286000" marR="0" lvl="4"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5pPr>
            <a:lvl6pPr marL="2743200" marR="0" lvl="5"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6pPr>
            <a:lvl7pPr marL="3200400" marR="0" lvl="6"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7pPr>
            <a:lvl8pPr marL="3657600" marR="0" lvl="7"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8pPr>
            <a:lvl9pPr marL="4114800" marR="0" lvl="8"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9pPr>
          </a:lstStyle>
          <a:p>
            <a:endParaRPr/>
          </a:p>
        </p:txBody>
      </p:sp>
      <p:sp>
        <p:nvSpPr>
          <p:cNvPr id="177" name="Google Shape;177;p28"/>
          <p:cNvSpPr txBox="1">
            <a:spLocks noGrp="1"/>
          </p:cNvSpPr>
          <p:nvPr>
            <p:ph type="body" idx="2"/>
          </p:nvPr>
        </p:nvSpPr>
        <p:spPr>
          <a:xfrm>
            <a:off x="477199" y="2495475"/>
            <a:ext cx="4934860" cy="1066950"/>
          </a:xfrm>
          <a:prstGeom prst="rect">
            <a:avLst/>
          </a:prstGeom>
          <a:noFill/>
          <a:ln>
            <a:noFill/>
          </a:ln>
        </p:spPr>
        <p:txBody>
          <a:bodyPr spcFirstLastPara="1" wrap="square" lIns="68575" tIns="68575" rIns="68575" bIns="68575" anchor="t" anchorCtr="0"/>
          <a:lstStyle>
            <a:lvl1pPr marL="457200" marR="0" lvl="0" indent="-298450" rtl="0">
              <a:lnSpc>
                <a:spcPct val="115000"/>
              </a:lnSpc>
              <a:spcBef>
                <a:spcPts val="40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1pPr>
            <a:lvl2pPr marL="914400" marR="0" lvl="1"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2pPr>
            <a:lvl3pPr marL="1371600" marR="0" lvl="2"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3pPr>
            <a:lvl4pPr marL="1828800" marR="0" lvl="3"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4pPr>
            <a:lvl5pPr marL="2286000" marR="0" lvl="4"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5pPr>
            <a:lvl6pPr marL="2743200" marR="0" lvl="5"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6pPr>
            <a:lvl7pPr marL="3200400" marR="0" lvl="6"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7pPr>
            <a:lvl8pPr marL="3657600" marR="0" lvl="7"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8pPr>
            <a:lvl9pPr marL="4114800" marR="0" lvl="8" indent="-298450" rtl="0">
              <a:lnSpc>
                <a:spcPct val="115000"/>
              </a:lnSpc>
              <a:spcBef>
                <a:spcPts val="0"/>
              </a:spcBef>
              <a:spcAft>
                <a:spcPts val="0"/>
              </a:spcAft>
              <a:buClr>
                <a:srgbClr val="666666"/>
              </a:buClr>
              <a:buSzPts val="1100"/>
              <a:buFont typeface="Open Sans"/>
              <a:buChar char="•"/>
              <a:defRPr sz="1100" b="0" i="0" u="none" strike="noStrike" cap="none">
                <a:solidFill>
                  <a:srgbClr val="666666"/>
                </a:solidFill>
                <a:latin typeface="Open Sans"/>
                <a:ea typeface="Open Sans"/>
                <a:cs typeface="Open Sans"/>
                <a:sym typeface="Open Sans"/>
              </a:defRPr>
            </a:lvl9pPr>
          </a:lstStyle>
          <a:p>
            <a:endParaRPr/>
          </a:p>
        </p:txBody>
      </p:sp>
      <p:sp>
        <p:nvSpPr>
          <p:cNvPr id="178" name="Google Shape;178;p28"/>
          <p:cNvSpPr/>
          <p:nvPr/>
        </p:nvSpPr>
        <p:spPr>
          <a:xfrm>
            <a:off x="5921386" y="-13500"/>
            <a:ext cx="3222614" cy="5170500"/>
          </a:xfrm>
          <a:prstGeom prst="rect">
            <a:avLst/>
          </a:prstGeom>
          <a:solidFill>
            <a:srgbClr val="80808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t> </a:t>
            </a:r>
            <a:endParaRPr sz="1100"/>
          </a:p>
        </p:txBody>
      </p:sp>
      <p:sp>
        <p:nvSpPr>
          <p:cNvPr id="179" name="Google Shape;179;p28"/>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solidFill>
                  <a:srgbClr val="666666"/>
                </a:solidFill>
              </a:defRPr>
            </a:lvl1pPr>
            <a:lvl2pPr lvl="1">
              <a:buNone/>
              <a:defRPr>
                <a:solidFill>
                  <a:srgbClr val="666666"/>
                </a:solidFill>
              </a:defRPr>
            </a:lvl2pPr>
            <a:lvl3pPr lvl="2">
              <a:buNone/>
              <a:defRPr>
                <a:solidFill>
                  <a:srgbClr val="666666"/>
                </a:solidFill>
              </a:defRPr>
            </a:lvl3pPr>
            <a:lvl4pPr lvl="3">
              <a:buNone/>
              <a:defRPr>
                <a:solidFill>
                  <a:srgbClr val="666666"/>
                </a:solidFill>
              </a:defRPr>
            </a:lvl4pPr>
            <a:lvl5pPr lvl="4">
              <a:buNone/>
              <a:defRPr>
                <a:solidFill>
                  <a:srgbClr val="666666"/>
                </a:solidFill>
              </a:defRPr>
            </a:lvl5pPr>
            <a:lvl6pPr lvl="5">
              <a:buNone/>
              <a:defRPr>
                <a:solidFill>
                  <a:srgbClr val="666666"/>
                </a:solidFill>
              </a:defRPr>
            </a:lvl6pPr>
            <a:lvl7pPr lvl="6">
              <a:buNone/>
              <a:defRPr>
                <a:solidFill>
                  <a:srgbClr val="666666"/>
                </a:solidFill>
              </a:defRPr>
            </a:lvl7pPr>
            <a:lvl8pPr lvl="7">
              <a:buNone/>
              <a:defRPr>
                <a:solidFill>
                  <a:srgbClr val="666666"/>
                </a:solidFill>
              </a:defRPr>
            </a:lvl8pPr>
            <a:lvl9pPr lvl="8">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05614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5641506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24384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27999453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4655628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a:buClrTx/>
              <a:buFontTx/>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990776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06643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Title">
    <p:spTree>
      <p:nvGrpSpPr>
        <p:cNvPr id="1" name="Shape 62"/>
        <p:cNvGrpSpPr/>
        <p:nvPr/>
      </p:nvGrpSpPr>
      <p:grpSpPr>
        <a:xfrm>
          <a:off x="0" y="0"/>
          <a:ext cx="0" cy="0"/>
          <a:chOff x="0" y="0"/>
          <a:chExt cx="0" cy="0"/>
        </a:xfrm>
      </p:grpSpPr>
      <p:sp>
        <p:nvSpPr>
          <p:cNvPr id="63" name="Shape 63"/>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64" name="Shape 64"/>
          <p:cNvSpPr txBox="1">
            <a:spLocks noGrp="1"/>
          </p:cNvSpPr>
          <p:nvPr>
            <p:ph type="ctrTitle"/>
          </p:nvPr>
        </p:nvSpPr>
        <p:spPr>
          <a:xfrm>
            <a:off x="2129204" y="1549181"/>
            <a:ext cx="6624000" cy="990600"/>
          </a:xfrm>
          <a:prstGeom prst="rect">
            <a:avLst/>
          </a:prstGeom>
          <a:noFill/>
          <a:ln>
            <a:noFill/>
          </a:ln>
        </p:spPr>
        <p:txBody>
          <a:bodyPr lIns="91425" tIns="91425" rIns="91425" bIns="91425" anchor="b"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65" name="Shape 65"/>
          <p:cNvSpPr txBox="1">
            <a:spLocks noGrp="1"/>
          </p:cNvSpPr>
          <p:nvPr>
            <p:ph type="subTitle" idx="1"/>
          </p:nvPr>
        </p:nvSpPr>
        <p:spPr>
          <a:xfrm>
            <a:off x="2172078" y="2426643"/>
            <a:ext cx="6566700" cy="541500"/>
          </a:xfrm>
          <a:prstGeom prst="rect">
            <a:avLst/>
          </a:prstGeom>
          <a:noFill/>
          <a:ln>
            <a:noFill/>
          </a:ln>
        </p:spPr>
        <p:txBody>
          <a:bodyPr lIns="91425" tIns="91425" rIns="91425" bIns="91425" anchor="t" anchorCtr="0"/>
          <a:lstStyle>
            <a:lvl1pPr marL="0" marR="0" lvl="0" indent="0" algn="l" rtl="0">
              <a:spcBef>
                <a:spcPts val="0"/>
              </a:spcBef>
              <a:buClr>
                <a:srgbClr val="808080"/>
              </a:buClr>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66" name="Shape 66"/>
          <p:cNvSpPr txBox="1">
            <a:spLocks noGrp="1"/>
          </p:cNvSpPr>
          <p:nvPr>
            <p:ph type="subTitle" idx="2"/>
          </p:nvPr>
        </p:nvSpPr>
        <p:spPr>
          <a:xfrm>
            <a:off x="2163579" y="3229275"/>
            <a:ext cx="6624000" cy="5415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808080"/>
              </a:buClr>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67" name="Shape 67"/>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68" name="Shape 68"/>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69" name="Shape 69"/>
          <p:cNvGrpSpPr/>
          <p:nvPr/>
        </p:nvGrpSpPr>
        <p:grpSpPr>
          <a:xfrm>
            <a:off x="7931304" y="4274629"/>
            <a:ext cx="821929" cy="26550"/>
            <a:chOff x="10313692" y="5282680"/>
            <a:chExt cx="1095614" cy="35400"/>
          </a:xfrm>
        </p:grpSpPr>
        <p:sp>
          <p:nvSpPr>
            <p:cNvPr id="70" name="Shape 70"/>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71" name="Shape 71"/>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72" name="Shape 72"/>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73" name="Shape 73"/>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74" name="Shape 74"/>
          <p:cNvPicPr preferRelativeResize="0"/>
          <p:nvPr/>
        </p:nvPicPr>
        <p:blipFill>
          <a:blip r:embed="rId2">
            <a:alphaModFix/>
          </a:blip>
          <a:stretch>
            <a:fillRect/>
          </a:stretch>
        </p:blipFill>
        <p:spPr>
          <a:xfrm>
            <a:off x="537908" y="1812724"/>
            <a:ext cx="1277643" cy="1134386"/>
          </a:xfrm>
          <a:prstGeom prst="rect">
            <a:avLst/>
          </a:prstGeom>
          <a:noFill/>
          <a:ln>
            <a:noFill/>
          </a:ln>
        </p:spPr>
      </p:pic>
      <p:sp>
        <p:nvSpPr>
          <p:cNvPr id="75" name="Shape 75"/>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76" name="Shape 76"/>
          <p:cNvPicPr preferRelativeResize="0"/>
          <p:nvPr/>
        </p:nvPicPr>
        <p:blipFill>
          <a:blip r:embed="rId3">
            <a:alphaModFix/>
          </a:blip>
          <a:stretch>
            <a:fillRect/>
          </a:stretch>
        </p:blipFill>
        <p:spPr>
          <a:xfrm>
            <a:off x="258162" y="4542306"/>
            <a:ext cx="2762550" cy="351731"/>
          </a:xfrm>
          <a:prstGeom prst="rect">
            <a:avLst/>
          </a:prstGeom>
          <a:noFill/>
          <a:ln>
            <a:noFill/>
          </a:ln>
        </p:spPr>
      </p:pic>
    </p:spTree>
    <p:extLst>
      <p:ext uri="{BB962C8B-B14F-4D97-AF65-F5344CB8AC3E}">
        <p14:creationId xmlns:p14="http://schemas.microsoft.com/office/powerpoint/2010/main" val="8720531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Centere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0" y="304455"/>
            <a:ext cx="9144000" cy="376800"/>
          </a:xfrm>
          <a:prstGeom prst="rect">
            <a:avLst/>
          </a:prstGeom>
        </p:spPr>
        <p:txBody>
          <a:bodyPr lIns="91425" tIns="91425" rIns="91425" bIns="91425" anchor="b" anchorCtr="0"/>
          <a:lstStyle>
            <a:lvl1pPr lvl="0" algn="ctr"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79" name="Shape 79"/>
          <p:cNvSpPr txBox="1">
            <a:spLocks noGrp="1"/>
          </p:cNvSpPr>
          <p:nvPr>
            <p:ph type="body" idx="1"/>
          </p:nvPr>
        </p:nvSpPr>
        <p:spPr>
          <a:xfrm>
            <a:off x="388610" y="1306444"/>
            <a:ext cx="8366700" cy="3394500"/>
          </a:xfrm>
          <a:prstGeom prst="rect">
            <a:avLst/>
          </a:prstGeom>
          <a:noFill/>
          <a:ln>
            <a:noFill/>
          </a:ln>
        </p:spPr>
        <p:txBody>
          <a:bodyPr lIns="91425" tIns="91425" rIns="91425" bIns="91425" anchor="t" anchorCtr="0"/>
          <a:lstStyle>
            <a:lvl1pPr marL="177800" marR="0" lvl="0" indent="-114300" rtl="0">
              <a:lnSpc>
                <a:spcPct val="115000"/>
              </a:lnSpc>
              <a:spcBef>
                <a:spcPts val="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1pPr>
            <a:lvl2pPr marL="520700" marR="0" lvl="1" indent="-1270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2pPr>
            <a:lvl3pPr marL="914400" marR="0" lvl="2"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3pPr>
            <a:lvl4pPr marL="1371600" marR="0" lvl="3"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4pPr>
            <a:lvl5pPr marL="1778000" marR="0" lvl="4" indent="-1397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5pPr>
            <a:lvl6pPr marL="2514600" marR="0" lvl="5"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6pPr>
            <a:lvl7pPr marL="2971800" marR="0" lvl="6"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7pPr>
            <a:lvl8pPr marL="3429000" marR="0" lvl="7"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8pPr>
            <a:lvl9pPr marL="3886200" marR="0" lvl="8"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80" name="Shape 80"/>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solidFill>
                  <a:srgbClr val="666666"/>
                </a:solidFill>
              </a:rPr>
              <a:pPr/>
              <a:t>‹#›</a:t>
            </a:fld>
            <a:endParaRPr lang="en">
              <a:solidFill>
                <a:srgbClr val="666666"/>
              </a:solidFill>
            </a:endParaRPr>
          </a:p>
        </p:txBody>
      </p:sp>
    </p:spTree>
    <p:extLst>
      <p:ext uri="{BB962C8B-B14F-4D97-AF65-F5344CB8AC3E}">
        <p14:creationId xmlns:p14="http://schemas.microsoft.com/office/powerpoint/2010/main" val="8419416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Blank 1">
    <p:spTree>
      <p:nvGrpSpPr>
        <p:cNvPr id="1" name="Shape 81"/>
        <p:cNvGrpSpPr/>
        <p:nvPr/>
      </p:nvGrpSpPr>
      <p:grpSpPr>
        <a:xfrm>
          <a:off x="0" y="0"/>
          <a:ext cx="0" cy="0"/>
          <a:chOff x="0" y="0"/>
          <a:chExt cx="0" cy="0"/>
        </a:xfrm>
      </p:grpSpPr>
      <p:sp>
        <p:nvSpPr>
          <p:cNvPr id="82" name="Shape 82"/>
          <p:cNvSpPr/>
          <p:nvPr/>
        </p:nvSpPr>
        <p:spPr>
          <a:xfrm>
            <a:off x="-168" y="-13275"/>
            <a:ext cx="9144000" cy="51567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83" name="Shape 8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84" name="Shape 84"/>
          <p:cNvPicPr preferRelativeResize="0"/>
          <p:nvPr/>
        </p:nvPicPr>
        <p:blipFill>
          <a:blip r:embed="rId2">
            <a:alphaModFix/>
          </a:blip>
          <a:stretch>
            <a:fillRect/>
          </a:stretch>
        </p:blipFill>
        <p:spPr>
          <a:xfrm>
            <a:off x="43918" y="4959363"/>
            <a:ext cx="1132174" cy="144174"/>
          </a:xfrm>
          <a:prstGeom prst="rect">
            <a:avLst/>
          </a:prstGeom>
          <a:noFill/>
          <a:ln>
            <a:noFill/>
          </a:ln>
        </p:spPr>
      </p:pic>
      <p:cxnSp>
        <p:nvCxnSpPr>
          <p:cNvPr id="85" name="Shape 85"/>
          <p:cNvCxnSpPr/>
          <p:nvPr/>
        </p:nvCxnSpPr>
        <p:spPr>
          <a:xfrm rot="10800000">
            <a:off x="65" y="4914641"/>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86" name="Shape 86"/>
          <p:cNvGrpSpPr/>
          <p:nvPr/>
        </p:nvGrpSpPr>
        <p:grpSpPr>
          <a:xfrm>
            <a:off x="7931304" y="4891684"/>
            <a:ext cx="821929" cy="26550"/>
            <a:chOff x="10313692" y="5282680"/>
            <a:chExt cx="1095614" cy="35400"/>
          </a:xfrm>
        </p:grpSpPr>
        <p:sp>
          <p:nvSpPr>
            <p:cNvPr id="87" name="Shape 87"/>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88" name="Shape 88"/>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89" name="Shape 89"/>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90" name="Shape 90"/>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spTree>
    <p:extLst>
      <p:ext uri="{BB962C8B-B14F-4D97-AF65-F5344CB8AC3E}">
        <p14:creationId xmlns:p14="http://schemas.microsoft.com/office/powerpoint/2010/main" val="1724575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pen" type="title">
  <p:cSld name="TITLE">
    <p:spTree>
      <p:nvGrpSpPr>
        <p:cNvPr id="1" name="Shape 180"/>
        <p:cNvGrpSpPr/>
        <p:nvPr/>
      </p:nvGrpSpPr>
      <p:grpSpPr>
        <a:xfrm>
          <a:off x="0" y="0"/>
          <a:ext cx="0" cy="0"/>
          <a:chOff x="0" y="0"/>
          <a:chExt cx="0" cy="0"/>
        </a:xfrm>
      </p:grpSpPr>
      <p:sp>
        <p:nvSpPr>
          <p:cNvPr id="181" name="Google Shape;181;p29"/>
          <p:cNvSpPr txBox="1">
            <a:spLocks noGrp="1"/>
          </p:cNvSpPr>
          <p:nvPr>
            <p:ph type="body" idx="1"/>
          </p:nvPr>
        </p:nvSpPr>
        <p:spPr>
          <a:xfrm>
            <a:off x="388610" y="1306445"/>
            <a:ext cx="8366779" cy="3394575"/>
          </a:xfrm>
          <a:prstGeom prst="rect">
            <a:avLst/>
          </a:prstGeom>
          <a:noFill/>
          <a:ln>
            <a:noFill/>
          </a:ln>
        </p:spPr>
        <p:txBody>
          <a:bodyPr spcFirstLastPara="1" wrap="square" lIns="68575" tIns="68575" rIns="68575" bIns="68575" anchor="t" anchorCtr="0"/>
          <a:lstStyle>
            <a:lvl1pPr marL="457200" marR="0" lvl="0"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1pPr>
            <a:lvl2pPr marL="914400" marR="0" lvl="1"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2pPr>
            <a:lvl3pPr marL="1371600" marR="0" lvl="2"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3pPr>
            <a:lvl4pPr marL="1828800" marR="0" lvl="3"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4pPr>
            <a:lvl5pPr marL="2286000" marR="0" lvl="4"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5pPr>
            <a:lvl6pPr marL="2743200" marR="0" lvl="5"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6pPr>
            <a:lvl7pPr marL="3200400" marR="0" lvl="6"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7pPr>
            <a:lvl8pPr marL="3657600" marR="0" lvl="7"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8pPr>
            <a:lvl9pPr marL="4114800" marR="0" lvl="8"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7995145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End">
    <p:spTree>
      <p:nvGrpSpPr>
        <p:cNvPr id="1" name="Shape 95"/>
        <p:cNvGrpSpPr/>
        <p:nvPr/>
      </p:nvGrpSpPr>
      <p:grpSpPr>
        <a:xfrm>
          <a:off x="0" y="0"/>
          <a:ext cx="0" cy="0"/>
          <a:chOff x="0" y="0"/>
          <a:chExt cx="0" cy="0"/>
        </a:xfrm>
      </p:grpSpPr>
      <p:sp>
        <p:nvSpPr>
          <p:cNvPr id="96" name="Shape 96"/>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97" name="Shape 97"/>
          <p:cNvSpPr txBox="1">
            <a:spLocks noGrp="1"/>
          </p:cNvSpPr>
          <p:nvPr>
            <p:ph type="ctrTitle"/>
          </p:nvPr>
        </p:nvSpPr>
        <p:spPr>
          <a:xfrm>
            <a:off x="537908" y="2076412"/>
            <a:ext cx="6624000" cy="990600"/>
          </a:xfrm>
          <a:prstGeom prst="rect">
            <a:avLst/>
          </a:prstGeom>
          <a:noFill/>
          <a:ln>
            <a:noFill/>
          </a:ln>
        </p:spPr>
        <p:txBody>
          <a:bodyPr lIns="91425" tIns="91425" rIns="91425" bIns="91425" anchor="ctr"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cxnSp>
        <p:nvCxnSpPr>
          <p:cNvPr id="98" name="Shape 98"/>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99" name="Shape 99"/>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sp>
        <p:nvSpPr>
          <p:cNvPr id="100" name="Shape 100"/>
          <p:cNvSpPr txBox="1"/>
          <p:nvPr/>
        </p:nvSpPr>
        <p:spPr>
          <a:xfrm>
            <a:off x="7139991" y="4988552"/>
            <a:ext cx="1708500" cy="160200"/>
          </a:xfrm>
          <a:prstGeom prst="rect">
            <a:avLst/>
          </a:prstGeom>
          <a:noFill/>
          <a:ln>
            <a:noFill/>
          </a:ln>
        </p:spPr>
        <p:txBody>
          <a:bodyPr lIns="68575" tIns="68575" rIns="68575" bIns="68575" anchor="b" anchorCtr="0">
            <a:noAutofit/>
          </a:bodyPr>
          <a:lstStyle/>
          <a:p>
            <a:pPr>
              <a:buClrTx/>
              <a:buFontTx/>
              <a:buNone/>
            </a:pPr>
            <a:r>
              <a:rPr lang="en" sz="700">
                <a:solidFill>
                  <a:srgbClr val="999999"/>
                </a:solidFill>
                <a:latin typeface="Open Sans"/>
                <a:ea typeface="Open Sans"/>
                <a:cs typeface="Open Sans"/>
                <a:sym typeface="Open Sans"/>
              </a:rPr>
              <a:t>Google confidential │ Do not distribute </a:t>
            </a:r>
          </a:p>
        </p:txBody>
      </p:sp>
      <p:grpSp>
        <p:nvGrpSpPr>
          <p:cNvPr id="101" name="Shape 101"/>
          <p:cNvGrpSpPr/>
          <p:nvPr/>
        </p:nvGrpSpPr>
        <p:grpSpPr>
          <a:xfrm>
            <a:off x="7931304" y="4274629"/>
            <a:ext cx="821929" cy="26550"/>
            <a:chOff x="10313692" y="5282680"/>
            <a:chExt cx="1095614" cy="35400"/>
          </a:xfrm>
        </p:grpSpPr>
        <p:sp>
          <p:nvSpPr>
            <p:cNvPr id="102" name="Shape 102"/>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03" name="Shape 103"/>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04" name="Shape 104"/>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05" name="Shape 105"/>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106" name="Shape 106"/>
          <p:cNvPicPr preferRelativeResize="0"/>
          <p:nvPr/>
        </p:nvPicPr>
        <p:blipFill>
          <a:blip r:embed="rId2">
            <a:alphaModFix/>
          </a:blip>
          <a:stretch>
            <a:fillRect/>
          </a:stretch>
        </p:blipFill>
        <p:spPr>
          <a:xfrm>
            <a:off x="243" y="4354091"/>
            <a:ext cx="3048826" cy="789521"/>
          </a:xfrm>
          <a:prstGeom prst="rect">
            <a:avLst/>
          </a:prstGeom>
          <a:noFill/>
          <a:ln>
            <a:noFill/>
          </a:ln>
        </p:spPr>
      </p:pic>
      <p:sp>
        <p:nvSpPr>
          <p:cNvPr id="107" name="Shape 107"/>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1654415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81000" y="304800"/>
            <a:ext cx="8229600" cy="914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0" name="Shape 110"/>
          <p:cNvSpPr txBox="1">
            <a:spLocks noGrp="1"/>
          </p:cNvSpPr>
          <p:nvPr>
            <p:ph type="body" idx="1"/>
          </p:nvPr>
        </p:nvSpPr>
        <p:spPr>
          <a:xfrm>
            <a:off x="381000" y="1219200"/>
            <a:ext cx="5943600" cy="3200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6"/>
              </a:buClr>
              <a:buFont typeface="Arial"/>
              <a:buNone/>
              <a:defRPr sz="1800" b="0" i="0" u="none" strike="noStrike" cap="none">
                <a:solidFill>
                  <a:schemeClr val="accent6"/>
                </a:solidFill>
                <a:latin typeface="Roboto"/>
                <a:ea typeface="Roboto"/>
                <a:cs typeface="Roboto"/>
                <a:sym typeface="Roboto"/>
              </a:defRPr>
            </a:lvl1pPr>
            <a:lvl2pPr marL="341312" marR="0" lvl="1" indent="-125412" algn="l" rtl="0">
              <a:lnSpc>
                <a:spcPct val="90000"/>
              </a:lnSpc>
              <a:spcBef>
                <a:spcPts val="1200"/>
              </a:spcBef>
              <a:buClr>
                <a:schemeClr val="accent6"/>
              </a:buClr>
              <a:buSzPct val="100000"/>
              <a:buFont typeface="Noto Sans Symbols"/>
              <a:buChar char="▪"/>
              <a:defRPr sz="1600" b="0" i="0" u="none" strike="noStrike" cap="none">
                <a:solidFill>
                  <a:schemeClr val="accent6"/>
                </a:solidFill>
                <a:latin typeface="Roboto"/>
                <a:ea typeface="Roboto"/>
                <a:cs typeface="Roboto"/>
                <a:sym typeface="Roboto"/>
              </a:defRPr>
            </a:lvl2pPr>
            <a:lvl3pPr marL="512762" marR="0" lvl="2" indent="-80962" algn="l" rtl="0">
              <a:lnSpc>
                <a:spcPct val="90000"/>
              </a:lnSpc>
              <a:spcBef>
                <a:spcPts val="600"/>
              </a:spcBef>
              <a:buClr>
                <a:schemeClr val="accent6"/>
              </a:buClr>
              <a:buSzPct val="100000"/>
              <a:buFont typeface="Merriweather Sans"/>
              <a:buChar char="–"/>
              <a:defRPr sz="1400" b="0" i="0" u="none" strike="noStrike" cap="none">
                <a:solidFill>
                  <a:schemeClr val="accent6"/>
                </a:solidFill>
                <a:latin typeface="Roboto"/>
                <a:ea typeface="Roboto"/>
                <a:cs typeface="Roboto"/>
                <a:sym typeface="Roboto"/>
              </a:defRPr>
            </a:lvl3pPr>
            <a:lvl4pPr marL="682625" marR="0" lvl="3" indent="-98425" algn="l" rtl="0">
              <a:lnSpc>
                <a:spcPct val="90000"/>
              </a:lnSpc>
              <a:spcBef>
                <a:spcPts val="600"/>
              </a:spcBef>
              <a:buClr>
                <a:schemeClr val="accent6"/>
              </a:buClr>
              <a:buSzPct val="100000"/>
              <a:buFont typeface="Arial"/>
              <a:buChar char="•"/>
              <a:defRPr sz="1200" b="0" i="0" u="none" strike="noStrike" cap="none">
                <a:solidFill>
                  <a:schemeClr val="accent6"/>
                </a:solidFill>
                <a:latin typeface="Roboto"/>
                <a:ea typeface="Roboto"/>
                <a:cs typeface="Roboto"/>
                <a:sym typeface="Roboto"/>
              </a:defRPr>
            </a:lvl4pPr>
            <a:lvl5pPr marL="0" marR="0" lvl="4" indent="114300" algn="l" rtl="0">
              <a:lnSpc>
                <a:spcPct val="90000"/>
              </a:lnSpc>
              <a:spcBef>
                <a:spcPts val="1200"/>
              </a:spcBef>
              <a:buClr>
                <a:schemeClr val="accent6"/>
              </a:buClr>
              <a:buSzPct val="100000"/>
              <a:buFont typeface="Arial"/>
              <a:buChar char="»"/>
              <a:defRPr sz="1800" b="0" i="0" u="none" strike="noStrike" cap="none">
                <a:solidFill>
                  <a:schemeClr val="accent6"/>
                </a:solidFill>
                <a:latin typeface="Roboto"/>
                <a:ea typeface="Roboto"/>
                <a:cs typeface="Roboto"/>
                <a:sym typeface="Robot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solidFill>
                  <a:srgbClr val="EEFF41"/>
                </a:solidFill>
                <a:latin typeface="Roboto"/>
                <a:ea typeface="Roboto"/>
                <a:cs typeface="Roboto"/>
                <a:sym typeface="Roboto"/>
              </a:rPr>
              <a:pPr/>
              <a:t>‹#›</a:t>
            </a:fld>
            <a:endParaRPr lang="en" sz="1300">
              <a:solidFill>
                <a:srgbClr val="EEFF41"/>
              </a:solidFill>
              <a:latin typeface="Roboto"/>
              <a:ea typeface="Roboto"/>
              <a:cs typeface="Roboto"/>
              <a:sym typeface="Roboto"/>
            </a:endParaRPr>
          </a:p>
        </p:txBody>
      </p:sp>
    </p:spTree>
    <p:extLst>
      <p:ext uri="{BB962C8B-B14F-4D97-AF65-F5344CB8AC3E}">
        <p14:creationId xmlns:p14="http://schemas.microsoft.com/office/powerpoint/2010/main" val="29112537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Blank 2">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pPr/>
              <a:t>‹#›</a:t>
            </a:fld>
            <a:endParaRPr lang="en" sz="1300"/>
          </a:p>
        </p:txBody>
      </p:sp>
    </p:spTree>
    <p:extLst>
      <p:ext uri="{BB962C8B-B14F-4D97-AF65-F5344CB8AC3E}">
        <p14:creationId xmlns:p14="http://schemas.microsoft.com/office/powerpoint/2010/main" val="18837919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8696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40453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5338361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26105530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8311925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8325856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604876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717593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TITLE_1">
    <p:spTree>
      <p:nvGrpSpPr>
        <p:cNvPr id="1" name="Shape 182"/>
        <p:cNvGrpSpPr/>
        <p:nvPr/>
      </p:nvGrpSpPr>
      <p:grpSpPr>
        <a:xfrm>
          <a:off x="0" y="0"/>
          <a:ext cx="0" cy="0"/>
          <a:chOff x="0" y="0"/>
          <a:chExt cx="0" cy="0"/>
        </a:xfrm>
      </p:grpSpPr>
      <p:sp>
        <p:nvSpPr>
          <p:cNvPr id="184" name="Google Shape;184;p30"/>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85" name="Google Shape;185;p30"/>
          <p:cNvGrpSpPr/>
          <p:nvPr/>
        </p:nvGrpSpPr>
        <p:grpSpPr>
          <a:xfrm>
            <a:off x="7931304" y="4891685"/>
            <a:ext cx="821930" cy="26550"/>
            <a:chOff x="10313692" y="5282680"/>
            <a:chExt cx="1095614" cy="35400"/>
          </a:xfrm>
        </p:grpSpPr>
        <p:sp>
          <p:nvSpPr>
            <p:cNvPr id="186" name="Google Shape;186;p30"/>
            <p:cNvSpPr/>
            <p:nvPr/>
          </p:nvSpPr>
          <p:spPr>
            <a:xfrm>
              <a:off x="10581406" y="5282680"/>
              <a:ext cx="277500" cy="35400"/>
            </a:xfrm>
            <a:prstGeom prst="rect">
              <a:avLst/>
            </a:prstGeom>
            <a:solidFill>
              <a:srgbClr val="D84437"/>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30"/>
            <p:cNvSpPr/>
            <p:nvPr/>
          </p:nvSpPr>
          <p:spPr>
            <a:xfrm>
              <a:off x="10858801" y="5282680"/>
              <a:ext cx="275100" cy="35400"/>
            </a:xfrm>
            <a:prstGeom prst="rect">
              <a:avLst/>
            </a:prstGeom>
            <a:solidFill>
              <a:srgbClr val="F4B400"/>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30"/>
            <p:cNvSpPr/>
            <p:nvPr/>
          </p:nvSpPr>
          <p:spPr>
            <a:xfrm>
              <a:off x="11133906" y="5282680"/>
              <a:ext cx="275400" cy="35400"/>
            </a:xfrm>
            <a:prstGeom prst="rect">
              <a:avLst/>
            </a:prstGeom>
            <a:solidFill>
              <a:srgbClr val="0F9D58"/>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30"/>
            <p:cNvSpPr/>
            <p:nvPr/>
          </p:nvSpPr>
          <p:spPr>
            <a:xfrm>
              <a:off x="10313692" y="5282680"/>
              <a:ext cx="277500" cy="35400"/>
            </a:xfrm>
            <a:prstGeom prst="rect">
              <a:avLst/>
            </a:prstGeom>
            <a:solidFill>
              <a:srgbClr val="4285F4"/>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100"/>
                <a:t> </a:t>
              </a:r>
              <a:endParaRPr sz="1100"/>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8014656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6117101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a:buClrTx/>
              <a:buFontTx/>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4706148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7139705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Title">
    <p:spTree>
      <p:nvGrpSpPr>
        <p:cNvPr id="1" name="Shape 62"/>
        <p:cNvGrpSpPr/>
        <p:nvPr/>
      </p:nvGrpSpPr>
      <p:grpSpPr>
        <a:xfrm>
          <a:off x="0" y="0"/>
          <a:ext cx="0" cy="0"/>
          <a:chOff x="0" y="0"/>
          <a:chExt cx="0" cy="0"/>
        </a:xfrm>
      </p:grpSpPr>
      <p:sp>
        <p:nvSpPr>
          <p:cNvPr id="63" name="Shape 63"/>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64" name="Shape 64"/>
          <p:cNvSpPr txBox="1">
            <a:spLocks noGrp="1"/>
          </p:cNvSpPr>
          <p:nvPr>
            <p:ph type="ctrTitle"/>
          </p:nvPr>
        </p:nvSpPr>
        <p:spPr>
          <a:xfrm>
            <a:off x="2129204" y="1549181"/>
            <a:ext cx="6624000" cy="990600"/>
          </a:xfrm>
          <a:prstGeom prst="rect">
            <a:avLst/>
          </a:prstGeom>
          <a:noFill/>
          <a:ln>
            <a:noFill/>
          </a:ln>
        </p:spPr>
        <p:txBody>
          <a:bodyPr lIns="91425" tIns="91425" rIns="91425" bIns="91425" anchor="b"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65" name="Shape 65"/>
          <p:cNvSpPr txBox="1">
            <a:spLocks noGrp="1"/>
          </p:cNvSpPr>
          <p:nvPr>
            <p:ph type="subTitle" idx="1"/>
          </p:nvPr>
        </p:nvSpPr>
        <p:spPr>
          <a:xfrm>
            <a:off x="2172078" y="2426643"/>
            <a:ext cx="6566700" cy="541500"/>
          </a:xfrm>
          <a:prstGeom prst="rect">
            <a:avLst/>
          </a:prstGeom>
          <a:noFill/>
          <a:ln>
            <a:noFill/>
          </a:ln>
        </p:spPr>
        <p:txBody>
          <a:bodyPr lIns="91425" tIns="91425" rIns="91425" bIns="91425" anchor="t" anchorCtr="0"/>
          <a:lstStyle>
            <a:lvl1pPr marL="0" marR="0" lvl="0" indent="0" algn="l" rtl="0">
              <a:spcBef>
                <a:spcPts val="0"/>
              </a:spcBef>
              <a:buClr>
                <a:srgbClr val="808080"/>
              </a:buClr>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66" name="Shape 66"/>
          <p:cNvSpPr txBox="1">
            <a:spLocks noGrp="1"/>
          </p:cNvSpPr>
          <p:nvPr>
            <p:ph type="subTitle" idx="2"/>
          </p:nvPr>
        </p:nvSpPr>
        <p:spPr>
          <a:xfrm>
            <a:off x="2163579" y="3229275"/>
            <a:ext cx="6624000" cy="5415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808080"/>
              </a:buClr>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67" name="Shape 67"/>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68" name="Shape 68"/>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69" name="Shape 69"/>
          <p:cNvGrpSpPr/>
          <p:nvPr/>
        </p:nvGrpSpPr>
        <p:grpSpPr>
          <a:xfrm>
            <a:off x="7931304" y="4274629"/>
            <a:ext cx="821929" cy="26550"/>
            <a:chOff x="10313692" y="5282680"/>
            <a:chExt cx="1095614" cy="35400"/>
          </a:xfrm>
        </p:grpSpPr>
        <p:sp>
          <p:nvSpPr>
            <p:cNvPr id="70" name="Shape 70"/>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71" name="Shape 71"/>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72" name="Shape 72"/>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73" name="Shape 73"/>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74" name="Shape 74"/>
          <p:cNvPicPr preferRelativeResize="0"/>
          <p:nvPr/>
        </p:nvPicPr>
        <p:blipFill>
          <a:blip r:embed="rId2">
            <a:alphaModFix/>
          </a:blip>
          <a:stretch>
            <a:fillRect/>
          </a:stretch>
        </p:blipFill>
        <p:spPr>
          <a:xfrm>
            <a:off x="537908" y="1812724"/>
            <a:ext cx="1277643" cy="1134386"/>
          </a:xfrm>
          <a:prstGeom prst="rect">
            <a:avLst/>
          </a:prstGeom>
          <a:noFill/>
          <a:ln>
            <a:noFill/>
          </a:ln>
        </p:spPr>
      </p:pic>
      <p:sp>
        <p:nvSpPr>
          <p:cNvPr id="75" name="Shape 75"/>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76" name="Shape 76"/>
          <p:cNvPicPr preferRelativeResize="0"/>
          <p:nvPr/>
        </p:nvPicPr>
        <p:blipFill>
          <a:blip r:embed="rId3">
            <a:alphaModFix/>
          </a:blip>
          <a:stretch>
            <a:fillRect/>
          </a:stretch>
        </p:blipFill>
        <p:spPr>
          <a:xfrm>
            <a:off x="258162" y="4542306"/>
            <a:ext cx="2762550" cy="351731"/>
          </a:xfrm>
          <a:prstGeom prst="rect">
            <a:avLst/>
          </a:prstGeom>
          <a:noFill/>
          <a:ln>
            <a:noFill/>
          </a:ln>
        </p:spPr>
      </p:pic>
    </p:spTree>
    <p:extLst>
      <p:ext uri="{BB962C8B-B14F-4D97-AF65-F5344CB8AC3E}">
        <p14:creationId xmlns:p14="http://schemas.microsoft.com/office/powerpoint/2010/main" val="37809490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Centere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0" y="304455"/>
            <a:ext cx="9144000" cy="376800"/>
          </a:xfrm>
          <a:prstGeom prst="rect">
            <a:avLst/>
          </a:prstGeom>
        </p:spPr>
        <p:txBody>
          <a:bodyPr lIns="91425" tIns="91425" rIns="91425" bIns="91425" anchor="b" anchorCtr="0"/>
          <a:lstStyle>
            <a:lvl1pPr lvl="0" algn="ctr"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79" name="Shape 79"/>
          <p:cNvSpPr txBox="1">
            <a:spLocks noGrp="1"/>
          </p:cNvSpPr>
          <p:nvPr>
            <p:ph type="body" idx="1"/>
          </p:nvPr>
        </p:nvSpPr>
        <p:spPr>
          <a:xfrm>
            <a:off x="388610" y="1306444"/>
            <a:ext cx="8366700" cy="3394500"/>
          </a:xfrm>
          <a:prstGeom prst="rect">
            <a:avLst/>
          </a:prstGeom>
          <a:noFill/>
          <a:ln>
            <a:noFill/>
          </a:ln>
        </p:spPr>
        <p:txBody>
          <a:bodyPr lIns="91425" tIns="91425" rIns="91425" bIns="91425" anchor="t" anchorCtr="0"/>
          <a:lstStyle>
            <a:lvl1pPr marL="177800" marR="0" lvl="0" indent="-114300" rtl="0">
              <a:lnSpc>
                <a:spcPct val="115000"/>
              </a:lnSpc>
              <a:spcBef>
                <a:spcPts val="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1pPr>
            <a:lvl2pPr marL="520700" marR="0" lvl="1" indent="-1270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2pPr>
            <a:lvl3pPr marL="914400" marR="0" lvl="2"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3pPr>
            <a:lvl4pPr marL="1371600" marR="0" lvl="3"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4pPr>
            <a:lvl5pPr marL="1778000" marR="0" lvl="4" indent="-1397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5pPr>
            <a:lvl6pPr marL="2514600" marR="0" lvl="5"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6pPr>
            <a:lvl7pPr marL="2971800" marR="0" lvl="6"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7pPr>
            <a:lvl8pPr marL="3429000" marR="0" lvl="7"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8pPr>
            <a:lvl9pPr marL="3886200" marR="0" lvl="8"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80" name="Shape 80"/>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solidFill>
                  <a:srgbClr val="666666"/>
                </a:solidFill>
              </a:rPr>
              <a:pPr/>
              <a:t>‹#›</a:t>
            </a:fld>
            <a:endParaRPr lang="en">
              <a:solidFill>
                <a:srgbClr val="666666"/>
              </a:solidFill>
            </a:endParaRPr>
          </a:p>
        </p:txBody>
      </p:sp>
    </p:spTree>
    <p:extLst>
      <p:ext uri="{BB962C8B-B14F-4D97-AF65-F5344CB8AC3E}">
        <p14:creationId xmlns:p14="http://schemas.microsoft.com/office/powerpoint/2010/main" val="40828612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Blank 1">
    <p:spTree>
      <p:nvGrpSpPr>
        <p:cNvPr id="1" name="Shape 81"/>
        <p:cNvGrpSpPr/>
        <p:nvPr/>
      </p:nvGrpSpPr>
      <p:grpSpPr>
        <a:xfrm>
          <a:off x="0" y="0"/>
          <a:ext cx="0" cy="0"/>
          <a:chOff x="0" y="0"/>
          <a:chExt cx="0" cy="0"/>
        </a:xfrm>
      </p:grpSpPr>
      <p:sp>
        <p:nvSpPr>
          <p:cNvPr id="82" name="Shape 82"/>
          <p:cNvSpPr/>
          <p:nvPr/>
        </p:nvSpPr>
        <p:spPr>
          <a:xfrm>
            <a:off x="-168" y="-13275"/>
            <a:ext cx="9144000" cy="51567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83" name="Shape 8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84" name="Shape 84"/>
          <p:cNvPicPr preferRelativeResize="0"/>
          <p:nvPr/>
        </p:nvPicPr>
        <p:blipFill>
          <a:blip r:embed="rId2">
            <a:alphaModFix/>
          </a:blip>
          <a:stretch>
            <a:fillRect/>
          </a:stretch>
        </p:blipFill>
        <p:spPr>
          <a:xfrm>
            <a:off x="43918" y="4959363"/>
            <a:ext cx="1132174" cy="144174"/>
          </a:xfrm>
          <a:prstGeom prst="rect">
            <a:avLst/>
          </a:prstGeom>
          <a:noFill/>
          <a:ln>
            <a:noFill/>
          </a:ln>
        </p:spPr>
      </p:pic>
      <p:cxnSp>
        <p:nvCxnSpPr>
          <p:cNvPr id="85" name="Shape 85"/>
          <p:cNvCxnSpPr/>
          <p:nvPr/>
        </p:nvCxnSpPr>
        <p:spPr>
          <a:xfrm rot="10800000">
            <a:off x="65" y="4914641"/>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86" name="Shape 86"/>
          <p:cNvGrpSpPr/>
          <p:nvPr/>
        </p:nvGrpSpPr>
        <p:grpSpPr>
          <a:xfrm>
            <a:off x="7931304" y="4891684"/>
            <a:ext cx="821929" cy="26550"/>
            <a:chOff x="10313692" y="5282680"/>
            <a:chExt cx="1095614" cy="35400"/>
          </a:xfrm>
        </p:grpSpPr>
        <p:sp>
          <p:nvSpPr>
            <p:cNvPr id="87" name="Shape 87"/>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88" name="Shape 88"/>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89" name="Shape 89"/>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90" name="Shape 90"/>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spTree>
    <p:extLst>
      <p:ext uri="{BB962C8B-B14F-4D97-AF65-F5344CB8AC3E}">
        <p14:creationId xmlns:p14="http://schemas.microsoft.com/office/powerpoint/2010/main" val="21223733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7599943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End">
    <p:spTree>
      <p:nvGrpSpPr>
        <p:cNvPr id="1" name="Shape 95"/>
        <p:cNvGrpSpPr/>
        <p:nvPr/>
      </p:nvGrpSpPr>
      <p:grpSpPr>
        <a:xfrm>
          <a:off x="0" y="0"/>
          <a:ext cx="0" cy="0"/>
          <a:chOff x="0" y="0"/>
          <a:chExt cx="0" cy="0"/>
        </a:xfrm>
      </p:grpSpPr>
      <p:sp>
        <p:nvSpPr>
          <p:cNvPr id="96" name="Shape 96"/>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97" name="Shape 97"/>
          <p:cNvSpPr txBox="1">
            <a:spLocks noGrp="1"/>
          </p:cNvSpPr>
          <p:nvPr>
            <p:ph type="ctrTitle"/>
          </p:nvPr>
        </p:nvSpPr>
        <p:spPr>
          <a:xfrm>
            <a:off x="537908" y="2076412"/>
            <a:ext cx="6624000" cy="990600"/>
          </a:xfrm>
          <a:prstGeom prst="rect">
            <a:avLst/>
          </a:prstGeom>
          <a:noFill/>
          <a:ln>
            <a:noFill/>
          </a:ln>
        </p:spPr>
        <p:txBody>
          <a:bodyPr lIns="91425" tIns="91425" rIns="91425" bIns="91425" anchor="ctr"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cxnSp>
        <p:nvCxnSpPr>
          <p:cNvPr id="98" name="Shape 98"/>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99" name="Shape 99"/>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sp>
        <p:nvSpPr>
          <p:cNvPr id="100" name="Shape 100"/>
          <p:cNvSpPr txBox="1"/>
          <p:nvPr/>
        </p:nvSpPr>
        <p:spPr>
          <a:xfrm>
            <a:off x="7139991" y="4988552"/>
            <a:ext cx="1708500" cy="160200"/>
          </a:xfrm>
          <a:prstGeom prst="rect">
            <a:avLst/>
          </a:prstGeom>
          <a:noFill/>
          <a:ln>
            <a:noFill/>
          </a:ln>
        </p:spPr>
        <p:txBody>
          <a:bodyPr lIns="68575" tIns="68575" rIns="68575" bIns="68575" anchor="b" anchorCtr="0">
            <a:noAutofit/>
          </a:bodyPr>
          <a:lstStyle/>
          <a:p>
            <a:pPr>
              <a:buClrTx/>
              <a:buFontTx/>
              <a:buNone/>
            </a:pPr>
            <a:r>
              <a:rPr lang="en" sz="700">
                <a:solidFill>
                  <a:srgbClr val="999999"/>
                </a:solidFill>
                <a:latin typeface="Open Sans"/>
                <a:ea typeface="Open Sans"/>
                <a:cs typeface="Open Sans"/>
                <a:sym typeface="Open Sans"/>
              </a:rPr>
              <a:t>Google confidential │ Do not distribute </a:t>
            </a:r>
          </a:p>
        </p:txBody>
      </p:sp>
      <p:grpSp>
        <p:nvGrpSpPr>
          <p:cNvPr id="101" name="Shape 101"/>
          <p:cNvGrpSpPr/>
          <p:nvPr/>
        </p:nvGrpSpPr>
        <p:grpSpPr>
          <a:xfrm>
            <a:off x="7931304" y="4274629"/>
            <a:ext cx="821929" cy="26550"/>
            <a:chOff x="10313692" y="5282680"/>
            <a:chExt cx="1095614" cy="35400"/>
          </a:xfrm>
        </p:grpSpPr>
        <p:sp>
          <p:nvSpPr>
            <p:cNvPr id="102" name="Shape 102"/>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03" name="Shape 103"/>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04" name="Shape 104"/>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05" name="Shape 105"/>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106" name="Shape 106"/>
          <p:cNvPicPr preferRelativeResize="0"/>
          <p:nvPr/>
        </p:nvPicPr>
        <p:blipFill>
          <a:blip r:embed="rId2">
            <a:alphaModFix/>
          </a:blip>
          <a:stretch>
            <a:fillRect/>
          </a:stretch>
        </p:blipFill>
        <p:spPr>
          <a:xfrm>
            <a:off x="243" y="4354091"/>
            <a:ext cx="3048826" cy="789521"/>
          </a:xfrm>
          <a:prstGeom prst="rect">
            <a:avLst/>
          </a:prstGeom>
          <a:noFill/>
          <a:ln>
            <a:noFill/>
          </a:ln>
        </p:spPr>
      </p:pic>
      <p:sp>
        <p:nvSpPr>
          <p:cNvPr id="107" name="Shape 107"/>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551685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81000" y="304800"/>
            <a:ext cx="8229600" cy="914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0" name="Shape 110"/>
          <p:cNvSpPr txBox="1">
            <a:spLocks noGrp="1"/>
          </p:cNvSpPr>
          <p:nvPr>
            <p:ph type="body" idx="1"/>
          </p:nvPr>
        </p:nvSpPr>
        <p:spPr>
          <a:xfrm>
            <a:off x="381000" y="1219200"/>
            <a:ext cx="5943600" cy="3200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6"/>
              </a:buClr>
              <a:buFont typeface="Arial"/>
              <a:buNone/>
              <a:defRPr sz="1800" b="0" i="0" u="none" strike="noStrike" cap="none">
                <a:solidFill>
                  <a:schemeClr val="accent6"/>
                </a:solidFill>
                <a:latin typeface="Roboto"/>
                <a:ea typeface="Roboto"/>
                <a:cs typeface="Roboto"/>
                <a:sym typeface="Roboto"/>
              </a:defRPr>
            </a:lvl1pPr>
            <a:lvl2pPr marL="341312" marR="0" lvl="1" indent="-125412" algn="l" rtl="0">
              <a:lnSpc>
                <a:spcPct val="90000"/>
              </a:lnSpc>
              <a:spcBef>
                <a:spcPts val="1200"/>
              </a:spcBef>
              <a:buClr>
                <a:schemeClr val="accent6"/>
              </a:buClr>
              <a:buSzPct val="100000"/>
              <a:buFont typeface="Noto Sans Symbols"/>
              <a:buChar char="▪"/>
              <a:defRPr sz="1600" b="0" i="0" u="none" strike="noStrike" cap="none">
                <a:solidFill>
                  <a:schemeClr val="accent6"/>
                </a:solidFill>
                <a:latin typeface="Roboto"/>
                <a:ea typeface="Roboto"/>
                <a:cs typeface="Roboto"/>
                <a:sym typeface="Roboto"/>
              </a:defRPr>
            </a:lvl2pPr>
            <a:lvl3pPr marL="512762" marR="0" lvl="2" indent="-80962" algn="l" rtl="0">
              <a:lnSpc>
                <a:spcPct val="90000"/>
              </a:lnSpc>
              <a:spcBef>
                <a:spcPts val="600"/>
              </a:spcBef>
              <a:buClr>
                <a:schemeClr val="accent6"/>
              </a:buClr>
              <a:buSzPct val="100000"/>
              <a:buFont typeface="Merriweather Sans"/>
              <a:buChar char="–"/>
              <a:defRPr sz="1400" b="0" i="0" u="none" strike="noStrike" cap="none">
                <a:solidFill>
                  <a:schemeClr val="accent6"/>
                </a:solidFill>
                <a:latin typeface="Roboto"/>
                <a:ea typeface="Roboto"/>
                <a:cs typeface="Roboto"/>
                <a:sym typeface="Roboto"/>
              </a:defRPr>
            </a:lvl3pPr>
            <a:lvl4pPr marL="682625" marR="0" lvl="3" indent="-98425" algn="l" rtl="0">
              <a:lnSpc>
                <a:spcPct val="90000"/>
              </a:lnSpc>
              <a:spcBef>
                <a:spcPts val="600"/>
              </a:spcBef>
              <a:buClr>
                <a:schemeClr val="accent6"/>
              </a:buClr>
              <a:buSzPct val="100000"/>
              <a:buFont typeface="Arial"/>
              <a:buChar char="•"/>
              <a:defRPr sz="1200" b="0" i="0" u="none" strike="noStrike" cap="none">
                <a:solidFill>
                  <a:schemeClr val="accent6"/>
                </a:solidFill>
                <a:latin typeface="Roboto"/>
                <a:ea typeface="Roboto"/>
                <a:cs typeface="Roboto"/>
                <a:sym typeface="Roboto"/>
              </a:defRPr>
            </a:lvl4pPr>
            <a:lvl5pPr marL="0" marR="0" lvl="4" indent="114300" algn="l" rtl="0">
              <a:lnSpc>
                <a:spcPct val="90000"/>
              </a:lnSpc>
              <a:spcBef>
                <a:spcPts val="1200"/>
              </a:spcBef>
              <a:buClr>
                <a:schemeClr val="accent6"/>
              </a:buClr>
              <a:buSzPct val="100000"/>
              <a:buFont typeface="Arial"/>
              <a:buChar char="»"/>
              <a:defRPr sz="1800" b="0" i="0" u="none" strike="noStrike" cap="none">
                <a:solidFill>
                  <a:schemeClr val="accent6"/>
                </a:solidFill>
                <a:latin typeface="Roboto"/>
                <a:ea typeface="Roboto"/>
                <a:cs typeface="Roboto"/>
                <a:sym typeface="Robot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solidFill>
                  <a:srgbClr val="EEFF41"/>
                </a:solidFill>
                <a:latin typeface="Roboto"/>
                <a:ea typeface="Roboto"/>
                <a:cs typeface="Roboto"/>
                <a:sym typeface="Roboto"/>
              </a:rPr>
              <a:pPr/>
              <a:t>‹#›</a:t>
            </a:fld>
            <a:endParaRPr lang="en" sz="1300">
              <a:solidFill>
                <a:srgbClr val="EEFF41"/>
              </a:solidFill>
              <a:latin typeface="Roboto"/>
              <a:ea typeface="Roboto"/>
              <a:cs typeface="Roboto"/>
              <a:sym typeface="Roboto"/>
            </a:endParaRPr>
          </a:p>
        </p:txBody>
      </p:sp>
    </p:spTree>
    <p:extLst>
      <p:ext uri="{BB962C8B-B14F-4D97-AF65-F5344CB8AC3E}">
        <p14:creationId xmlns:p14="http://schemas.microsoft.com/office/powerpoint/2010/main" val="3508064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oter Only">
  <p:cSld name="TITLE_2">
    <p:spTree>
      <p:nvGrpSpPr>
        <p:cNvPr id="1" name="Shape 191"/>
        <p:cNvGrpSpPr/>
        <p:nvPr/>
      </p:nvGrpSpPr>
      <p:grpSpPr>
        <a:xfrm>
          <a:off x="0" y="0"/>
          <a:ext cx="0" cy="0"/>
          <a:chOff x="0" y="0"/>
          <a:chExt cx="0" cy="0"/>
        </a:xfrm>
      </p:grpSpPr>
      <p:sp>
        <p:nvSpPr>
          <p:cNvPr id="192" name="Google Shape;192;p31"/>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Blank 2">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pPr/>
              <a:t>‹#›</a:t>
            </a:fld>
            <a:endParaRPr lang="en" sz="1300"/>
          </a:p>
        </p:txBody>
      </p:sp>
    </p:spTree>
    <p:extLst>
      <p:ext uri="{BB962C8B-B14F-4D97-AF65-F5344CB8AC3E}">
        <p14:creationId xmlns:p14="http://schemas.microsoft.com/office/powerpoint/2010/main" val="7336311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8696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40453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6992181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28215836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7312363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183792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8817529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7936822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5232394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2432085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76432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2670780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a:buClrTx/>
              <a:buFontTx/>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014401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193703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Title">
    <p:spTree>
      <p:nvGrpSpPr>
        <p:cNvPr id="1" name="Shape 62"/>
        <p:cNvGrpSpPr/>
        <p:nvPr/>
      </p:nvGrpSpPr>
      <p:grpSpPr>
        <a:xfrm>
          <a:off x="0" y="0"/>
          <a:ext cx="0" cy="0"/>
          <a:chOff x="0" y="0"/>
          <a:chExt cx="0" cy="0"/>
        </a:xfrm>
      </p:grpSpPr>
      <p:sp>
        <p:nvSpPr>
          <p:cNvPr id="63" name="Shape 63"/>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64" name="Shape 64"/>
          <p:cNvSpPr txBox="1">
            <a:spLocks noGrp="1"/>
          </p:cNvSpPr>
          <p:nvPr>
            <p:ph type="ctrTitle"/>
          </p:nvPr>
        </p:nvSpPr>
        <p:spPr>
          <a:xfrm>
            <a:off x="2129204" y="1549181"/>
            <a:ext cx="6624000" cy="990600"/>
          </a:xfrm>
          <a:prstGeom prst="rect">
            <a:avLst/>
          </a:prstGeom>
          <a:noFill/>
          <a:ln>
            <a:noFill/>
          </a:ln>
        </p:spPr>
        <p:txBody>
          <a:bodyPr lIns="91425" tIns="91425" rIns="91425" bIns="91425" anchor="b"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65" name="Shape 65"/>
          <p:cNvSpPr txBox="1">
            <a:spLocks noGrp="1"/>
          </p:cNvSpPr>
          <p:nvPr>
            <p:ph type="subTitle" idx="1"/>
          </p:nvPr>
        </p:nvSpPr>
        <p:spPr>
          <a:xfrm>
            <a:off x="2172078" y="2426643"/>
            <a:ext cx="6566700" cy="541500"/>
          </a:xfrm>
          <a:prstGeom prst="rect">
            <a:avLst/>
          </a:prstGeom>
          <a:noFill/>
          <a:ln>
            <a:noFill/>
          </a:ln>
        </p:spPr>
        <p:txBody>
          <a:bodyPr lIns="91425" tIns="91425" rIns="91425" bIns="91425" anchor="t" anchorCtr="0"/>
          <a:lstStyle>
            <a:lvl1pPr marL="0" marR="0" lvl="0" indent="0" algn="l" rtl="0">
              <a:spcBef>
                <a:spcPts val="0"/>
              </a:spcBef>
              <a:buClr>
                <a:srgbClr val="808080"/>
              </a:buClr>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66" name="Shape 66"/>
          <p:cNvSpPr txBox="1">
            <a:spLocks noGrp="1"/>
          </p:cNvSpPr>
          <p:nvPr>
            <p:ph type="subTitle" idx="2"/>
          </p:nvPr>
        </p:nvSpPr>
        <p:spPr>
          <a:xfrm>
            <a:off x="2163579" y="3229275"/>
            <a:ext cx="6624000" cy="5415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808080"/>
              </a:buClr>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67" name="Shape 67"/>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68" name="Shape 68"/>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69" name="Shape 69"/>
          <p:cNvGrpSpPr/>
          <p:nvPr/>
        </p:nvGrpSpPr>
        <p:grpSpPr>
          <a:xfrm>
            <a:off x="7931304" y="4274629"/>
            <a:ext cx="821929" cy="26550"/>
            <a:chOff x="10313692" y="5282680"/>
            <a:chExt cx="1095614" cy="35400"/>
          </a:xfrm>
        </p:grpSpPr>
        <p:sp>
          <p:nvSpPr>
            <p:cNvPr id="70" name="Shape 70"/>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71" name="Shape 71"/>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72" name="Shape 72"/>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73" name="Shape 73"/>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74" name="Shape 74"/>
          <p:cNvPicPr preferRelativeResize="0"/>
          <p:nvPr/>
        </p:nvPicPr>
        <p:blipFill>
          <a:blip r:embed="rId2">
            <a:alphaModFix/>
          </a:blip>
          <a:stretch>
            <a:fillRect/>
          </a:stretch>
        </p:blipFill>
        <p:spPr>
          <a:xfrm>
            <a:off x="537908" y="1812724"/>
            <a:ext cx="1277643" cy="1134386"/>
          </a:xfrm>
          <a:prstGeom prst="rect">
            <a:avLst/>
          </a:prstGeom>
          <a:noFill/>
          <a:ln>
            <a:noFill/>
          </a:ln>
        </p:spPr>
      </p:pic>
      <p:sp>
        <p:nvSpPr>
          <p:cNvPr id="75" name="Shape 75"/>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76" name="Shape 76"/>
          <p:cNvPicPr preferRelativeResize="0"/>
          <p:nvPr/>
        </p:nvPicPr>
        <p:blipFill>
          <a:blip r:embed="rId3">
            <a:alphaModFix/>
          </a:blip>
          <a:stretch>
            <a:fillRect/>
          </a:stretch>
        </p:blipFill>
        <p:spPr>
          <a:xfrm>
            <a:off x="258162" y="4542306"/>
            <a:ext cx="2762550" cy="351731"/>
          </a:xfrm>
          <a:prstGeom prst="rect">
            <a:avLst/>
          </a:prstGeom>
          <a:noFill/>
          <a:ln>
            <a:noFill/>
          </a:ln>
        </p:spPr>
      </p:pic>
    </p:spTree>
    <p:extLst>
      <p:ext uri="{BB962C8B-B14F-4D97-AF65-F5344CB8AC3E}">
        <p14:creationId xmlns:p14="http://schemas.microsoft.com/office/powerpoint/2010/main" val="15859055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Centere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0" y="304455"/>
            <a:ext cx="9144000" cy="376800"/>
          </a:xfrm>
          <a:prstGeom prst="rect">
            <a:avLst/>
          </a:prstGeom>
        </p:spPr>
        <p:txBody>
          <a:bodyPr lIns="91425" tIns="91425" rIns="91425" bIns="91425" anchor="b" anchorCtr="0"/>
          <a:lstStyle>
            <a:lvl1pPr lvl="0" algn="ctr"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79" name="Shape 79"/>
          <p:cNvSpPr txBox="1">
            <a:spLocks noGrp="1"/>
          </p:cNvSpPr>
          <p:nvPr>
            <p:ph type="body" idx="1"/>
          </p:nvPr>
        </p:nvSpPr>
        <p:spPr>
          <a:xfrm>
            <a:off x="388610" y="1306444"/>
            <a:ext cx="8366700" cy="3394500"/>
          </a:xfrm>
          <a:prstGeom prst="rect">
            <a:avLst/>
          </a:prstGeom>
          <a:noFill/>
          <a:ln>
            <a:noFill/>
          </a:ln>
        </p:spPr>
        <p:txBody>
          <a:bodyPr lIns="91425" tIns="91425" rIns="91425" bIns="91425" anchor="t" anchorCtr="0"/>
          <a:lstStyle>
            <a:lvl1pPr marL="177800" marR="0" lvl="0" indent="-114300" rtl="0">
              <a:lnSpc>
                <a:spcPct val="115000"/>
              </a:lnSpc>
              <a:spcBef>
                <a:spcPts val="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1pPr>
            <a:lvl2pPr marL="520700" marR="0" lvl="1" indent="-1270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2pPr>
            <a:lvl3pPr marL="914400" marR="0" lvl="2"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3pPr>
            <a:lvl4pPr marL="1371600" marR="0" lvl="3"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4pPr>
            <a:lvl5pPr marL="1778000" marR="0" lvl="4" indent="-1397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5pPr>
            <a:lvl6pPr marL="2514600" marR="0" lvl="5"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6pPr>
            <a:lvl7pPr marL="2971800" marR="0" lvl="6"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7pPr>
            <a:lvl8pPr marL="3429000" marR="0" lvl="7"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8pPr>
            <a:lvl9pPr marL="3886200" marR="0" lvl="8"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80" name="Shape 80"/>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solidFill>
                  <a:srgbClr val="666666"/>
                </a:solidFill>
              </a:rPr>
              <a:pPr/>
              <a:t>‹#›</a:t>
            </a:fld>
            <a:endParaRPr lang="en">
              <a:solidFill>
                <a:srgbClr val="666666"/>
              </a:solidFill>
            </a:endParaRPr>
          </a:p>
        </p:txBody>
      </p:sp>
    </p:spTree>
    <p:extLst>
      <p:ext uri="{BB962C8B-B14F-4D97-AF65-F5344CB8AC3E}">
        <p14:creationId xmlns:p14="http://schemas.microsoft.com/office/powerpoint/2010/main" val="39033839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Blank 1">
    <p:spTree>
      <p:nvGrpSpPr>
        <p:cNvPr id="1" name="Shape 81"/>
        <p:cNvGrpSpPr/>
        <p:nvPr/>
      </p:nvGrpSpPr>
      <p:grpSpPr>
        <a:xfrm>
          <a:off x="0" y="0"/>
          <a:ext cx="0" cy="0"/>
          <a:chOff x="0" y="0"/>
          <a:chExt cx="0" cy="0"/>
        </a:xfrm>
      </p:grpSpPr>
      <p:sp>
        <p:nvSpPr>
          <p:cNvPr id="82" name="Shape 82"/>
          <p:cNvSpPr/>
          <p:nvPr/>
        </p:nvSpPr>
        <p:spPr>
          <a:xfrm>
            <a:off x="-168" y="-13275"/>
            <a:ext cx="9144000" cy="51567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83" name="Shape 8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84" name="Shape 84"/>
          <p:cNvPicPr preferRelativeResize="0"/>
          <p:nvPr/>
        </p:nvPicPr>
        <p:blipFill>
          <a:blip r:embed="rId2">
            <a:alphaModFix/>
          </a:blip>
          <a:stretch>
            <a:fillRect/>
          </a:stretch>
        </p:blipFill>
        <p:spPr>
          <a:xfrm>
            <a:off x="43918" y="4959363"/>
            <a:ext cx="1132174" cy="144174"/>
          </a:xfrm>
          <a:prstGeom prst="rect">
            <a:avLst/>
          </a:prstGeom>
          <a:noFill/>
          <a:ln>
            <a:noFill/>
          </a:ln>
        </p:spPr>
      </p:pic>
      <p:cxnSp>
        <p:nvCxnSpPr>
          <p:cNvPr id="85" name="Shape 85"/>
          <p:cNvCxnSpPr/>
          <p:nvPr/>
        </p:nvCxnSpPr>
        <p:spPr>
          <a:xfrm rot="10800000">
            <a:off x="65" y="4914641"/>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86" name="Shape 86"/>
          <p:cNvGrpSpPr/>
          <p:nvPr/>
        </p:nvGrpSpPr>
        <p:grpSpPr>
          <a:xfrm>
            <a:off x="7931304" y="4891684"/>
            <a:ext cx="821929" cy="26550"/>
            <a:chOff x="10313692" y="5282680"/>
            <a:chExt cx="1095614" cy="35400"/>
          </a:xfrm>
        </p:grpSpPr>
        <p:sp>
          <p:nvSpPr>
            <p:cNvPr id="87" name="Shape 87"/>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88" name="Shape 88"/>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89" name="Shape 89"/>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90" name="Shape 90"/>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spTree>
    <p:extLst>
      <p:ext uri="{BB962C8B-B14F-4D97-AF65-F5344CB8AC3E}">
        <p14:creationId xmlns:p14="http://schemas.microsoft.com/office/powerpoint/2010/main" val="2130405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7451089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End">
    <p:spTree>
      <p:nvGrpSpPr>
        <p:cNvPr id="1" name="Shape 95"/>
        <p:cNvGrpSpPr/>
        <p:nvPr/>
      </p:nvGrpSpPr>
      <p:grpSpPr>
        <a:xfrm>
          <a:off x="0" y="0"/>
          <a:ext cx="0" cy="0"/>
          <a:chOff x="0" y="0"/>
          <a:chExt cx="0" cy="0"/>
        </a:xfrm>
      </p:grpSpPr>
      <p:sp>
        <p:nvSpPr>
          <p:cNvPr id="96" name="Shape 96"/>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97" name="Shape 97"/>
          <p:cNvSpPr txBox="1">
            <a:spLocks noGrp="1"/>
          </p:cNvSpPr>
          <p:nvPr>
            <p:ph type="ctrTitle"/>
          </p:nvPr>
        </p:nvSpPr>
        <p:spPr>
          <a:xfrm>
            <a:off x="537908" y="2076412"/>
            <a:ext cx="6624000" cy="990600"/>
          </a:xfrm>
          <a:prstGeom prst="rect">
            <a:avLst/>
          </a:prstGeom>
          <a:noFill/>
          <a:ln>
            <a:noFill/>
          </a:ln>
        </p:spPr>
        <p:txBody>
          <a:bodyPr lIns="91425" tIns="91425" rIns="91425" bIns="91425" anchor="ctr"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cxnSp>
        <p:nvCxnSpPr>
          <p:cNvPr id="98" name="Shape 98"/>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99" name="Shape 99"/>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sp>
        <p:nvSpPr>
          <p:cNvPr id="100" name="Shape 100"/>
          <p:cNvSpPr txBox="1"/>
          <p:nvPr/>
        </p:nvSpPr>
        <p:spPr>
          <a:xfrm>
            <a:off x="7139991" y="4988552"/>
            <a:ext cx="1708500" cy="160200"/>
          </a:xfrm>
          <a:prstGeom prst="rect">
            <a:avLst/>
          </a:prstGeom>
          <a:noFill/>
          <a:ln>
            <a:noFill/>
          </a:ln>
        </p:spPr>
        <p:txBody>
          <a:bodyPr lIns="68575" tIns="68575" rIns="68575" bIns="68575" anchor="b" anchorCtr="0">
            <a:noAutofit/>
          </a:bodyPr>
          <a:lstStyle/>
          <a:p>
            <a:pPr>
              <a:buClrTx/>
              <a:buFontTx/>
              <a:buNone/>
            </a:pPr>
            <a:r>
              <a:rPr lang="en" sz="700">
                <a:solidFill>
                  <a:srgbClr val="999999"/>
                </a:solidFill>
                <a:latin typeface="Open Sans"/>
                <a:ea typeface="Open Sans"/>
                <a:cs typeface="Open Sans"/>
                <a:sym typeface="Open Sans"/>
              </a:rPr>
              <a:t>Google confidential │ Do not distribute </a:t>
            </a:r>
          </a:p>
        </p:txBody>
      </p:sp>
      <p:grpSp>
        <p:nvGrpSpPr>
          <p:cNvPr id="101" name="Shape 101"/>
          <p:cNvGrpSpPr/>
          <p:nvPr/>
        </p:nvGrpSpPr>
        <p:grpSpPr>
          <a:xfrm>
            <a:off x="7931304" y="4274629"/>
            <a:ext cx="821929" cy="26550"/>
            <a:chOff x="10313692" y="5282680"/>
            <a:chExt cx="1095614" cy="35400"/>
          </a:xfrm>
        </p:grpSpPr>
        <p:sp>
          <p:nvSpPr>
            <p:cNvPr id="102" name="Shape 102"/>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03" name="Shape 103"/>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04" name="Shape 104"/>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05" name="Shape 105"/>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106" name="Shape 106"/>
          <p:cNvPicPr preferRelativeResize="0"/>
          <p:nvPr/>
        </p:nvPicPr>
        <p:blipFill>
          <a:blip r:embed="rId2">
            <a:alphaModFix/>
          </a:blip>
          <a:stretch>
            <a:fillRect/>
          </a:stretch>
        </p:blipFill>
        <p:spPr>
          <a:xfrm>
            <a:off x="243" y="4354091"/>
            <a:ext cx="3048826" cy="789521"/>
          </a:xfrm>
          <a:prstGeom prst="rect">
            <a:avLst/>
          </a:prstGeom>
          <a:noFill/>
          <a:ln>
            <a:noFill/>
          </a:ln>
        </p:spPr>
      </p:pic>
      <p:sp>
        <p:nvSpPr>
          <p:cNvPr id="107" name="Shape 107"/>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07169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81000" y="304800"/>
            <a:ext cx="8229600" cy="914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0" name="Shape 110"/>
          <p:cNvSpPr txBox="1">
            <a:spLocks noGrp="1"/>
          </p:cNvSpPr>
          <p:nvPr>
            <p:ph type="body" idx="1"/>
          </p:nvPr>
        </p:nvSpPr>
        <p:spPr>
          <a:xfrm>
            <a:off x="381000" y="1219200"/>
            <a:ext cx="5943600" cy="3200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6"/>
              </a:buClr>
              <a:buFont typeface="Arial"/>
              <a:buNone/>
              <a:defRPr sz="1800" b="0" i="0" u="none" strike="noStrike" cap="none">
                <a:solidFill>
                  <a:schemeClr val="accent6"/>
                </a:solidFill>
                <a:latin typeface="Roboto"/>
                <a:ea typeface="Roboto"/>
                <a:cs typeface="Roboto"/>
                <a:sym typeface="Roboto"/>
              </a:defRPr>
            </a:lvl1pPr>
            <a:lvl2pPr marL="341312" marR="0" lvl="1" indent="-125412" algn="l" rtl="0">
              <a:lnSpc>
                <a:spcPct val="90000"/>
              </a:lnSpc>
              <a:spcBef>
                <a:spcPts val="1200"/>
              </a:spcBef>
              <a:buClr>
                <a:schemeClr val="accent6"/>
              </a:buClr>
              <a:buSzPct val="100000"/>
              <a:buFont typeface="Noto Sans Symbols"/>
              <a:buChar char="▪"/>
              <a:defRPr sz="1600" b="0" i="0" u="none" strike="noStrike" cap="none">
                <a:solidFill>
                  <a:schemeClr val="accent6"/>
                </a:solidFill>
                <a:latin typeface="Roboto"/>
                <a:ea typeface="Roboto"/>
                <a:cs typeface="Roboto"/>
                <a:sym typeface="Roboto"/>
              </a:defRPr>
            </a:lvl2pPr>
            <a:lvl3pPr marL="512762" marR="0" lvl="2" indent="-80962" algn="l" rtl="0">
              <a:lnSpc>
                <a:spcPct val="90000"/>
              </a:lnSpc>
              <a:spcBef>
                <a:spcPts val="600"/>
              </a:spcBef>
              <a:buClr>
                <a:schemeClr val="accent6"/>
              </a:buClr>
              <a:buSzPct val="100000"/>
              <a:buFont typeface="Merriweather Sans"/>
              <a:buChar char="–"/>
              <a:defRPr sz="1400" b="0" i="0" u="none" strike="noStrike" cap="none">
                <a:solidFill>
                  <a:schemeClr val="accent6"/>
                </a:solidFill>
                <a:latin typeface="Roboto"/>
                <a:ea typeface="Roboto"/>
                <a:cs typeface="Roboto"/>
                <a:sym typeface="Roboto"/>
              </a:defRPr>
            </a:lvl3pPr>
            <a:lvl4pPr marL="682625" marR="0" lvl="3" indent="-98425" algn="l" rtl="0">
              <a:lnSpc>
                <a:spcPct val="90000"/>
              </a:lnSpc>
              <a:spcBef>
                <a:spcPts val="600"/>
              </a:spcBef>
              <a:buClr>
                <a:schemeClr val="accent6"/>
              </a:buClr>
              <a:buSzPct val="100000"/>
              <a:buFont typeface="Arial"/>
              <a:buChar char="•"/>
              <a:defRPr sz="1200" b="0" i="0" u="none" strike="noStrike" cap="none">
                <a:solidFill>
                  <a:schemeClr val="accent6"/>
                </a:solidFill>
                <a:latin typeface="Roboto"/>
                <a:ea typeface="Roboto"/>
                <a:cs typeface="Roboto"/>
                <a:sym typeface="Roboto"/>
              </a:defRPr>
            </a:lvl4pPr>
            <a:lvl5pPr marL="0" marR="0" lvl="4" indent="114300" algn="l" rtl="0">
              <a:lnSpc>
                <a:spcPct val="90000"/>
              </a:lnSpc>
              <a:spcBef>
                <a:spcPts val="1200"/>
              </a:spcBef>
              <a:buClr>
                <a:schemeClr val="accent6"/>
              </a:buClr>
              <a:buSzPct val="100000"/>
              <a:buFont typeface="Arial"/>
              <a:buChar char="»"/>
              <a:defRPr sz="1800" b="0" i="0" u="none" strike="noStrike" cap="none">
                <a:solidFill>
                  <a:schemeClr val="accent6"/>
                </a:solidFill>
                <a:latin typeface="Roboto"/>
                <a:ea typeface="Roboto"/>
                <a:cs typeface="Roboto"/>
                <a:sym typeface="Robot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solidFill>
                  <a:srgbClr val="EEFF41"/>
                </a:solidFill>
                <a:latin typeface="Roboto"/>
                <a:ea typeface="Roboto"/>
                <a:cs typeface="Roboto"/>
                <a:sym typeface="Roboto"/>
              </a:rPr>
              <a:pPr/>
              <a:t>‹#›</a:t>
            </a:fld>
            <a:endParaRPr lang="en" sz="1300">
              <a:solidFill>
                <a:srgbClr val="EEFF41"/>
              </a:solidFill>
              <a:latin typeface="Roboto"/>
              <a:ea typeface="Roboto"/>
              <a:cs typeface="Roboto"/>
              <a:sym typeface="Roboto"/>
            </a:endParaRPr>
          </a:p>
        </p:txBody>
      </p:sp>
    </p:spTree>
    <p:extLst>
      <p:ext uri="{BB962C8B-B14F-4D97-AF65-F5344CB8AC3E}">
        <p14:creationId xmlns:p14="http://schemas.microsoft.com/office/powerpoint/2010/main" val="42716446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Blank 2">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pPr/>
              <a:t>‹#›</a:t>
            </a:fld>
            <a:endParaRPr lang="en" sz="1300"/>
          </a:p>
        </p:txBody>
      </p:sp>
    </p:spTree>
    <p:extLst>
      <p:ext uri="{BB962C8B-B14F-4D97-AF65-F5344CB8AC3E}">
        <p14:creationId xmlns:p14="http://schemas.microsoft.com/office/powerpoint/2010/main" val="374926563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2"/>
            <a:ext cx="7772400" cy="1102519"/>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519651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5566193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67" y="206011"/>
            <a:ext cx="7474685" cy="673805"/>
          </a:xfrm>
        </p:spPr>
        <p:txBody>
          <a:bodyPr/>
          <a:lstStyle/>
          <a:p>
            <a:r>
              <a:rPr lang="en-US" dirty="0"/>
              <a:t>Click to edit Master title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07C5D84-2227-C144-B485-A8CA33CE42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9" name="Straight Connector 8"/>
          <p:cNvCxnSpPr/>
          <p:nvPr userDrawn="1"/>
        </p:nvCxnSpPr>
        <p:spPr>
          <a:xfrm>
            <a:off x="457200" y="879783"/>
            <a:ext cx="8229600" cy="0"/>
          </a:xfrm>
          <a:prstGeom prst="line">
            <a:avLst/>
          </a:prstGeom>
          <a:ln>
            <a:solidFill>
              <a:srgbClr val="9700A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46068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4AD9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0"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lvl1pPr>
              <a:defRPr>
                <a:solidFill>
                  <a:srgbClr val="FFFFFF"/>
                </a:solidFill>
              </a:defRPr>
            </a:lvl1pPr>
          </a:lstStyle>
          <a:p>
            <a:pPr defTabSz="457200">
              <a:buClrTx/>
              <a:buFontTx/>
              <a:buNone/>
            </a:pPr>
            <a:r>
              <a:rPr lang="en-US" sz="1800" kern="1200">
                <a:latin typeface="Calibri"/>
                <a:ea typeface="+mn-ea"/>
                <a:cs typeface="+mn-cs"/>
              </a:rPr>
              <a:t>1/14/15</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07C5D84-2227-C144-B485-A8CA33CE4230}"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6569195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44" y="206011"/>
            <a:ext cx="7481087" cy="673805"/>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B07C5D84-2227-C144-B485-A8CA33CE42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9" name="Straight Connector 8"/>
          <p:cNvCxnSpPr/>
          <p:nvPr userDrawn="1"/>
        </p:nvCxnSpPr>
        <p:spPr>
          <a:xfrm>
            <a:off x="457200" y="879783"/>
            <a:ext cx="8229600" cy="0"/>
          </a:xfrm>
          <a:prstGeom prst="line">
            <a:avLst/>
          </a:prstGeom>
          <a:ln>
            <a:solidFill>
              <a:srgbClr val="9700A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3433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7C5D84-2227-C144-B485-A8CA33CE42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35269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07C5D84-2227-C144-B485-A8CA33CE42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86791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45" name="Titeltext"/>
          <p:cNvSpPr txBox="1">
            <a:spLocks noGrp="1"/>
          </p:cNvSpPr>
          <p:nvPr>
            <p:ph type="title"/>
          </p:nvPr>
        </p:nvSpPr>
        <p:spPr>
          <a:xfrm>
            <a:off x="457200" y="206011"/>
            <a:ext cx="8229600" cy="673805"/>
          </a:xfrm>
          <a:prstGeom prst="rect">
            <a:avLst/>
          </a:prstGeom>
        </p:spPr>
        <p:txBody>
          <a:bodyPr/>
          <a:lstStyle>
            <a:lvl1pPr>
              <a:defRPr>
                <a:latin typeface="Avenir Next Medium"/>
                <a:ea typeface="Avenir Next Medium"/>
                <a:cs typeface="Avenir Next Medium"/>
                <a:sym typeface="Avenir Next Medium"/>
              </a:defRPr>
            </a:lvl1pPr>
          </a:lstStyle>
          <a:p>
            <a:r>
              <a:t>Titeltext</a:t>
            </a:r>
          </a:p>
        </p:txBody>
      </p:sp>
      <p:sp>
        <p:nvSpPr>
          <p:cNvPr id="146" name="Textebene 1…"/>
          <p:cNvSpPr txBox="1">
            <a:spLocks noGrp="1"/>
          </p:cNvSpPr>
          <p:nvPr>
            <p:ph type="body" sz="half" idx="1"/>
          </p:nvPr>
        </p:nvSpPr>
        <p:spPr>
          <a:xfrm>
            <a:off x="457200" y="1200152"/>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Textebene 1</a:t>
            </a:r>
          </a:p>
          <a:p>
            <a:pPr lvl="1"/>
            <a:r>
              <a:t>Textebene 2</a:t>
            </a:r>
          </a:p>
          <a:p>
            <a:pPr lvl="2"/>
            <a:r>
              <a:t>Textebene 3</a:t>
            </a:r>
          </a:p>
          <a:p>
            <a:pPr lvl="3"/>
            <a:r>
              <a:t>Textebene 4</a:t>
            </a:r>
          </a:p>
          <a:p>
            <a:pPr lvl="4"/>
            <a:r>
              <a:t>Textebene 5</a:t>
            </a:r>
          </a:p>
        </p:txBody>
      </p:sp>
      <p:sp>
        <p:nvSpPr>
          <p:cNvPr id="147" name="Foliennumm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latin typeface="Calibri"/>
              </a:rPr>
              <a:pPr/>
              <a:t>‹#›</a:t>
            </a:fld>
            <a:endParaRPr>
              <a:solidFill>
                <a:prstClr val="black">
                  <a:tint val="75000"/>
                </a:prstClr>
              </a:solidFill>
              <a:latin typeface="Calibri"/>
            </a:endParaRPr>
          </a:p>
        </p:txBody>
      </p:sp>
      <p:sp>
        <p:nvSpPr>
          <p:cNvPr id="148" name="Linie"/>
          <p:cNvSpPr/>
          <p:nvPr/>
        </p:nvSpPr>
        <p:spPr>
          <a:xfrm>
            <a:off x="457200" y="879805"/>
            <a:ext cx="8229600" cy="1"/>
          </a:xfrm>
          <a:prstGeom prst="line">
            <a:avLst/>
          </a:prstGeom>
          <a:ln w="25400">
            <a:solidFill>
              <a:srgbClr val="D200FF"/>
            </a:solidFill>
          </a:ln>
        </p:spPr>
        <p:txBody>
          <a:bodyPr lIns="45719" rIns="45719"/>
          <a:lstStyle/>
          <a:p>
            <a:pPr defTabSz="457200">
              <a:buClrTx/>
              <a:buFontTx/>
              <a:buNone/>
            </a:pPr>
            <a:endParaRPr sz="1800" kern="1200">
              <a:ln>
                <a:solidFill>
                  <a:srgbClr val="D200FF"/>
                </a:solidFill>
              </a:ln>
              <a:solidFill>
                <a:prstClr val="black"/>
              </a:solidFill>
              <a:latin typeface="Calibri"/>
              <a:ea typeface="+mn-ea"/>
              <a:cs typeface="+mn-cs"/>
            </a:endParaRPr>
          </a:p>
        </p:txBody>
      </p:sp>
    </p:spTree>
    <p:extLst>
      <p:ext uri="{BB962C8B-B14F-4D97-AF65-F5344CB8AC3E}">
        <p14:creationId xmlns:p14="http://schemas.microsoft.com/office/powerpoint/2010/main" val="3042088530"/>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0" name="Titeltext"/>
          <p:cNvSpPr txBox="1">
            <a:spLocks noGrp="1"/>
          </p:cNvSpPr>
          <p:nvPr>
            <p:ph type="title"/>
          </p:nvPr>
        </p:nvSpPr>
        <p:spPr>
          <a:xfrm>
            <a:off x="457200" y="206011"/>
            <a:ext cx="8229600" cy="673805"/>
          </a:xfrm>
          <a:prstGeom prst="rect">
            <a:avLst/>
          </a:prstGeom>
        </p:spPr>
        <p:txBody>
          <a:bodyPr/>
          <a:lstStyle/>
          <a:p>
            <a:r>
              <a:t>Titeltext</a:t>
            </a:r>
          </a:p>
        </p:txBody>
      </p:sp>
      <p:sp>
        <p:nvSpPr>
          <p:cNvPr id="51" name="Textebene 1…"/>
          <p:cNvSpPr txBox="1">
            <a:spLocks noGrp="1"/>
          </p:cNvSpPr>
          <p:nvPr>
            <p:ph type="body" sz="quarter" idx="1"/>
          </p:nvPr>
        </p:nvSpPr>
        <p:spPr>
          <a:xfrm>
            <a:off x="457200" y="1151336"/>
            <a:ext cx="4040188" cy="479823"/>
          </a:xfrm>
          <a:prstGeom prst="rect">
            <a:avLst/>
          </a:prstGeom>
        </p:spPr>
        <p:txBody>
          <a:bodyPr anchor="b"/>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Textebene 1</a:t>
            </a:r>
          </a:p>
          <a:p>
            <a:pPr lvl="1"/>
            <a:r>
              <a:t>Textebene 2</a:t>
            </a:r>
          </a:p>
          <a:p>
            <a:pPr lvl="2"/>
            <a:r>
              <a:t>Textebene 3</a:t>
            </a:r>
          </a:p>
          <a:p>
            <a:pPr lvl="3"/>
            <a:r>
              <a:t>Textebene 4</a:t>
            </a:r>
          </a:p>
          <a:p>
            <a:pPr lvl="4"/>
            <a:r>
              <a:t>Textebene 5</a:t>
            </a:r>
          </a:p>
        </p:txBody>
      </p:sp>
      <p:sp>
        <p:nvSpPr>
          <p:cNvPr id="52" name="Rechteck"/>
          <p:cNvSpPr>
            <a:spLocks noGrp="1"/>
          </p:cNvSpPr>
          <p:nvPr>
            <p:ph type="body" sz="quarter" idx="13"/>
          </p:nvPr>
        </p:nvSpPr>
        <p:spPr>
          <a:xfrm>
            <a:off x="4645033" y="1151336"/>
            <a:ext cx="4041776" cy="479823"/>
          </a:xfrm>
          <a:prstGeom prst="rect">
            <a:avLst/>
          </a:prstGeom>
        </p:spPr>
        <p:txBody>
          <a:bodyPr anchor="b"/>
          <a:lstStyle/>
          <a:p>
            <a:pPr marL="0" indent="0">
              <a:spcBef>
                <a:spcPts val="500"/>
              </a:spcBef>
              <a:buClrTx/>
              <a:buSzTx/>
              <a:buNone/>
              <a:defRPr sz="2400" b="1"/>
            </a:pPr>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2996295120"/>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a:lstStyle/>
          <a:p>
            <a:pPr defTabSz="457200">
              <a:buClrTx/>
              <a:buFontTx/>
              <a:buNone/>
            </a:pPr>
            <a:endParaRPr lang="en-US" sz="1800" kern="120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pPr defTabSz="457200">
              <a:buClrTx/>
              <a:buFontTx/>
              <a:buNone/>
            </a:pPr>
            <a:endParaRPr lang="en-US" sz="1800" kern="1200">
              <a:solidFill>
                <a:prstClr val="black"/>
              </a:solidFill>
              <a:latin typeface="Calibri"/>
              <a:ea typeface="+mn-ea"/>
              <a:cs typeface="+mn-cs"/>
            </a:endParaRPr>
          </a:p>
        </p:txBody>
      </p:sp>
      <p:sp>
        <p:nvSpPr>
          <p:cNvPr id="9" name="Slide Number Placeholder 8"/>
          <p:cNvSpPr>
            <a:spLocks noGrp="1"/>
          </p:cNvSpPr>
          <p:nvPr>
            <p:ph type="sldNum" sz="quarter" idx="12"/>
          </p:nvPr>
        </p:nvSpPr>
        <p:spPr/>
        <p:txBody>
          <a:bodyPr/>
          <a:lstStyle/>
          <a:p>
            <a:fld id="{B07C5D84-2227-C144-B485-A8CA33CE42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13" name="Straight Connector 12"/>
          <p:cNvCxnSpPr/>
          <p:nvPr userDrawn="1"/>
        </p:nvCxnSpPr>
        <p:spPr>
          <a:xfrm>
            <a:off x="457200" y="879783"/>
            <a:ext cx="8229600" cy="0"/>
          </a:xfrm>
          <a:prstGeom prst="line">
            <a:avLst/>
          </a:prstGeom>
          <a:ln>
            <a:solidFill>
              <a:srgbClr val="D200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defTabSz="457200">
              <a:buClrTx/>
              <a:buFontTx/>
              <a:buNone/>
            </a:pPr>
            <a:endParaRPr lang="en-US" sz="180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defTabSz="457200">
              <a:buClrTx/>
              <a:buFontTx/>
              <a:buNone/>
            </a:pPr>
            <a:endParaRPr lang="en-US" sz="1800" kern="1200">
              <a:solidFill>
                <a:prstClr val="black"/>
              </a:solidFill>
              <a:latin typeface="Calibri"/>
              <a:ea typeface="+mn-ea"/>
              <a:cs typeface="+mn-cs"/>
            </a:endParaRPr>
          </a:p>
        </p:txBody>
      </p:sp>
      <p:sp>
        <p:nvSpPr>
          <p:cNvPr id="7" name="Slide Number Placeholder 6"/>
          <p:cNvSpPr>
            <a:spLocks noGrp="1"/>
          </p:cNvSpPr>
          <p:nvPr>
            <p:ph type="sldNum" sz="quarter" idx="12"/>
          </p:nvPr>
        </p:nvSpPr>
        <p:spPr/>
        <p:txBody>
          <a:bodyPr/>
          <a:lstStyle/>
          <a:p>
            <a:fld id="{B07C5D84-2227-C144-B485-A8CA33CE42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cxnSp>
        <p:nvCxnSpPr>
          <p:cNvPr id="12" name="Straight Connector 11"/>
          <p:cNvCxnSpPr/>
          <p:nvPr userDrawn="1"/>
        </p:nvCxnSpPr>
        <p:spPr>
          <a:xfrm>
            <a:off x="457200" y="879783"/>
            <a:ext cx="8229600" cy="0"/>
          </a:xfrm>
          <a:prstGeom prst="line">
            <a:avLst/>
          </a:prstGeom>
          <a:ln>
            <a:solidFill>
              <a:srgbClr val="D200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8939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7208627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720862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d">
  <p:cSld name="Presentation Title - Title and Subtitle_2">
    <p:spTree>
      <p:nvGrpSpPr>
        <p:cNvPr id="1" name="Shape 96"/>
        <p:cNvGrpSpPr/>
        <p:nvPr/>
      </p:nvGrpSpPr>
      <p:grpSpPr>
        <a:xfrm>
          <a:off x="0" y="0"/>
          <a:ext cx="0" cy="0"/>
          <a:chOff x="0" y="0"/>
          <a:chExt cx="0" cy="0"/>
        </a:xfrm>
      </p:grpSpPr>
      <p:sp>
        <p:nvSpPr>
          <p:cNvPr id="98" name="Google Shape;98;p18"/>
          <p:cNvSpPr txBox="1">
            <a:spLocks noGrp="1"/>
          </p:cNvSpPr>
          <p:nvPr>
            <p:ph type="ctrTitle"/>
          </p:nvPr>
        </p:nvSpPr>
        <p:spPr>
          <a:xfrm>
            <a:off x="537909" y="2076413"/>
            <a:ext cx="6623925" cy="990675"/>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3600"/>
              <a:buFont typeface="Open Sans"/>
              <a:buNone/>
              <a:defRPr sz="3600" b="0" i="0" u="none" strike="noStrike" cap="none">
                <a:latin typeface="Open Sans"/>
                <a:ea typeface="Open Sans"/>
                <a:cs typeface="Open Sans"/>
                <a:sym typeface="Open Sans"/>
              </a:defRPr>
            </a:lvl1pPr>
            <a:lvl2pPr marL="0" marR="0" lvl="1" indent="-69850" algn="l" rtl="0">
              <a:spcBef>
                <a:spcPts val="0"/>
              </a:spcBef>
              <a:spcAft>
                <a:spcPts val="0"/>
              </a:spcAft>
              <a:buSzPts val="1100"/>
              <a:buChar char="○"/>
              <a:defRPr/>
            </a:lvl2pPr>
            <a:lvl3pPr marL="0" marR="0" lvl="2" indent="-69850" algn="l" rtl="0">
              <a:spcBef>
                <a:spcPts val="0"/>
              </a:spcBef>
              <a:spcAft>
                <a:spcPts val="0"/>
              </a:spcAft>
              <a:buSzPts val="1100"/>
              <a:buChar char="■"/>
              <a:defRPr/>
            </a:lvl3pPr>
            <a:lvl4pPr marL="0" marR="0" lvl="3" indent="-69850" algn="l" rtl="0">
              <a:spcBef>
                <a:spcPts val="0"/>
              </a:spcBef>
              <a:spcAft>
                <a:spcPts val="0"/>
              </a:spcAft>
              <a:buSzPts val="1100"/>
              <a:buChar char="●"/>
              <a:defRPr/>
            </a:lvl4pPr>
            <a:lvl5pPr marL="0" marR="0" lvl="4" indent="-69850" algn="l" rtl="0">
              <a:spcBef>
                <a:spcPts val="0"/>
              </a:spcBef>
              <a:spcAft>
                <a:spcPts val="0"/>
              </a:spcAft>
              <a:buSzPts val="1100"/>
              <a:buChar char="○"/>
              <a:defRPr/>
            </a:lvl5pPr>
            <a:lvl6pPr marL="0" marR="0" lvl="5" indent="-69850" algn="l" rtl="0">
              <a:spcBef>
                <a:spcPts val="0"/>
              </a:spcBef>
              <a:spcAft>
                <a:spcPts val="0"/>
              </a:spcAft>
              <a:buSzPts val="1100"/>
              <a:buChar char="■"/>
              <a:defRPr/>
            </a:lvl6pPr>
            <a:lvl7pPr marL="0" marR="0" lvl="6" indent="-69850" algn="l" rtl="0">
              <a:spcBef>
                <a:spcPts val="0"/>
              </a:spcBef>
              <a:spcAft>
                <a:spcPts val="0"/>
              </a:spcAft>
              <a:buSzPts val="1100"/>
              <a:buChar char="●"/>
              <a:defRPr/>
            </a:lvl7pPr>
            <a:lvl8pPr marL="0" marR="0" lvl="7" indent="-69850" algn="l" rtl="0">
              <a:spcBef>
                <a:spcPts val="0"/>
              </a:spcBef>
              <a:spcAft>
                <a:spcPts val="0"/>
              </a:spcAft>
              <a:buSzPts val="1100"/>
              <a:buChar char="○"/>
              <a:defRPr/>
            </a:lvl8pPr>
            <a:lvl9pPr marL="0" marR="0" lvl="8" indent="-69850" algn="l" rtl="0">
              <a:spcBef>
                <a:spcPts val="0"/>
              </a:spcBef>
              <a:spcAft>
                <a:spcPts val="0"/>
              </a:spcAft>
              <a:buSzPts val="1100"/>
              <a:buChar char="■"/>
              <a:defRPr/>
            </a:lvl9pPr>
          </a:lstStyle>
          <a:p>
            <a:endParaRPr/>
          </a:p>
        </p:txBody>
      </p:sp>
      <p:cxnSp>
        <p:nvCxnSpPr>
          <p:cNvPr id="99" name="Google Shape;99;p18"/>
          <p:cNvCxnSpPr/>
          <p:nvPr/>
        </p:nvCxnSpPr>
        <p:spPr>
          <a:xfrm>
            <a:off x="19" y="679110"/>
            <a:ext cx="9144132" cy="0"/>
          </a:xfrm>
          <a:prstGeom prst="straightConnector1">
            <a:avLst/>
          </a:prstGeom>
          <a:noFill/>
          <a:ln w="9525" cap="flat" cmpd="sng">
            <a:solidFill>
              <a:srgbClr val="E6E6E6"/>
            </a:solidFill>
            <a:prstDash val="solid"/>
            <a:round/>
            <a:headEnd type="none" w="sm" len="sm"/>
            <a:tailEnd type="none" w="sm" len="sm"/>
          </a:ln>
        </p:spPr>
      </p:cxnSp>
      <p:cxnSp>
        <p:nvCxnSpPr>
          <p:cNvPr id="100" name="Google Shape;100;p18"/>
          <p:cNvCxnSpPr/>
          <p:nvPr/>
        </p:nvCxnSpPr>
        <p:spPr>
          <a:xfrm rot="10800000">
            <a:off x="-66" y="4297585"/>
            <a:ext cx="9144132" cy="0"/>
          </a:xfrm>
          <a:prstGeom prst="straightConnector1">
            <a:avLst/>
          </a:prstGeom>
          <a:noFill/>
          <a:ln w="9525" cap="flat" cmpd="sng">
            <a:solidFill>
              <a:srgbClr val="E6E6E6"/>
            </a:solidFill>
            <a:prstDash val="solid"/>
            <a:round/>
            <a:headEnd type="none" w="sm" len="sm"/>
            <a:tailEnd type="none" w="sm" len="sm"/>
          </a:ln>
        </p:spPr>
      </p:cxnSp>
      <p:sp>
        <p:nvSpPr>
          <p:cNvPr id="101" name="Google Shape;101;p18"/>
          <p:cNvSpPr txBox="1"/>
          <p:nvPr/>
        </p:nvSpPr>
        <p:spPr>
          <a:xfrm>
            <a:off x="7139991" y="4988552"/>
            <a:ext cx="1708645" cy="160200"/>
          </a:xfrm>
          <a:prstGeom prst="rect">
            <a:avLst/>
          </a:prstGeom>
          <a:noFill/>
          <a:ln>
            <a:noFill/>
          </a:ln>
        </p:spPr>
        <p:txBody>
          <a:bodyPr spcFirstLastPara="1" wrap="square" lIns="68575" tIns="68575" rIns="68575" bIns="68575" anchor="b" anchorCtr="0">
            <a:noAutofit/>
          </a:bodyPr>
          <a:lstStyle/>
          <a:p>
            <a:pPr marL="0" lvl="0" indent="0" algn="l" rtl="0">
              <a:spcBef>
                <a:spcPts val="0"/>
              </a:spcBef>
              <a:spcAft>
                <a:spcPts val="0"/>
              </a:spcAft>
              <a:buNone/>
            </a:pPr>
            <a:r>
              <a:rPr lang="en" sz="700">
                <a:solidFill>
                  <a:srgbClr val="999999"/>
                </a:solidFill>
                <a:latin typeface="Open Sans"/>
                <a:ea typeface="Open Sans"/>
                <a:cs typeface="Open Sans"/>
                <a:sym typeface="Open Sans"/>
              </a:rPr>
              <a:t>Google confidential │ Do not distribute </a:t>
            </a:r>
            <a:endParaRPr sz="700">
              <a:solidFill>
                <a:srgbClr val="999999"/>
              </a:solidFill>
              <a:latin typeface="Open Sans"/>
              <a:ea typeface="Open Sans"/>
              <a:cs typeface="Open Sans"/>
              <a:sym typeface="Open Sans"/>
            </a:endParaRPr>
          </a:p>
        </p:txBody>
      </p:sp>
      <p:grpSp>
        <p:nvGrpSpPr>
          <p:cNvPr id="102" name="Google Shape;102;p18"/>
          <p:cNvGrpSpPr/>
          <p:nvPr/>
        </p:nvGrpSpPr>
        <p:grpSpPr>
          <a:xfrm>
            <a:off x="7931257" y="4274629"/>
            <a:ext cx="821925" cy="26550"/>
            <a:chOff x="10313692" y="5282680"/>
            <a:chExt cx="1095614" cy="35400"/>
          </a:xfrm>
        </p:grpSpPr>
        <p:sp>
          <p:nvSpPr>
            <p:cNvPr id="103" name="Google Shape;103;p18"/>
            <p:cNvSpPr/>
            <p:nvPr/>
          </p:nvSpPr>
          <p:spPr>
            <a:xfrm>
              <a:off x="10581406" y="5282680"/>
              <a:ext cx="277500" cy="35400"/>
            </a:xfrm>
            <a:prstGeom prst="rect">
              <a:avLst/>
            </a:prstGeom>
            <a:solidFill>
              <a:srgbClr val="D84437"/>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8"/>
            <p:cNvSpPr/>
            <p:nvPr/>
          </p:nvSpPr>
          <p:spPr>
            <a:xfrm>
              <a:off x="10858801" y="5282680"/>
              <a:ext cx="275100" cy="35400"/>
            </a:xfrm>
            <a:prstGeom prst="rect">
              <a:avLst/>
            </a:prstGeom>
            <a:solidFill>
              <a:srgbClr val="F4B400"/>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8"/>
            <p:cNvSpPr/>
            <p:nvPr/>
          </p:nvSpPr>
          <p:spPr>
            <a:xfrm>
              <a:off x="11133906" y="5282680"/>
              <a:ext cx="275400" cy="35400"/>
            </a:xfrm>
            <a:prstGeom prst="rect">
              <a:avLst/>
            </a:prstGeom>
            <a:solidFill>
              <a:srgbClr val="0F9D58"/>
            </a:solid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8"/>
            <p:cNvSpPr/>
            <p:nvPr/>
          </p:nvSpPr>
          <p:spPr>
            <a:xfrm>
              <a:off x="10313692" y="5282680"/>
              <a:ext cx="277500" cy="35400"/>
            </a:xfrm>
            <a:prstGeom prst="rect">
              <a:avLst/>
            </a:prstGeom>
            <a:solidFill>
              <a:srgbClr val="4285F4"/>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100"/>
                <a:t> </a:t>
              </a:r>
              <a:endParaRPr sz="1100"/>
            </a:p>
          </p:txBody>
        </p:sp>
      </p:grpSp>
      <p:sp>
        <p:nvSpPr>
          <p:cNvPr id="107" name="Google Shape;107;p18"/>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720862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720862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720862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6_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720862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8"/>
        <p:cNvGrpSpPr/>
        <p:nvPr/>
      </p:nvGrpSpPr>
      <p:grpSpPr>
        <a:xfrm>
          <a:off x="0" y="0"/>
          <a:ext cx="0" cy="0"/>
          <a:chOff x="0" y="0"/>
          <a:chExt cx="0" cy="0"/>
        </a:xfrm>
      </p:grpSpPr>
      <p:cxnSp>
        <p:nvCxnSpPr>
          <p:cNvPr id="119" name="Shape 119"/>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20" name="Shape 120"/>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1" name="Shape 121"/>
          <p:cNvGrpSpPr/>
          <p:nvPr/>
        </p:nvGrpSpPr>
        <p:grpSpPr>
          <a:xfrm>
            <a:off x="1004144" y="869625"/>
            <a:ext cx="7136667" cy="152400"/>
            <a:chOff x="1346428" y="1011300"/>
            <a:chExt cx="6452100" cy="152400"/>
          </a:xfrm>
        </p:grpSpPr>
        <p:cxnSp>
          <p:nvCxnSpPr>
            <p:cNvPr id="122" name="Shape 122"/>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23" name="Shape 123"/>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24" name="Shape 124"/>
          <p:cNvGrpSpPr/>
          <p:nvPr/>
        </p:nvGrpSpPr>
        <p:grpSpPr>
          <a:xfrm>
            <a:off x="1004151" y="4045300"/>
            <a:ext cx="7136667" cy="152400"/>
            <a:chOff x="1346435" y="3969087"/>
            <a:chExt cx="6452100" cy="152400"/>
          </a:xfrm>
        </p:grpSpPr>
        <p:cxnSp>
          <p:nvCxnSpPr>
            <p:cNvPr id="125" name="Shape 125"/>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26" name="Shape 126"/>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27" name="Shape 127"/>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rtl="0">
              <a:spcBef>
                <a:spcPts val="0"/>
              </a:spcBef>
              <a:buSzPct val="100000"/>
              <a:defRPr sz="5400"/>
            </a:lvl1pPr>
            <a:lvl2pPr lvl="1" algn="ctr" rtl="0">
              <a:spcBef>
                <a:spcPts val="0"/>
              </a:spcBef>
              <a:buSzPct val="100000"/>
              <a:defRPr sz="5400"/>
            </a:lvl2pPr>
            <a:lvl3pPr lvl="2" algn="ctr" rtl="0">
              <a:spcBef>
                <a:spcPts val="0"/>
              </a:spcBef>
              <a:buSzPct val="100000"/>
              <a:defRPr sz="5400"/>
            </a:lvl3pPr>
            <a:lvl4pPr lvl="3" algn="ctr" rtl="0">
              <a:spcBef>
                <a:spcPts val="0"/>
              </a:spcBef>
              <a:buSzPct val="100000"/>
              <a:defRPr sz="5400"/>
            </a:lvl4pPr>
            <a:lvl5pPr lvl="4" algn="ctr" rtl="0">
              <a:spcBef>
                <a:spcPts val="0"/>
              </a:spcBef>
              <a:buSzPct val="100000"/>
              <a:defRPr sz="5400"/>
            </a:lvl5pPr>
            <a:lvl6pPr lvl="5" algn="ctr" rtl="0">
              <a:spcBef>
                <a:spcPts val="0"/>
              </a:spcBef>
              <a:buSzPct val="100000"/>
              <a:defRPr sz="5400"/>
            </a:lvl6pPr>
            <a:lvl7pPr lvl="6" algn="ctr" rtl="0">
              <a:spcBef>
                <a:spcPts val="0"/>
              </a:spcBef>
              <a:buSzPct val="100000"/>
              <a:defRPr sz="5400"/>
            </a:lvl7pPr>
            <a:lvl8pPr lvl="7" algn="ctr" rtl="0">
              <a:spcBef>
                <a:spcPts val="0"/>
              </a:spcBef>
              <a:buSzPct val="100000"/>
              <a:defRPr sz="5400"/>
            </a:lvl8pPr>
            <a:lvl9pPr lvl="8" algn="ctr" rtl="0">
              <a:spcBef>
                <a:spcPts val="0"/>
              </a:spcBef>
              <a:buSzPct val="100000"/>
              <a:defRPr sz="5400"/>
            </a:lvl9pPr>
          </a:lstStyle>
          <a:p>
            <a:endParaRPr/>
          </a:p>
        </p:txBody>
      </p:sp>
      <p:sp>
        <p:nvSpPr>
          <p:cNvPr id="128" name="Shape 128"/>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400"/>
            </a:lvl1pPr>
            <a:lvl2pPr lvl="1" algn="ctr" rtl="0">
              <a:lnSpc>
                <a:spcPct val="100000"/>
              </a:lnSpc>
              <a:spcBef>
                <a:spcPts val="0"/>
              </a:spcBef>
              <a:spcAft>
                <a:spcPts val="0"/>
              </a:spcAft>
              <a:buSzPct val="100000"/>
              <a:buNone/>
              <a:defRPr sz="2400"/>
            </a:lvl2pPr>
            <a:lvl3pPr lvl="2" algn="ctr" rtl="0">
              <a:lnSpc>
                <a:spcPct val="100000"/>
              </a:lnSpc>
              <a:spcBef>
                <a:spcPts val="0"/>
              </a:spcBef>
              <a:spcAft>
                <a:spcPts val="0"/>
              </a:spcAft>
              <a:buSzPct val="100000"/>
              <a:buNone/>
              <a:defRPr sz="2400"/>
            </a:lvl3pPr>
            <a:lvl4pPr lvl="3" algn="ctr" rtl="0">
              <a:lnSpc>
                <a:spcPct val="100000"/>
              </a:lnSpc>
              <a:spcBef>
                <a:spcPts val="0"/>
              </a:spcBef>
              <a:spcAft>
                <a:spcPts val="0"/>
              </a:spcAft>
              <a:buSzPct val="100000"/>
              <a:buNone/>
              <a:defRPr sz="2400"/>
            </a:lvl4pPr>
            <a:lvl5pPr lvl="4" algn="ctr" rtl="0">
              <a:lnSpc>
                <a:spcPct val="100000"/>
              </a:lnSpc>
              <a:spcBef>
                <a:spcPts val="0"/>
              </a:spcBef>
              <a:spcAft>
                <a:spcPts val="0"/>
              </a:spcAft>
              <a:buSzPct val="100000"/>
              <a:buNone/>
              <a:defRPr sz="2400"/>
            </a:lvl5pPr>
            <a:lvl6pPr lvl="5" algn="ctr" rtl="0">
              <a:lnSpc>
                <a:spcPct val="100000"/>
              </a:lnSpc>
              <a:spcBef>
                <a:spcPts val="0"/>
              </a:spcBef>
              <a:spcAft>
                <a:spcPts val="0"/>
              </a:spcAft>
              <a:buSzPct val="100000"/>
              <a:buNone/>
              <a:defRPr sz="2400"/>
            </a:lvl6pPr>
            <a:lvl7pPr lvl="6" algn="ctr" rtl="0">
              <a:lnSpc>
                <a:spcPct val="100000"/>
              </a:lnSpc>
              <a:spcBef>
                <a:spcPts val="0"/>
              </a:spcBef>
              <a:spcAft>
                <a:spcPts val="0"/>
              </a:spcAft>
              <a:buSzPct val="100000"/>
              <a:buNone/>
              <a:defRPr sz="2400"/>
            </a:lvl7pPr>
            <a:lvl8pPr lvl="7" algn="ctr" rtl="0">
              <a:lnSpc>
                <a:spcPct val="100000"/>
              </a:lnSpc>
              <a:spcBef>
                <a:spcPts val="0"/>
              </a:spcBef>
              <a:spcAft>
                <a:spcPts val="0"/>
              </a:spcAft>
              <a:buSzPct val="100000"/>
              <a:buNone/>
              <a:defRPr sz="2400"/>
            </a:lvl8pPr>
            <a:lvl9pPr lvl="8" algn="ctr" rtl="0">
              <a:lnSpc>
                <a:spcPct val="100000"/>
              </a:lnSpc>
              <a:spcBef>
                <a:spcPts val="0"/>
              </a:spcBef>
              <a:spcAft>
                <a:spcPts val="0"/>
              </a:spcAft>
              <a:buSzPct val="100000"/>
              <a:buNone/>
              <a:defRPr sz="2400"/>
            </a:lvl9pPr>
          </a:lstStyle>
          <a:p>
            <a:endParaRPr/>
          </a:p>
        </p:txBody>
      </p:sp>
      <p:sp>
        <p:nvSpPr>
          <p:cNvPr id="129" name="Shape 1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910532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0"/>
        <p:cNvGrpSpPr/>
        <p:nvPr/>
      </p:nvGrpSpPr>
      <p:grpSpPr>
        <a:xfrm>
          <a:off x="0" y="0"/>
          <a:ext cx="0" cy="0"/>
          <a:chOff x="0" y="0"/>
          <a:chExt cx="0" cy="0"/>
        </a:xfrm>
      </p:grpSpPr>
      <p:sp>
        <p:nvSpPr>
          <p:cNvPr id="131" name="Shape 131"/>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132" name="Shape 132"/>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33" name="Shape 1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414138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6" name="Shape 136"/>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7" name="Shape 1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1735419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0" name="Shape 140"/>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41" name="Shape 141"/>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42" name="Shape 1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521937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5" name="Shape 1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034733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48" name="Shape 148"/>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49" name="Shape 1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426170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Presentation Title - Title and Subtitle_1">
    <p:spTree>
      <p:nvGrpSpPr>
        <p:cNvPr id="1" name="Shape 108"/>
        <p:cNvGrpSpPr/>
        <p:nvPr/>
      </p:nvGrpSpPr>
      <p:grpSpPr>
        <a:xfrm>
          <a:off x="0" y="0"/>
          <a:ext cx="0" cy="0"/>
          <a:chOff x="0" y="0"/>
          <a:chExt cx="0" cy="0"/>
        </a:xfrm>
      </p:grpSpPr>
      <p:sp>
        <p:nvSpPr>
          <p:cNvPr id="109" name="Google Shape;109;p19"/>
          <p:cNvSpPr txBox="1">
            <a:spLocks noGrp="1"/>
          </p:cNvSpPr>
          <p:nvPr>
            <p:ph type="ctrTitle"/>
          </p:nvPr>
        </p:nvSpPr>
        <p:spPr>
          <a:xfrm>
            <a:off x="0" y="1549181"/>
            <a:ext cx="9143907" cy="990675"/>
          </a:xfrm>
          <a:prstGeom prst="rect">
            <a:avLst/>
          </a:prstGeom>
          <a:noFill/>
          <a:ln>
            <a:noFill/>
          </a:ln>
        </p:spPr>
        <p:txBody>
          <a:bodyPr spcFirstLastPara="1" wrap="square" lIns="68575" tIns="68575" rIns="68575" bIns="68575" anchor="b" anchorCtr="0"/>
          <a:lstStyle>
            <a:lvl1pPr marL="0" marR="0" lvl="0" indent="0" algn="ctr" rtl="0">
              <a:spcBef>
                <a:spcPts val="0"/>
              </a:spcBef>
              <a:spcAft>
                <a:spcPts val="0"/>
              </a:spcAft>
              <a:buSzPts val="3000"/>
              <a:buFont typeface="Open Sans"/>
              <a:buNone/>
              <a:defRPr sz="3000" b="0" i="0" u="none" strike="noStrike" cap="none">
                <a:latin typeface="Open Sans"/>
                <a:ea typeface="Open Sans"/>
                <a:cs typeface="Open Sans"/>
                <a:sym typeface="Open Sans"/>
              </a:defRPr>
            </a:lvl1pPr>
            <a:lvl2pPr marL="0" marR="0" lvl="1" indent="-69850" algn="ctr" rtl="0">
              <a:spcBef>
                <a:spcPts val="0"/>
              </a:spcBef>
              <a:spcAft>
                <a:spcPts val="0"/>
              </a:spcAft>
              <a:buSzPts val="1100"/>
              <a:buChar char="○"/>
              <a:defRPr/>
            </a:lvl2pPr>
            <a:lvl3pPr marL="0" marR="0" lvl="2" indent="-69850" algn="ctr" rtl="0">
              <a:spcBef>
                <a:spcPts val="0"/>
              </a:spcBef>
              <a:spcAft>
                <a:spcPts val="0"/>
              </a:spcAft>
              <a:buSzPts val="1100"/>
              <a:buChar char="■"/>
              <a:defRPr/>
            </a:lvl3pPr>
            <a:lvl4pPr marL="0" marR="0" lvl="3" indent="-69850" algn="ctr" rtl="0">
              <a:spcBef>
                <a:spcPts val="0"/>
              </a:spcBef>
              <a:spcAft>
                <a:spcPts val="0"/>
              </a:spcAft>
              <a:buSzPts val="1100"/>
              <a:buChar char="●"/>
              <a:defRPr/>
            </a:lvl4pPr>
            <a:lvl5pPr marL="0" marR="0" lvl="4" indent="-69850" algn="ctr" rtl="0">
              <a:spcBef>
                <a:spcPts val="0"/>
              </a:spcBef>
              <a:spcAft>
                <a:spcPts val="0"/>
              </a:spcAft>
              <a:buSzPts val="1100"/>
              <a:buChar char="○"/>
              <a:defRPr/>
            </a:lvl5pPr>
            <a:lvl6pPr marL="0" marR="0" lvl="5" indent="-69850" algn="ctr" rtl="0">
              <a:spcBef>
                <a:spcPts val="0"/>
              </a:spcBef>
              <a:spcAft>
                <a:spcPts val="0"/>
              </a:spcAft>
              <a:buSzPts val="1100"/>
              <a:buChar char="■"/>
              <a:defRPr/>
            </a:lvl6pPr>
            <a:lvl7pPr marL="0" marR="0" lvl="6" indent="-69850" algn="ctr" rtl="0">
              <a:spcBef>
                <a:spcPts val="0"/>
              </a:spcBef>
              <a:spcAft>
                <a:spcPts val="0"/>
              </a:spcAft>
              <a:buSzPts val="1100"/>
              <a:buChar char="●"/>
              <a:defRPr/>
            </a:lvl7pPr>
            <a:lvl8pPr marL="0" marR="0" lvl="7" indent="-69850" algn="ctr" rtl="0">
              <a:spcBef>
                <a:spcPts val="0"/>
              </a:spcBef>
              <a:spcAft>
                <a:spcPts val="0"/>
              </a:spcAft>
              <a:buSzPts val="1100"/>
              <a:buChar char="○"/>
              <a:defRPr/>
            </a:lvl8pPr>
            <a:lvl9pPr marL="0" marR="0" lvl="8" indent="-69850" algn="ctr" rtl="0">
              <a:spcBef>
                <a:spcPts val="0"/>
              </a:spcBef>
              <a:spcAft>
                <a:spcPts val="0"/>
              </a:spcAft>
              <a:buSzPts val="1100"/>
              <a:buChar char="■"/>
              <a:defRPr/>
            </a:lvl9pPr>
          </a:lstStyle>
          <a:p>
            <a:endParaRPr/>
          </a:p>
        </p:txBody>
      </p:sp>
      <p:sp>
        <p:nvSpPr>
          <p:cNvPr id="110" name="Google Shape;110;p19"/>
          <p:cNvSpPr txBox="1">
            <a:spLocks noGrp="1"/>
          </p:cNvSpPr>
          <p:nvPr>
            <p:ph type="subTitle" idx="1"/>
          </p:nvPr>
        </p:nvSpPr>
        <p:spPr>
          <a:xfrm>
            <a:off x="0" y="2426644"/>
            <a:ext cx="9143907" cy="541350"/>
          </a:xfrm>
          <a:prstGeom prst="rect">
            <a:avLst/>
          </a:prstGeom>
          <a:noFill/>
          <a:ln>
            <a:noFill/>
          </a:ln>
        </p:spPr>
        <p:txBody>
          <a:bodyPr spcFirstLastPara="1" wrap="square" lIns="68575" tIns="68575" rIns="68575" bIns="68575" anchor="t" anchorCtr="0"/>
          <a:lstStyle>
            <a:lvl1pPr marL="0" marR="0" lvl="0" indent="0" algn="ctr" rtl="0">
              <a:spcBef>
                <a:spcPts val="0"/>
              </a:spcBef>
              <a:spcAft>
                <a:spcPts val="0"/>
              </a:spcAft>
              <a:buClr>
                <a:srgbClr val="808080"/>
              </a:buClr>
              <a:buSzPts val="22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0"/>
              </a:spcBef>
              <a:spcAft>
                <a:spcPts val="0"/>
              </a:spcAft>
              <a:buClr>
                <a:srgbClr val="989898"/>
              </a:buClr>
              <a:buSzPts val="1400"/>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0"/>
              </a:spcBef>
              <a:spcAft>
                <a:spcPts val="0"/>
              </a:spcAft>
              <a:buClr>
                <a:srgbClr val="989898"/>
              </a:buClr>
              <a:buSzPts val="1400"/>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0"/>
              </a:spcBef>
              <a:spcAft>
                <a:spcPts val="0"/>
              </a:spcAft>
              <a:buClr>
                <a:srgbClr val="989898"/>
              </a:buClr>
              <a:buSzPts val="1400"/>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0"/>
              </a:spcBef>
              <a:spcAft>
                <a:spcPts val="0"/>
              </a:spcAft>
              <a:buClr>
                <a:srgbClr val="989898"/>
              </a:buClr>
              <a:buSzPts val="1400"/>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0"/>
              </a:spcBef>
              <a:spcAft>
                <a:spcPts val="0"/>
              </a:spcAft>
              <a:buClr>
                <a:srgbClr val="989898"/>
              </a:buClr>
              <a:buSzPts val="1400"/>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111" name="Google Shape;111;p19"/>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rtl="0">
              <a:spcBef>
                <a:spcPts val="0"/>
              </a:spcBef>
              <a:buClr>
                <a:schemeClr val="dk2"/>
              </a:buClr>
              <a:buSzPct val="100000"/>
              <a:defRPr sz="5400" b="0">
                <a:solidFill>
                  <a:schemeClr val="dk2"/>
                </a:solidFill>
              </a:defRPr>
            </a:lvl1pPr>
            <a:lvl2pPr lvl="1" rtl="0">
              <a:spcBef>
                <a:spcPts val="0"/>
              </a:spcBef>
              <a:buClr>
                <a:schemeClr val="dk2"/>
              </a:buClr>
              <a:buSzPct val="100000"/>
              <a:defRPr sz="5400" b="0">
                <a:solidFill>
                  <a:schemeClr val="dk2"/>
                </a:solidFill>
              </a:defRPr>
            </a:lvl2pPr>
            <a:lvl3pPr lvl="2" rtl="0">
              <a:spcBef>
                <a:spcPts val="0"/>
              </a:spcBef>
              <a:buClr>
                <a:schemeClr val="dk2"/>
              </a:buClr>
              <a:buSzPct val="100000"/>
              <a:defRPr sz="5400" b="0">
                <a:solidFill>
                  <a:schemeClr val="dk2"/>
                </a:solidFill>
              </a:defRPr>
            </a:lvl3pPr>
            <a:lvl4pPr lvl="3" rtl="0">
              <a:spcBef>
                <a:spcPts val="0"/>
              </a:spcBef>
              <a:buClr>
                <a:schemeClr val="dk2"/>
              </a:buClr>
              <a:buSzPct val="100000"/>
              <a:defRPr sz="5400" b="0">
                <a:solidFill>
                  <a:schemeClr val="dk2"/>
                </a:solidFill>
              </a:defRPr>
            </a:lvl4pPr>
            <a:lvl5pPr lvl="4" rtl="0">
              <a:spcBef>
                <a:spcPts val="0"/>
              </a:spcBef>
              <a:buClr>
                <a:schemeClr val="dk2"/>
              </a:buClr>
              <a:buSzPct val="100000"/>
              <a:defRPr sz="5400" b="0">
                <a:solidFill>
                  <a:schemeClr val="dk2"/>
                </a:solidFill>
              </a:defRPr>
            </a:lvl5pPr>
            <a:lvl6pPr lvl="5" rtl="0">
              <a:spcBef>
                <a:spcPts val="0"/>
              </a:spcBef>
              <a:buClr>
                <a:schemeClr val="dk2"/>
              </a:buClr>
              <a:buSzPct val="100000"/>
              <a:defRPr sz="5400" b="0">
                <a:solidFill>
                  <a:schemeClr val="dk2"/>
                </a:solidFill>
              </a:defRPr>
            </a:lvl6pPr>
            <a:lvl7pPr lvl="6" rtl="0">
              <a:spcBef>
                <a:spcPts val="0"/>
              </a:spcBef>
              <a:buClr>
                <a:schemeClr val="dk2"/>
              </a:buClr>
              <a:buSzPct val="100000"/>
              <a:defRPr sz="5400" b="0">
                <a:solidFill>
                  <a:schemeClr val="dk2"/>
                </a:solidFill>
              </a:defRPr>
            </a:lvl7pPr>
            <a:lvl8pPr lvl="7" rtl="0">
              <a:spcBef>
                <a:spcPts val="0"/>
              </a:spcBef>
              <a:buClr>
                <a:schemeClr val="dk2"/>
              </a:buClr>
              <a:buSzPct val="100000"/>
              <a:defRPr sz="5400" b="0">
                <a:solidFill>
                  <a:schemeClr val="dk2"/>
                </a:solidFill>
              </a:defRPr>
            </a:lvl8pPr>
            <a:lvl9pPr lvl="8" rtl="0">
              <a:spcBef>
                <a:spcPts val="0"/>
              </a:spcBef>
              <a:buClr>
                <a:schemeClr val="dk2"/>
              </a:buClr>
              <a:buSzPct val="100000"/>
              <a:defRPr sz="5400" b="0">
                <a:solidFill>
                  <a:schemeClr val="dk2"/>
                </a:solidFill>
              </a:defRPr>
            </a:lvl9pPr>
          </a:lstStyle>
          <a:p>
            <a:endParaRPr/>
          </a:p>
        </p:txBody>
      </p:sp>
      <p:sp>
        <p:nvSpPr>
          <p:cNvPr id="152" name="Shape 15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85293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53"/>
        <p:cNvGrpSpPr/>
        <p:nvPr/>
      </p:nvGrpSpPr>
      <p:grpSpPr>
        <a:xfrm>
          <a:off x="0" y="0"/>
          <a:ext cx="0" cy="0"/>
          <a:chOff x="0" y="0"/>
          <a:chExt cx="0" cy="0"/>
        </a:xfrm>
      </p:grpSpPr>
      <p:sp>
        <p:nvSpPr>
          <p:cNvPr id="154" name="Shape 154"/>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cxnSp>
        <p:nvCxnSpPr>
          <p:cNvPr id="155" name="Shape 155"/>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156" name="Shape 156"/>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57" name="Shape 157"/>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58" name="Shape 158"/>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159" name="Shape 1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242702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aption">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rt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162" name="Shape 16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25602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ig number">
    <p:spTree>
      <p:nvGrpSpPr>
        <p:cNvPr id="1" name="Shape 163"/>
        <p:cNvGrpSpPr/>
        <p:nvPr/>
      </p:nvGrpSpPr>
      <p:grpSpPr>
        <a:xfrm>
          <a:off x="0" y="0"/>
          <a:ext cx="0" cy="0"/>
          <a:chOff x="0" y="0"/>
          <a:chExt cx="0" cy="0"/>
        </a:xfrm>
      </p:grpSpPr>
      <p:sp>
        <p:nvSpPr>
          <p:cNvPr id="164" name="Shape 164"/>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a:buClrTx/>
              <a:buFontTx/>
              <a:buNone/>
            </a:pPr>
            <a:endParaRPr/>
          </a:p>
        </p:txBody>
      </p:sp>
      <p:sp>
        <p:nvSpPr>
          <p:cNvPr id="165" name="Shape 165"/>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rtl="0">
              <a:spcBef>
                <a:spcPts val="0"/>
              </a:spcBef>
              <a:buClr>
                <a:schemeClr val="accent3"/>
              </a:buClr>
              <a:buSzPct val="100000"/>
              <a:defRPr sz="13000">
                <a:solidFill>
                  <a:schemeClr val="accent3"/>
                </a:solidFill>
              </a:defRPr>
            </a:lvl1pPr>
            <a:lvl2pPr lvl="1" algn="ctr" rtl="0">
              <a:spcBef>
                <a:spcPts val="0"/>
              </a:spcBef>
              <a:buClr>
                <a:schemeClr val="accent3"/>
              </a:buClr>
              <a:buSzPct val="100000"/>
              <a:defRPr sz="13000">
                <a:solidFill>
                  <a:schemeClr val="accent3"/>
                </a:solidFill>
              </a:defRPr>
            </a:lvl2pPr>
            <a:lvl3pPr lvl="2" algn="ctr" rtl="0">
              <a:spcBef>
                <a:spcPts val="0"/>
              </a:spcBef>
              <a:buClr>
                <a:schemeClr val="accent3"/>
              </a:buClr>
              <a:buSzPct val="100000"/>
              <a:defRPr sz="13000">
                <a:solidFill>
                  <a:schemeClr val="accent3"/>
                </a:solidFill>
              </a:defRPr>
            </a:lvl3pPr>
            <a:lvl4pPr lvl="3" algn="ctr" rtl="0">
              <a:spcBef>
                <a:spcPts val="0"/>
              </a:spcBef>
              <a:buClr>
                <a:schemeClr val="accent3"/>
              </a:buClr>
              <a:buSzPct val="100000"/>
              <a:defRPr sz="13000">
                <a:solidFill>
                  <a:schemeClr val="accent3"/>
                </a:solidFill>
              </a:defRPr>
            </a:lvl4pPr>
            <a:lvl5pPr lvl="4" algn="ctr" rtl="0">
              <a:spcBef>
                <a:spcPts val="0"/>
              </a:spcBef>
              <a:buClr>
                <a:schemeClr val="accent3"/>
              </a:buClr>
              <a:buSzPct val="100000"/>
              <a:defRPr sz="13000">
                <a:solidFill>
                  <a:schemeClr val="accent3"/>
                </a:solidFill>
              </a:defRPr>
            </a:lvl5pPr>
            <a:lvl6pPr lvl="5" algn="ctr" rtl="0">
              <a:spcBef>
                <a:spcPts val="0"/>
              </a:spcBef>
              <a:buClr>
                <a:schemeClr val="accent3"/>
              </a:buClr>
              <a:buSzPct val="100000"/>
              <a:defRPr sz="13000">
                <a:solidFill>
                  <a:schemeClr val="accent3"/>
                </a:solidFill>
              </a:defRPr>
            </a:lvl6pPr>
            <a:lvl7pPr lvl="6" algn="ctr" rtl="0">
              <a:spcBef>
                <a:spcPts val="0"/>
              </a:spcBef>
              <a:buClr>
                <a:schemeClr val="accent3"/>
              </a:buClr>
              <a:buSzPct val="100000"/>
              <a:defRPr sz="13000">
                <a:solidFill>
                  <a:schemeClr val="accent3"/>
                </a:solidFill>
              </a:defRPr>
            </a:lvl7pPr>
            <a:lvl8pPr lvl="7" algn="ctr" rtl="0">
              <a:spcBef>
                <a:spcPts val="0"/>
              </a:spcBef>
              <a:buClr>
                <a:schemeClr val="accent3"/>
              </a:buClr>
              <a:buSzPct val="100000"/>
              <a:defRPr sz="13000">
                <a:solidFill>
                  <a:schemeClr val="accent3"/>
                </a:solidFill>
              </a:defRPr>
            </a:lvl8pPr>
            <a:lvl9pPr lvl="8" algn="ctr" rtl="0">
              <a:spcBef>
                <a:spcPts val="0"/>
              </a:spcBef>
              <a:buClr>
                <a:schemeClr val="accent3"/>
              </a:buClr>
              <a:buSzPct val="100000"/>
              <a:defRPr sz="13000">
                <a:solidFill>
                  <a:schemeClr val="accent3"/>
                </a:solidFill>
              </a:defRPr>
            </a:lvl9pPr>
          </a:lstStyle>
          <a:p>
            <a:endParaRPr/>
          </a:p>
        </p:txBody>
      </p:sp>
      <p:sp>
        <p:nvSpPr>
          <p:cNvPr id="166" name="Shape 166"/>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67" name="Shape 16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999919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379239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p:spTree>
      <p:nvGrpSpPr>
        <p:cNvPr id="1" name="Shape 170"/>
        <p:cNvGrpSpPr/>
        <p:nvPr/>
      </p:nvGrpSpPr>
      <p:grpSpPr>
        <a:xfrm>
          <a:off x="0" y="0"/>
          <a:ext cx="0" cy="0"/>
          <a:chOff x="0" y="0"/>
          <a:chExt cx="0" cy="0"/>
        </a:xfrm>
      </p:grpSpPr>
      <p:sp>
        <p:nvSpPr>
          <p:cNvPr id="171" name="Shape 171"/>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172" name="Shape 172"/>
          <p:cNvSpPr txBox="1">
            <a:spLocks noGrp="1"/>
          </p:cNvSpPr>
          <p:nvPr>
            <p:ph type="ctrTitle"/>
          </p:nvPr>
        </p:nvSpPr>
        <p:spPr>
          <a:xfrm>
            <a:off x="2129204" y="1549181"/>
            <a:ext cx="6624000" cy="990600"/>
          </a:xfrm>
          <a:prstGeom prst="rect">
            <a:avLst/>
          </a:prstGeom>
          <a:noFill/>
          <a:ln>
            <a:noFill/>
          </a:ln>
        </p:spPr>
        <p:txBody>
          <a:bodyPr lIns="91425" tIns="91425" rIns="91425" bIns="91425" anchor="b"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73" name="Shape 173"/>
          <p:cNvSpPr txBox="1">
            <a:spLocks noGrp="1"/>
          </p:cNvSpPr>
          <p:nvPr>
            <p:ph type="subTitle" idx="1"/>
          </p:nvPr>
        </p:nvSpPr>
        <p:spPr>
          <a:xfrm>
            <a:off x="2172078" y="2426643"/>
            <a:ext cx="6566700" cy="541500"/>
          </a:xfrm>
          <a:prstGeom prst="rect">
            <a:avLst/>
          </a:prstGeom>
          <a:noFill/>
          <a:ln>
            <a:noFill/>
          </a:ln>
        </p:spPr>
        <p:txBody>
          <a:bodyPr lIns="91425" tIns="91425" rIns="91425" bIns="91425" anchor="t" anchorCtr="0"/>
          <a:lstStyle>
            <a:lvl1pPr marL="0" marR="0" lvl="0" indent="0" algn="l" rtl="0">
              <a:spcBef>
                <a:spcPts val="0"/>
              </a:spcBef>
              <a:buClr>
                <a:srgbClr val="808080"/>
              </a:buClr>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174" name="Shape 174"/>
          <p:cNvSpPr txBox="1">
            <a:spLocks noGrp="1"/>
          </p:cNvSpPr>
          <p:nvPr>
            <p:ph type="subTitle" idx="2"/>
          </p:nvPr>
        </p:nvSpPr>
        <p:spPr>
          <a:xfrm>
            <a:off x="2163579" y="3229275"/>
            <a:ext cx="6624000" cy="5415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808080"/>
              </a:buClr>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175" name="Shape 175"/>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176" name="Shape 176"/>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177" name="Shape 177"/>
          <p:cNvGrpSpPr/>
          <p:nvPr/>
        </p:nvGrpSpPr>
        <p:grpSpPr>
          <a:xfrm>
            <a:off x="7931304" y="4274629"/>
            <a:ext cx="821929" cy="26550"/>
            <a:chOff x="10313692" y="5282680"/>
            <a:chExt cx="1095614" cy="35400"/>
          </a:xfrm>
        </p:grpSpPr>
        <p:sp>
          <p:nvSpPr>
            <p:cNvPr id="178" name="Shape 178"/>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79" name="Shape 179"/>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80" name="Shape 180"/>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81" name="Shape 181"/>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182" name="Shape 182"/>
          <p:cNvPicPr preferRelativeResize="0"/>
          <p:nvPr/>
        </p:nvPicPr>
        <p:blipFill>
          <a:blip r:embed="rId2">
            <a:alphaModFix/>
          </a:blip>
          <a:stretch>
            <a:fillRect/>
          </a:stretch>
        </p:blipFill>
        <p:spPr>
          <a:xfrm>
            <a:off x="537908" y="1812724"/>
            <a:ext cx="1277643" cy="1134386"/>
          </a:xfrm>
          <a:prstGeom prst="rect">
            <a:avLst/>
          </a:prstGeom>
          <a:noFill/>
          <a:ln>
            <a:noFill/>
          </a:ln>
        </p:spPr>
      </p:pic>
      <p:sp>
        <p:nvSpPr>
          <p:cNvPr id="183" name="Shape 18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184" name="Shape 184"/>
          <p:cNvPicPr preferRelativeResize="0"/>
          <p:nvPr/>
        </p:nvPicPr>
        <p:blipFill>
          <a:blip r:embed="rId3">
            <a:alphaModFix/>
          </a:blip>
          <a:stretch>
            <a:fillRect/>
          </a:stretch>
        </p:blipFill>
        <p:spPr>
          <a:xfrm>
            <a:off x="258162" y="4542306"/>
            <a:ext cx="2762550" cy="351731"/>
          </a:xfrm>
          <a:prstGeom prst="rect">
            <a:avLst/>
          </a:prstGeom>
          <a:noFill/>
          <a:ln>
            <a:noFill/>
          </a:ln>
        </p:spPr>
      </p:pic>
    </p:spTree>
    <p:extLst>
      <p:ext uri="{BB962C8B-B14F-4D97-AF65-F5344CB8AC3E}">
        <p14:creationId xmlns:p14="http://schemas.microsoft.com/office/powerpoint/2010/main" val="1825041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entere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0" y="304455"/>
            <a:ext cx="9144000" cy="376800"/>
          </a:xfrm>
          <a:prstGeom prst="rect">
            <a:avLst/>
          </a:prstGeom>
        </p:spPr>
        <p:txBody>
          <a:bodyPr lIns="91425" tIns="91425" rIns="91425" bIns="91425" anchor="b" anchorCtr="0"/>
          <a:lstStyle>
            <a:lvl1pPr lvl="0" algn="ctr"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187" name="Shape 187"/>
          <p:cNvSpPr txBox="1">
            <a:spLocks noGrp="1"/>
          </p:cNvSpPr>
          <p:nvPr>
            <p:ph type="body" idx="1"/>
          </p:nvPr>
        </p:nvSpPr>
        <p:spPr>
          <a:xfrm>
            <a:off x="388610" y="1306444"/>
            <a:ext cx="8366700" cy="3394500"/>
          </a:xfrm>
          <a:prstGeom prst="rect">
            <a:avLst/>
          </a:prstGeom>
          <a:noFill/>
          <a:ln>
            <a:noFill/>
          </a:ln>
        </p:spPr>
        <p:txBody>
          <a:bodyPr lIns="91425" tIns="91425" rIns="91425" bIns="91425" anchor="t" anchorCtr="0"/>
          <a:lstStyle>
            <a:lvl1pPr marL="177800" marR="0" lvl="0" indent="-114300" rtl="0">
              <a:lnSpc>
                <a:spcPct val="115000"/>
              </a:lnSpc>
              <a:spcBef>
                <a:spcPts val="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1pPr>
            <a:lvl2pPr marL="520700" marR="0" lvl="1" indent="-1270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2pPr>
            <a:lvl3pPr marL="914400" marR="0" lvl="2"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3pPr>
            <a:lvl4pPr marL="1371600" marR="0" lvl="3"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4pPr>
            <a:lvl5pPr marL="1778000" marR="0" lvl="4" indent="-1397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5pPr>
            <a:lvl6pPr marL="2514600" marR="0" lvl="5"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6pPr>
            <a:lvl7pPr marL="2971800" marR="0" lvl="6"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7pPr>
            <a:lvl8pPr marL="3429000" marR="0" lvl="7"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8pPr>
            <a:lvl9pPr marL="3886200" marR="0" lvl="8"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188" name="Shape 188"/>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solidFill>
                  <a:srgbClr val="666666"/>
                </a:solidFill>
              </a:rPr>
              <a:pPr/>
              <a:t>‹#›</a:t>
            </a:fld>
            <a:endParaRPr lang="en">
              <a:solidFill>
                <a:srgbClr val="666666"/>
              </a:solidFill>
            </a:endParaRPr>
          </a:p>
        </p:txBody>
      </p:sp>
    </p:spTree>
    <p:extLst>
      <p:ext uri="{BB962C8B-B14F-4D97-AF65-F5344CB8AC3E}">
        <p14:creationId xmlns:p14="http://schemas.microsoft.com/office/powerpoint/2010/main" val="684604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lank 1">
    <p:spTree>
      <p:nvGrpSpPr>
        <p:cNvPr id="1" name="Shape 189"/>
        <p:cNvGrpSpPr/>
        <p:nvPr/>
      </p:nvGrpSpPr>
      <p:grpSpPr>
        <a:xfrm>
          <a:off x="0" y="0"/>
          <a:ext cx="0" cy="0"/>
          <a:chOff x="0" y="0"/>
          <a:chExt cx="0" cy="0"/>
        </a:xfrm>
      </p:grpSpPr>
      <p:sp>
        <p:nvSpPr>
          <p:cNvPr id="190" name="Shape 190"/>
          <p:cNvSpPr/>
          <p:nvPr/>
        </p:nvSpPr>
        <p:spPr>
          <a:xfrm>
            <a:off x="-168" y="-13275"/>
            <a:ext cx="9144000" cy="51567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191" name="Shape 191"/>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192" name="Shape 192"/>
          <p:cNvPicPr preferRelativeResize="0"/>
          <p:nvPr/>
        </p:nvPicPr>
        <p:blipFill>
          <a:blip r:embed="rId2">
            <a:alphaModFix/>
          </a:blip>
          <a:stretch>
            <a:fillRect/>
          </a:stretch>
        </p:blipFill>
        <p:spPr>
          <a:xfrm>
            <a:off x="43918" y="4959363"/>
            <a:ext cx="1132174" cy="144174"/>
          </a:xfrm>
          <a:prstGeom prst="rect">
            <a:avLst/>
          </a:prstGeom>
          <a:noFill/>
          <a:ln>
            <a:noFill/>
          </a:ln>
        </p:spPr>
      </p:pic>
      <p:cxnSp>
        <p:nvCxnSpPr>
          <p:cNvPr id="193" name="Shape 193"/>
          <p:cNvCxnSpPr/>
          <p:nvPr/>
        </p:nvCxnSpPr>
        <p:spPr>
          <a:xfrm rot="10800000">
            <a:off x="65" y="4914641"/>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194" name="Shape 194"/>
          <p:cNvGrpSpPr/>
          <p:nvPr/>
        </p:nvGrpSpPr>
        <p:grpSpPr>
          <a:xfrm>
            <a:off x="7931304" y="4891684"/>
            <a:ext cx="821929" cy="26550"/>
            <a:chOff x="10313692" y="5282680"/>
            <a:chExt cx="1095614" cy="35400"/>
          </a:xfrm>
        </p:grpSpPr>
        <p:sp>
          <p:nvSpPr>
            <p:cNvPr id="195" name="Shape 195"/>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96" name="Shape 196"/>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97" name="Shape 197"/>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98" name="Shape 198"/>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spTree>
    <p:extLst>
      <p:ext uri="{BB962C8B-B14F-4D97-AF65-F5344CB8AC3E}">
        <p14:creationId xmlns:p14="http://schemas.microsoft.com/office/powerpoint/2010/main" val="2900832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ubtitle">
    <p:spTree>
      <p:nvGrpSpPr>
        <p:cNvPr id="1" name="Shape 199"/>
        <p:cNvGrpSpPr/>
        <p:nvPr/>
      </p:nvGrpSpPr>
      <p:grpSpPr>
        <a:xfrm>
          <a:off x="0" y="0"/>
          <a:ext cx="0" cy="0"/>
          <a:chOff x="0" y="0"/>
          <a:chExt cx="0" cy="0"/>
        </a:xfrm>
      </p:grpSpPr>
      <p:sp>
        <p:nvSpPr>
          <p:cNvPr id="200" name="Shape 200"/>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201" name="Shape 201"/>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202" name="Shape 202"/>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725468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End">
    <p:spTree>
      <p:nvGrpSpPr>
        <p:cNvPr id="1" name="Shape 203"/>
        <p:cNvGrpSpPr/>
        <p:nvPr/>
      </p:nvGrpSpPr>
      <p:grpSpPr>
        <a:xfrm>
          <a:off x="0" y="0"/>
          <a:ext cx="0" cy="0"/>
          <a:chOff x="0" y="0"/>
          <a:chExt cx="0" cy="0"/>
        </a:xfrm>
      </p:grpSpPr>
      <p:sp>
        <p:nvSpPr>
          <p:cNvPr id="204" name="Shape 204"/>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205" name="Shape 205"/>
          <p:cNvSpPr txBox="1">
            <a:spLocks noGrp="1"/>
          </p:cNvSpPr>
          <p:nvPr>
            <p:ph type="ctrTitle"/>
          </p:nvPr>
        </p:nvSpPr>
        <p:spPr>
          <a:xfrm>
            <a:off x="537908" y="2076412"/>
            <a:ext cx="6624000" cy="990600"/>
          </a:xfrm>
          <a:prstGeom prst="rect">
            <a:avLst/>
          </a:prstGeom>
          <a:noFill/>
          <a:ln>
            <a:noFill/>
          </a:ln>
        </p:spPr>
        <p:txBody>
          <a:bodyPr lIns="91425" tIns="91425" rIns="91425" bIns="91425" anchor="ctr"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cxnSp>
        <p:nvCxnSpPr>
          <p:cNvPr id="206" name="Shape 206"/>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207" name="Shape 207"/>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sp>
        <p:nvSpPr>
          <p:cNvPr id="208" name="Shape 208"/>
          <p:cNvSpPr txBox="1"/>
          <p:nvPr/>
        </p:nvSpPr>
        <p:spPr>
          <a:xfrm>
            <a:off x="7139991" y="4988552"/>
            <a:ext cx="1708500" cy="160200"/>
          </a:xfrm>
          <a:prstGeom prst="rect">
            <a:avLst/>
          </a:prstGeom>
          <a:noFill/>
          <a:ln>
            <a:noFill/>
          </a:ln>
        </p:spPr>
        <p:txBody>
          <a:bodyPr lIns="68575" tIns="68575" rIns="68575" bIns="68575" anchor="b" anchorCtr="0">
            <a:noAutofit/>
          </a:bodyPr>
          <a:lstStyle/>
          <a:p>
            <a:pPr>
              <a:buClrTx/>
              <a:buFontTx/>
              <a:buNone/>
            </a:pPr>
            <a:r>
              <a:rPr lang="en" sz="700">
                <a:solidFill>
                  <a:srgbClr val="999999"/>
                </a:solidFill>
                <a:latin typeface="Open Sans"/>
                <a:ea typeface="Open Sans"/>
                <a:cs typeface="Open Sans"/>
                <a:sym typeface="Open Sans"/>
              </a:rPr>
              <a:t>Google confidential │ Do not distribute </a:t>
            </a:r>
          </a:p>
        </p:txBody>
      </p:sp>
      <p:grpSp>
        <p:nvGrpSpPr>
          <p:cNvPr id="209" name="Shape 209"/>
          <p:cNvGrpSpPr/>
          <p:nvPr/>
        </p:nvGrpSpPr>
        <p:grpSpPr>
          <a:xfrm>
            <a:off x="7931304" y="4274629"/>
            <a:ext cx="821929" cy="26550"/>
            <a:chOff x="10313692" y="5282680"/>
            <a:chExt cx="1095614" cy="35400"/>
          </a:xfrm>
        </p:grpSpPr>
        <p:sp>
          <p:nvSpPr>
            <p:cNvPr id="210" name="Shape 210"/>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211" name="Shape 211"/>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212" name="Shape 212"/>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213" name="Shape 213"/>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214" name="Shape 214"/>
          <p:cNvPicPr preferRelativeResize="0"/>
          <p:nvPr/>
        </p:nvPicPr>
        <p:blipFill>
          <a:blip r:embed="rId2">
            <a:alphaModFix/>
          </a:blip>
          <a:stretch>
            <a:fillRect/>
          </a:stretch>
        </p:blipFill>
        <p:spPr>
          <a:xfrm>
            <a:off x="243" y="4354091"/>
            <a:ext cx="3048826" cy="789521"/>
          </a:xfrm>
          <a:prstGeom prst="rect">
            <a:avLst/>
          </a:prstGeom>
          <a:noFill/>
          <a:ln>
            <a:noFill/>
          </a:ln>
        </p:spPr>
      </p:pic>
      <p:sp>
        <p:nvSpPr>
          <p:cNvPr id="215" name="Shape 215"/>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86851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entered">
  <p:cSld name="CUSTOM">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0" y="304455"/>
            <a:ext cx="9143907" cy="376875"/>
          </a:xfrm>
          <a:prstGeom prst="rect">
            <a:avLst/>
          </a:prstGeom>
        </p:spPr>
        <p:txBody>
          <a:bodyPr spcFirstLastPara="1" wrap="square" lIns="68575" tIns="68575" rIns="68575" bIns="68575" anchor="b" anchorCtr="0"/>
          <a:lstStyle>
            <a:lvl1pPr lvl="0" algn="ctr"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4" name="Google Shape;114;p20"/>
          <p:cNvSpPr txBox="1">
            <a:spLocks noGrp="1"/>
          </p:cNvSpPr>
          <p:nvPr>
            <p:ph type="body" idx="1"/>
          </p:nvPr>
        </p:nvSpPr>
        <p:spPr>
          <a:xfrm>
            <a:off x="388610" y="1306445"/>
            <a:ext cx="8366779" cy="3394575"/>
          </a:xfrm>
          <a:prstGeom prst="rect">
            <a:avLst/>
          </a:prstGeom>
          <a:noFill/>
          <a:ln>
            <a:noFill/>
          </a:ln>
        </p:spPr>
        <p:txBody>
          <a:bodyPr spcFirstLastPara="1" wrap="square" lIns="68575" tIns="68575" rIns="68575" bIns="68575" anchor="t" anchorCtr="0"/>
          <a:lstStyle>
            <a:lvl1pPr marL="457200" marR="0" lvl="0"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1pPr>
            <a:lvl2pPr marL="914400" marR="0" lvl="1"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2pPr>
            <a:lvl3pPr marL="1371600" marR="0" lvl="2"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3pPr>
            <a:lvl4pPr marL="1828800" marR="0" lvl="3"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4pPr>
            <a:lvl5pPr marL="2286000" marR="0" lvl="4"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5pPr>
            <a:lvl6pPr marL="2743200" marR="0" lvl="5"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6pPr>
            <a:lvl7pPr marL="3200400" marR="0" lvl="6"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7pPr>
            <a:lvl8pPr marL="3657600" marR="0" lvl="7"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8pPr>
            <a:lvl9pPr marL="4114800" marR="0" lvl="8" indent="-317500" rtl="0">
              <a:lnSpc>
                <a:spcPct val="115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115" name="Google Shape;115;p20"/>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solidFill>
                  <a:srgbClr val="666666"/>
                </a:solidFill>
              </a:defRPr>
            </a:lvl1pPr>
            <a:lvl2pPr lvl="1">
              <a:buNone/>
              <a:defRPr>
                <a:solidFill>
                  <a:srgbClr val="666666"/>
                </a:solidFill>
              </a:defRPr>
            </a:lvl2pPr>
            <a:lvl3pPr lvl="2">
              <a:buNone/>
              <a:defRPr>
                <a:solidFill>
                  <a:srgbClr val="666666"/>
                </a:solidFill>
              </a:defRPr>
            </a:lvl3pPr>
            <a:lvl4pPr lvl="3">
              <a:buNone/>
              <a:defRPr>
                <a:solidFill>
                  <a:srgbClr val="666666"/>
                </a:solidFill>
              </a:defRPr>
            </a:lvl4pPr>
            <a:lvl5pPr lvl="4">
              <a:buNone/>
              <a:defRPr>
                <a:solidFill>
                  <a:srgbClr val="666666"/>
                </a:solidFill>
              </a:defRPr>
            </a:lvl5pPr>
            <a:lvl6pPr lvl="5">
              <a:buNone/>
              <a:defRPr>
                <a:solidFill>
                  <a:srgbClr val="666666"/>
                </a:solidFill>
              </a:defRPr>
            </a:lvl6pPr>
            <a:lvl7pPr lvl="6">
              <a:buNone/>
              <a:defRPr>
                <a:solidFill>
                  <a:srgbClr val="666666"/>
                </a:solidFill>
              </a:defRPr>
            </a:lvl7pPr>
            <a:lvl8pPr lvl="7">
              <a:buNone/>
              <a:defRPr>
                <a:solidFill>
                  <a:srgbClr val="666666"/>
                </a:solidFill>
              </a:defRPr>
            </a:lvl8pPr>
            <a:lvl9pPr lvl="8">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81000" y="304800"/>
            <a:ext cx="8229600" cy="914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8" name="Shape 218"/>
          <p:cNvSpPr txBox="1">
            <a:spLocks noGrp="1"/>
          </p:cNvSpPr>
          <p:nvPr>
            <p:ph type="body" idx="1"/>
          </p:nvPr>
        </p:nvSpPr>
        <p:spPr>
          <a:xfrm>
            <a:off x="381000" y="1219200"/>
            <a:ext cx="5943600" cy="3200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6"/>
              </a:buClr>
              <a:buFont typeface="Arial"/>
              <a:buNone/>
              <a:defRPr sz="1800" b="0" i="0" u="none" strike="noStrike" cap="none">
                <a:solidFill>
                  <a:schemeClr val="accent6"/>
                </a:solidFill>
                <a:latin typeface="Roboto"/>
                <a:ea typeface="Roboto"/>
                <a:cs typeface="Roboto"/>
                <a:sym typeface="Roboto"/>
              </a:defRPr>
            </a:lvl1pPr>
            <a:lvl2pPr marL="341312" marR="0" lvl="1" indent="-125412" algn="l" rtl="0">
              <a:lnSpc>
                <a:spcPct val="90000"/>
              </a:lnSpc>
              <a:spcBef>
                <a:spcPts val="1200"/>
              </a:spcBef>
              <a:buClr>
                <a:schemeClr val="accent6"/>
              </a:buClr>
              <a:buSzPct val="100000"/>
              <a:buFont typeface="Noto Sans Symbols"/>
              <a:buChar char="▪"/>
              <a:defRPr sz="1600" b="0" i="0" u="none" strike="noStrike" cap="none">
                <a:solidFill>
                  <a:schemeClr val="accent6"/>
                </a:solidFill>
                <a:latin typeface="Roboto"/>
                <a:ea typeface="Roboto"/>
                <a:cs typeface="Roboto"/>
                <a:sym typeface="Roboto"/>
              </a:defRPr>
            </a:lvl2pPr>
            <a:lvl3pPr marL="512762" marR="0" lvl="2" indent="-80962" algn="l" rtl="0">
              <a:lnSpc>
                <a:spcPct val="90000"/>
              </a:lnSpc>
              <a:spcBef>
                <a:spcPts val="600"/>
              </a:spcBef>
              <a:buClr>
                <a:schemeClr val="accent6"/>
              </a:buClr>
              <a:buSzPct val="100000"/>
              <a:buFont typeface="Merriweather Sans"/>
              <a:buChar char="–"/>
              <a:defRPr sz="1400" b="0" i="0" u="none" strike="noStrike" cap="none">
                <a:solidFill>
                  <a:schemeClr val="accent6"/>
                </a:solidFill>
                <a:latin typeface="Roboto"/>
                <a:ea typeface="Roboto"/>
                <a:cs typeface="Roboto"/>
                <a:sym typeface="Roboto"/>
              </a:defRPr>
            </a:lvl3pPr>
            <a:lvl4pPr marL="682625" marR="0" lvl="3" indent="-98425" algn="l" rtl="0">
              <a:lnSpc>
                <a:spcPct val="90000"/>
              </a:lnSpc>
              <a:spcBef>
                <a:spcPts val="600"/>
              </a:spcBef>
              <a:buClr>
                <a:schemeClr val="accent6"/>
              </a:buClr>
              <a:buSzPct val="100000"/>
              <a:buFont typeface="Arial"/>
              <a:buChar char="•"/>
              <a:defRPr sz="1200" b="0" i="0" u="none" strike="noStrike" cap="none">
                <a:solidFill>
                  <a:schemeClr val="accent6"/>
                </a:solidFill>
                <a:latin typeface="Roboto"/>
                <a:ea typeface="Roboto"/>
                <a:cs typeface="Roboto"/>
                <a:sym typeface="Roboto"/>
              </a:defRPr>
            </a:lvl4pPr>
            <a:lvl5pPr marL="0" marR="0" lvl="4" indent="114300" algn="l" rtl="0">
              <a:lnSpc>
                <a:spcPct val="90000"/>
              </a:lnSpc>
              <a:spcBef>
                <a:spcPts val="1200"/>
              </a:spcBef>
              <a:buClr>
                <a:schemeClr val="accent6"/>
              </a:buClr>
              <a:buSzPct val="100000"/>
              <a:buFont typeface="Arial"/>
              <a:buChar char="»"/>
              <a:defRPr sz="1800" b="0" i="0" u="none" strike="noStrike" cap="none">
                <a:solidFill>
                  <a:schemeClr val="accent6"/>
                </a:solidFill>
                <a:latin typeface="Roboto"/>
                <a:ea typeface="Roboto"/>
                <a:cs typeface="Roboto"/>
                <a:sym typeface="Robot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solidFill>
                  <a:srgbClr val="EEFF41"/>
                </a:solidFill>
                <a:latin typeface="Roboto"/>
                <a:ea typeface="Roboto"/>
                <a:cs typeface="Roboto"/>
                <a:sym typeface="Roboto"/>
              </a:rPr>
              <a:pPr/>
              <a:t>‹#›</a:t>
            </a:fld>
            <a:endParaRPr lang="en" sz="1300">
              <a:solidFill>
                <a:srgbClr val="EEFF41"/>
              </a:solidFill>
              <a:latin typeface="Roboto"/>
              <a:ea typeface="Roboto"/>
              <a:cs typeface="Roboto"/>
              <a:sym typeface="Roboto"/>
            </a:endParaRPr>
          </a:p>
        </p:txBody>
      </p:sp>
    </p:spTree>
    <p:extLst>
      <p:ext uri="{BB962C8B-B14F-4D97-AF65-F5344CB8AC3E}">
        <p14:creationId xmlns:p14="http://schemas.microsoft.com/office/powerpoint/2010/main" val="2304891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lank 2">
    <p:spTree>
      <p:nvGrpSpPr>
        <p:cNvPr id="1" name="Shape 220"/>
        <p:cNvGrpSpPr/>
        <p:nvPr/>
      </p:nvGrpSpPr>
      <p:grpSpPr>
        <a:xfrm>
          <a:off x="0" y="0"/>
          <a:ext cx="0" cy="0"/>
          <a:chOff x="0" y="0"/>
          <a:chExt cx="0" cy="0"/>
        </a:xfrm>
      </p:grpSpPr>
      <p:sp>
        <p:nvSpPr>
          <p:cNvPr id="221" name="Shape 221"/>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pPr/>
              <a:t>‹#›</a:t>
            </a:fld>
            <a:endParaRPr lang="en" sz="1300"/>
          </a:p>
        </p:txBody>
      </p:sp>
    </p:spTree>
    <p:extLst>
      <p:ext uri="{BB962C8B-B14F-4D97-AF65-F5344CB8AC3E}">
        <p14:creationId xmlns:p14="http://schemas.microsoft.com/office/powerpoint/2010/main" val="3149642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meline 1">
    <p:bg>
      <p:bgPr>
        <a:solidFill>
          <a:srgbClr val="333333"/>
        </a:solidFill>
        <a:effectLst/>
      </p:bgPr>
    </p:bg>
    <p:spTree>
      <p:nvGrpSpPr>
        <p:cNvPr id="1" name="Shape 222"/>
        <p:cNvGrpSpPr/>
        <p:nvPr/>
      </p:nvGrpSpPr>
      <p:grpSpPr>
        <a:xfrm>
          <a:off x="0" y="0"/>
          <a:ext cx="0" cy="0"/>
          <a:chOff x="0" y="0"/>
          <a:chExt cx="0" cy="0"/>
        </a:xfrm>
      </p:grpSpPr>
      <p:grpSp>
        <p:nvGrpSpPr>
          <p:cNvPr id="223" name="Shape 223"/>
          <p:cNvGrpSpPr/>
          <p:nvPr/>
        </p:nvGrpSpPr>
        <p:grpSpPr>
          <a:xfrm>
            <a:off x="364683" y="-6"/>
            <a:ext cx="1986925" cy="86699"/>
            <a:chOff x="364669" y="4969989"/>
            <a:chExt cx="996902" cy="43500"/>
          </a:xfrm>
        </p:grpSpPr>
        <p:sp>
          <p:nvSpPr>
            <p:cNvPr id="224" name="Shape 224"/>
            <p:cNvSpPr/>
            <p:nvPr/>
          </p:nvSpPr>
          <p:spPr>
            <a:xfrm>
              <a:off x="364669" y="4969989"/>
              <a:ext cx="249299" cy="43500"/>
            </a:xfrm>
            <a:prstGeom prst="rect">
              <a:avLst/>
            </a:prstGeom>
            <a:solidFill>
              <a:srgbClr val="4285F4"/>
            </a:solidFill>
            <a:ln>
              <a:noFill/>
            </a:ln>
          </p:spPr>
          <p:txBody>
            <a:bodyPr lIns="91425" tIns="45700" rIns="91425" bIns="45700" anchor="ctr" anchorCtr="0">
              <a:noAutofit/>
            </a:bodyPr>
            <a:lstStyle/>
            <a:p>
              <a:pPr algn="ctr">
                <a:buClrTx/>
                <a:buFontTx/>
                <a:buNone/>
              </a:pPr>
              <a:endParaRPr sz="1800">
                <a:solidFill>
                  <a:srgbClr val="FFFFFF"/>
                </a:solidFill>
                <a:latin typeface="Roboto"/>
                <a:ea typeface="Roboto"/>
                <a:cs typeface="Roboto"/>
                <a:sym typeface="Roboto"/>
              </a:endParaRPr>
            </a:p>
          </p:txBody>
        </p:sp>
        <p:sp>
          <p:nvSpPr>
            <p:cNvPr id="225" name="Shape 225"/>
            <p:cNvSpPr/>
            <p:nvPr/>
          </p:nvSpPr>
          <p:spPr>
            <a:xfrm>
              <a:off x="613870" y="4969989"/>
              <a:ext cx="249300" cy="43500"/>
            </a:xfrm>
            <a:prstGeom prst="rect">
              <a:avLst/>
            </a:prstGeom>
            <a:solidFill>
              <a:srgbClr val="EA4335"/>
            </a:solidFill>
            <a:ln>
              <a:noFill/>
            </a:ln>
          </p:spPr>
          <p:txBody>
            <a:bodyPr lIns="91425" tIns="45700" rIns="91425" bIns="45700" anchor="ctr" anchorCtr="0">
              <a:noAutofit/>
            </a:bodyPr>
            <a:lstStyle/>
            <a:p>
              <a:pPr algn="ctr">
                <a:buClrTx/>
                <a:buFontTx/>
                <a:buNone/>
              </a:pPr>
              <a:endParaRPr sz="1800">
                <a:solidFill>
                  <a:srgbClr val="FFFFFF"/>
                </a:solidFill>
                <a:latin typeface="Roboto"/>
                <a:ea typeface="Roboto"/>
                <a:cs typeface="Roboto"/>
                <a:sym typeface="Roboto"/>
              </a:endParaRPr>
            </a:p>
          </p:txBody>
        </p:sp>
        <p:sp>
          <p:nvSpPr>
            <p:cNvPr id="226" name="Shape 226"/>
            <p:cNvSpPr/>
            <p:nvPr/>
          </p:nvSpPr>
          <p:spPr>
            <a:xfrm>
              <a:off x="863071" y="4969989"/>
              <a:ext cx="249300" cy="43500"/>
            </a:xfrm>
            <a:prstGeom prst="rect">
              <a:avLst/>
            </a:prstGeom>
            <a:solidFill>
              <a:srgbClr val="FBBC05"/>
            </a:solidFill>
            <a:ln>
              <a:noFill/>
            </a:ln>
          </p:spPr>
          <p:txBody>
            <a:bodyPr lIns="91425" tIns="45700" rIns="91425" bIns="45700" anchor="ctr" anchorCtr="0">
              <a:noAutofit/>
            </a:bodyPr>
            <a:lstStyle/>
            <a:p>
              <a:pPr algn="ctr">
                <a:buClrTx/>
                <a:buFontTx/>
                <a:buNone/>
              </a:pPr>
              <a:endParaRPr sz="1800">
                <a:solidFill>
                  <a:srgbClr val="FFFFFF"/>
                </a:solidFill>
                <a:latin typeface="Roboto"/>
                <a:ea typeface="Roboto"/>
                <a:cs typeface="Roboto"/>
                <a:sym typeface="Roboto"/>
              </a:endParaRPr>
            </a:p>
          </p:txBody>
        </p:sp>
        <p:sp>
          <p:nvSpPr>
            <p:cNvPr id="227" name="Shape 227"/>
            <p:cNvSpPr/>
            <p:nvPr/>
          </p:nvSpPr>
          <p:spPr>
            <a:xfrm>
              <a:off x="1112271" y="4969989"/>
              <a:ext cx="249300" cy="43500"/>
            </a:xfrm>
            <a:prstGeom prst="rect">
              <a:avLst/>
            </a:prstGeom>
            <a:solidFill>
              <a:srgbClr val="34A853"/>
            </a:solidFill>
            <a:ln>
              <a:noFill/>
            </a:ln>
          </p:spPr>
          <p:txBody>
            <a:bodyPr lIns="91425" tIns="45700" rIns="91425" bIns="45700" anchor="ctr" anchorCtr="0">
              <a:noAutofit/>
            </a:bodyPr>
            <a:lstStyle/>
            <a:p>
              <a:pPr algn="ctr">
                <a:buClrTx/>
                <a:buFontTx/>
                <a:buNone/>
              </a:pPr>
              <a:endParaRPr sz="1800">
                <a:solidFill>
                  <a:srgbClr val="FFFFFF"/>
                </a:solidFill>
                <a:latin typeface="Roboto"/>
                <a:ea typeface="Roboto"/>
                <a:cs typeface="Roboto"/>
                <a:sym typeface="Roboto"/>
              </a:endParaRPr>
            </a:p>
          </p:txBody>
        </p:sp>
      </p:grpSp>
      <p:cxnSp>
        <p:nvCxnSpPr>
          <p:cNvPr id="228" name="Shape 228"/>
          <p:cNvCxnSpPr/>
          <p:nvPr/>
        </p:nvCxnSpPr>
        <p:spPr>
          <a:xfrm>
            <a:off x="3019484"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29" name="Shape 229"/>
          <p:cNvCxnSpPr/>
          <p:nvPr/>
        </p:nvCxnSpPr>
        <p:spPr>
          <a:xfrm>
            <a:off x="1982703"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0" name="Shape 230"/>
          <p:cNvCxnSpPr/>
          <p:nvPr/>
        </p:nvCxnSpPr>
        <p:spPr>
          <a:xfrm>
            <a:off x="2501094"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1" name="Shape 231"/>
          <p:cNvCxnSpPr/>
          <p:nvPr/>
        </p:nvCxnSpPr>
        <p:spPr>
          <a:xfrm>
            <a:off x="3537874"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2" name="Shape 232"/>
          <p:cNvCxnSpPr/>
          <p:nvPr/>
        </p:nvCxnSpPr>
        <p:spPr>
          <a:xfrm>
            <a:off x="4056265"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3" name="Shape 233"/>
          <p:cNvCxnSpPr/>
          <p:nvPr/>
        </p:nvCxnSpPr>
        <p:spPr>
          <a:xfrm>
            <a:off x="4574655"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4" name="Shape 234"/>
          <p:cNvCxnSpPr/>
          <p:nvPr/>
        </p:nvCxnSpPr>
        <p:spPr>
          <a:xfrm>
            <a:off x="5093045"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5" name="Shape 235"/>
          <p:cNvCxnSpPr/>
          <p:nvPr/>
        </p:nvCxnSpPr>
        <p:spPr>
          <a:xfrm>
            <a:off x="5611436"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6" name="Shape 236"/>
          <p:cNvCxnSpPr/>
          <p:nvPr/>
        </p:nvCxnSpPr>
        <p:spPr>
          <a:xfrm>
            <a:off x="6129826"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7" name="Shape 237"/>
          <p:cNvCxnSpPr/>
          <p:nvPr/>
        </p:nvCxnSpPr>
        <p:spPr>
          <a:xfrm>
            <a:off x="6648216"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8" name="Shape 238"/>
          <p:cNvCxnSpPr/>
          <p:nvPr/>
        </p:nvCxnSpPr>
        <p:spPr>
          <a:xfrm>
            <a:off x="7166607"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9" name="Shape 239"/>
          <p:cNvCxnSpPr/>
          <p:nvPr/>
        </p:nvCxnSpPr>
        <p:spPr>
          <a:xfrm>
            <a:off x="7684998"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40" name="Shape 240"/>
          <p:cNvCxnSpPr/>
          <p:nvPr/>
        </p:nvCxnSpPr>
        <p:spPr>
          <a:xfrm>
            <a:off x="8203387"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41" name="Shape 241"/>
          <p:cNvCxnSpPr/>
          <p:nvPr/>
        </p:nvCxnSpPr>
        <p:spPr>
          <a:xfrm>
            <a:off x="8721778" y="549725"/>
            <a:ext cx="0" cy="3800400"/>
          </a:xfrm>
          <a:prstGeom prst="straightConnector1">
            <a:avLst/>
          </a:prstGeom>
          <a:noFill/>
          <a:ln w="9525" cap="flat" cmpd="sng">
            <a:solidFill>
              <a:srgbClr val="595959"/>
            </a:solidFill>
            <a:prstDash val="dot"/>
            <a:round/>
            <a:headEnd type="none" w="lg" len="lg"/>
            <a:tailEnd type="none" w="lg" len="lg"/>
          </a:ln>
        </p:spPr>
      </p:cxnSp>
      <p:grpSp>
        <p:nvGrpSpPr>
          <p:cNvPr id="242" name="Shape 242"/>
          <p:cNvGrpSpPr/>
          <p:nvPr/>
        </p:nvGrpSpPr>
        <p:grpSpPr>
          <a:xfrm>
            <a:off x="6925717" y="4391105"/>
            <a:ext cx="481788" cy="266300"/>
            <a:chOff x="7281014" y="4939318"/>
            <a:chExt cx="892200" cy="488983"/>
          </a:xfrm>
        </p:grpSpPr>
        <p:sp>
          <p:nvSpPr>
            <p:cNvPr id="243" name="Shape 243"/>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2014</a:t>
              </a:r>
            </a:p>
          </p:txBody>
        </p:sp>
        <p:sp>
          <p:nvSpPr>
            <p:cNvPr id="244" name="Shape 244"/>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grpSp>
      <p:cxnSp>
        <p:nvCxnSpPr>
          <p:cNvPr id="245" name="Shape 245"/>
          <p:cNvCxnSpPr/>
          <p:nvPr/>
        </p:nvCxnSpPr>
        <p:spPr>
          <a:xfrm>
            <a:off x="688400" y="4350025"/>
            <a:ext cx="8048400" cy="0"/>
          </a:xfrm>
          <a:prstGeom prst="straightConnector1">
            <a:avLst/>
          </a:prstGeom>
          <a:noFill/>
          <a:ln w="19050" cap="flat" cmpd="sng">
            <a:solidFill>
              <a:srgbClr val="595959"/>
            </a:solidFill>
            <a:prstDash val="solid"/>
            <a:round/>
            <a:headEnd type="none" w="med" len="med"/>
            <a:tailEnd type="none" w="med" len="med"/>
          </a:ln>
        </p:spPr>
      </p:cxnSp>
      <p:grpSp>
        <p:nvGrpSpPr>
          <p:cNvPr id="246" name="Shape 246"/>
          <p:cNvGrpSpPr/>
          <p:nvPr/>
        </p:nvGrpSpPr>
        <p:grpSpPr>
          <a:xfrm>
            <a:off x="1741818" y="4391105"/>
            <a:ext cx="481788" cy="266300"/>
            <a:chOff x="718713" y="4939318"/>
            <a:chExt cx="892200" cy="488983"/>
          </a:xfrm>
        </p:grpSpPr>
        <p:sp>
          <p:nvSpPr>
            <p:cNvPr id="247" name="Shape 247"/>
            <p:cNvSpPr/>
            <p:nvPr/>
          </p:nvSpPr>
          <p:spPr>
            <a:xfrm>
              <a:off x="110980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48" name="Shape 248"/>
            <p:cNvSpPr/>
            <p:nvPr/>
          </p:nvSpPr>
          <p:spPr>
            <a:xfrm>
              <a:off x="718713"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2004</a:t>
              </a:r>
            </a:p>
          </p:txBody>
        </p:sp>
      </p:grpSp>
      <p:grpSp>
        <p:nvGrpSpPr>
          <p:cNvPr id="249" name="Shape 249"/>
          <p:cNvGrpSpPr/>
          <p:nvPr/>
        </p:nvGrpSpPr>
        <p:grpSpPr>
          <a:xfrm>
            <a:off x="2778598" y="4391105"/>
            <a:ext cx="481788" cy="266300"/>
            <a:chOff x="2351414" y="4939318"/>
            <a:chExt cx="892200" cy="488983"/>
          </a:xfrm>
        </p:grpSpPr>
        <p:sp>
          <p:nvSpPr>
            <p:cNvPr id="250" name="Shape 250"/>
            <p:cNvSpPr/>
            <p:nvPr/>
          </p:nvSpPr>
          <p:spPr>
            <a:xfrm>
              <a:off x="2748510"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51" name="Shape 251"/>
            <p:cNvSpPr/>
            <p:nvPr/>
          </p:nvSpPr>
          <p:spPr>
            <a:xfrm>
              <a:off x="23514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2006</a:t>
              </a:r>
            </a:p>
          </p:txBody>
        </p:sp>
      </p:grpSp>
      <p:grpSp>
        <p:nvGrpSpPr>
          <p:cNvPr id="252" name="Shape 252"/>
          <p:cNvGrpSpPr/>
          <p:nvPr/>
        </p:nvGrpSpPr>
        <p:grpSpPr>
          <a:xfrm>
            <a:off x="3815378" y="4391105"/>
            <a:ext cx="481788" cy="266300"/>
            <a:chOff x="3984116" y="4939318"/>
            <a:chExt cx="892200" cy="488983"/>
          </a:xfrm>
        </p:grpSpPr>
        <p:sp>
          <p:nvSpPr>
            <p:cNvPr id="253" name="Shape 253"/>
            <p:cNvSpPr/>
            <p:nvPr/>
          </p:nvSpPr>
          <p:spPr>
            <a:xfrm>
              <a:off x="437799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54" name="Shape 254"/>
            <p:cNvSpPr/>
            <p:nvPr/>
          </p:nvSpPr>
          <p:spPr>
            <a:xfrm>
              <a:off x="3984116"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2008</a:t>
              </a:r>
            </a:p>
          </p:txBody>
        </p:sp>
      </p:grpSp>
      <p:grpSp>
        <p:nvGrpSpPr>
          <p:cNvPr id="255" name="Shape 255"/>
          <p:cNvGrpSpPr/>
          <p:nvPr/>
        </p:nvGrpSpPr>
        <p:grpSpPr>
          <a:xfrm>
            <a:off x="4852157" y="4391105"/>
            <a:ext cx="481788" cy="266300"/>
            <a:chOff x="5632565" y="4939318"/>
            <a:chExt cx="892200" cy="488983"/>
          </a:xfrm>
        </p:grpSpPr>
        <p:sp>
          <p:nvSpPr>
            <p:cNvPr id="256" name="Shape 256"/>
            <p:cNvSpPr/>
            <p:nvPr/>
          </p:nvSpPr>
          <p:spPr>
            <a:xfrm>
              <a:off x="6025917"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57" name="Shape 257"/>
            <p:cNvSpPr/>
            <p:nvPr/>
          </p:nvSpPr>
          <p:spPr>
            <a:xfrm>
              <a:off x="5632565"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2010</a:t>
              </a:r>
            </a:p>
          </p:txBody>
        </p:sp>
      </p:grpSp>
      <p:grpSp>
        <p:nvGrpSpPr>
          <p:cNvPr id="258" name="Shape 258"/>
          <p:cNvGrpSpPr/>
          <p:nvPr/>
        </p:nvGrpSpPr>
        <p:grpSpPr>
          <a:xfrm>
            <a:off x="5888937" y="4391105"/>
            <a:ext cx="481788" cy="266300"/>
            <a:chOff x="7281014" y="4939318"/>
            <a:chExt cx="892200" cy="488983"/>
          </a:xfrm>
        </p:grpSpPr>
        <p:sp>
          <p:nvSpPr>
            <p:cNvPr id="259" name="Shape 259"/>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2012</a:t>
              </a:r>
            </a:p>
          </p:txBody>
        </p:sp>
        <p:sp>
          <p:nvSpPr>
            <p:cNvPr id="260" name="Shape 260"/>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grpSp>
      <p:grpSp>
        <p:nvGrpSpPr>
          <p:cNvPr id="261" name="Shape 261"/>
          <p:cNvGrpSpPr/>
          <p:nvPr/>
        </p:nvGrpSpPr>
        <p:grpSpPr>
          <a:xfrm>
            <a:off x="7962497" y="4391105"/>
            <a:ext cx="481788" cy="266300"/>
            <a:chOff x="7281014" y="4939318"/>
            <a:chExt cx="892200" cy="488983"/>
          </a:xfrm>
        </p:grpSpPr>
        <p:sp>
          <p:nvSpPr>
            <p:cNvPr id="262" name="Shape 262"/>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63" name="Shape 263"/>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2016</a:t>
              </a:r>
            </a:p>
          </p:txBody>
        </p:sp>
      </p:grpSp>
      <p:grpSp>
        <p:nvGrpSpPr>
          <p:cNvPr id="264" name="Shape 264"/>
          <p:cNvGrpSpPr/>
          <p:nvPr/>
        </p:nvGrpSpPr>
        <p:grpSpPr>
          <a:xfrm>
            <a:off x="2260208" y="4392390"/>
            <a:ext cx="481788" cy="266300"/>
            <a:chOff x="718713" y="4939318"/>
            <a:chExt cx="892200" cy="488983"/>
          </a:xfrm>
        </p:grpSpPr>
        <p:sp>
          <p:nvSpPr>
            <p:cNvPr id="265" name="Shape 265"/>
            <p:cNvSpPr/>
            <p:nvPr/>
          </p:nvSpPr>
          <p:spPr>
            <a:xfrm>
              <a:off x="110980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66" name="Shape 266"/>
            <p:cNvSpPr/>
            <p:nvPr/>
          </p:nvSpPr>
          <p:spPr>
            <a:xfrm>
              <a:off x="718713"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2005</a:t>
              </a:r>
            </a:p>
          </p:txBody>
        </p:sp>
      </p:grpSp>
      <p:grpSp>
        <p:nvGrpSpPr>
          <p:cNvPr id="267" name="Shape 267"/>
          <p:cNvGrpSpPr/>
          <p:nvPr/>
        </p:nvGrpSpPr>
        <p:grpSpPr>
          <a:xfrm>
            <a:off x="3296988" y="4391105"/>
            <a:ext cx="481787" cy="266300"/>
            <a:chOff x="2351414" y="4939318"/>
            <a:chExt cx="892200" cy="488983"/>
          </a:xfrm>
        </p:grpSpPr>
        <p:sp>
          <p:nvSpPr>
            <p:cNvPr id="268" name="Shape 268"/>
            <p:cNvSpPr/>
            <p:nvPr/>
          </p:nvSpPr>
          <p:spPr>
            <a:xfrm>
              <a:off x="2748510"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69" name="Shape 269"/>
            <p:cNvSpPr/>
            <p:nvPr/>
          </p:nvSpPr>
          <p:spPr>
            <a:xfrm>
              <a:off x="23514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2007</a:t>
              </a:r>
            </a:p>
          </p:txBody>
        </p:sp>
      </p:grpSp>
      <p:grpSp>
        <p:nvGrpSpPr>
          <p:cNvPr id="270" name="Shape 270"/>
          <p:cNvGrpSpPr/>
          <p:nvPr/>
        </p:nvGrpSpPr>
        <p:grpSpPr>
          <a:xfrm>
            <a:off x="4333768" y="4391105"/>
            <a:ext cx="481788" cy="266300"/>
            <a:chOff x="3984116" y="4939318"/>
            <a:chExt cx="892200" cy="488983"/>
          </a:xfrm>
        </p:grpSpPr>
        <p:sp>
          <p:nvSpPr>
            <p:cNvPr id="271" name="Shape 271"/>
            <p:cNvSpPr/>
            <p:nvPr/>
          </p:nvSpPr>
          <p:spPr>
            <a:xfrm>
              <a:off x="437799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72" name="Shape 272"/>
            <p:cNvSpPr/>
            <p:nvPr/>
          </p:nvSpPr>
          <p:spPr>
            <a:xfrm>
              <a:off x="3984116"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2009</a:t>
              </a:r>
            </a:p>
          </p:txBody>
        </p:sp>
      </p:grpSp>
      <p:grpSp>
        <p:nvGrpSpPr>
          <p:cNvPr id="273" name="Shape 273"/>
          <p:cNvGrpSpPr/>
          <p:nvPr/>
        </p:nvGrpSpPr>
        <p:grpSpPr>
          <a:xfrm>
            <a:off x="6407327" y="4391105"/>
            <a:ext cx="481788" cy="266300"/>
            <a:chOff x="7281014" y="4939318"/>
            <a:chExt cx="892200" cy="488983"/>
          </a:xfrm>
        </p:grpSpPr>
        <p:sp>
          <p:nvSpPr>
            <p:cNvPr id="274" name="Shape 274"/>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2013</a:t>
              </a:r>
            </a:p>
          </p:txBody>
        </p:sp>
        <p:sp>
          <p:nvSpPr>
            <p:cNvPr id="275" name="Shape 275"/>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grpSp>
      <p:grpSp>
        <p:nvGrpSpPr>
          <p:cNvPr id="276" name="Shape 276"/>
          <p:cNvGrpSpPr/>
          <p:nvPr/>
        </p:nvGrpSpPr>
        <p:grpSpPr>
          <a:xfrm>
            <a:off x="7444107" y="4391105"/>
            <a:ext cx="481788" cy="266300"/>
            <a:chOff x="7281014" y="4939318"/>
            <a:chExt cx="892200" cy="488983"/>
          </a:xfrm>
        </p:grpSpPr>
        <p:sp>
          <p:nvSpPr>
            <p:cNvPr id="277" name="Shape 277"/>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78" name="Shape 278"/>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2015</a:t>
              </a:r>
            </a:p>
          </p:txBody>
        </p:sp>
      </p:grpSp>
      <p:grpSp>
        <p:nvGrpSpPr>
          <p:cNvPr id="279" name="Shape 279"/>
          <p:cNvGrpSpPr/>
          <p:nvPr/>
        </p:nvGrpSpPr>
        <p:grpSpPr>
          <a:xfrm>
            <a:off x="5370547" y="4391105"/>
            <a:ext cx="481788" cy="266300"/>
            <a:chOff x="7281014" y="4939318"/>
            <a:chExt cx="892200" cy="488983"/>
          </a:xfrm>
        </p:grpSpPr>
        <p:sp>
          <p:nvSpPr>
            <p:cNvPr id="280" name="Shape 280"/>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2011</a:t>
              </a:r>
            </a:p>
          </p:txBody>
        </p:sp>
        <p:sp>
          <p:nvSpPr>
            <p:cNvPr id="281" name="Shape 281"/>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grpSp>
      <p:grpSp>
        <p:nvGrpSpPr>
          <p:cNvPr id="282" name="Shape 282"/>
          <p:cNvGrpSpPr/>
          <p:nvPr/>
        </p:nvGrpSpPr>
        <p:grpSpPr>
          <a:xfrm>
            <a:off x="8480887" y="4391105"/>
            <a:ext cx="481788" cy="266300"/>
            <a:chOff x="7281014" y="4939318"/>
            <a:chExt cx="892200" cy="488983"/>
          </a:xfrm>
        </p:grpSpPr>
        <p:sp>
          <p:nvSpPr>
            <p:cNvPr id="283" name="Shape 283"/>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84" name="Shape 284"/>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2017</a:t>
              </a:r>
            </a:p>
          </p:txBody>
        </p:sp>
      </p:grpSp>
      <p:cxnSp>
        <p:nvCxnSpPr>
          <p:cNvPr id="285" name="Shape 285"/>
          <p:cNvCxnSpPr/>
          <p:nvPr/>
        </p:nvCxnSpPr>
        <p:spPr>
          <a:xfrm>
            <a:off x="1463591" y="549725"/>
            <a:ext cx="0" cy="3800400"/>
          </a:xfrm>
          <a:prstGeom prst="straightConnector1">
            <a:avLst/>
          </a:prstGeom>
          <a:noFill/>
          <a:ln w="9525" cap="flat" cmpd="sng">
            <a:solidFill>
              <a:srgbClr val="595959"/>
            </a:solidFill>
            <a:prstDash val="dot"/>
            <a:round/>
            <a:headEnd type="none" w="lg" len="lg"/>
            <a:tailEnd type="none" w="lg" len="lg"/>
          </a:ln>
        </p:spPr>
      </p:cxnSp>
      <p:grpSp>
        <p:nvGrpSpPr>
          <p:cNvPr id="286" name="Shape 286"/>
          <p:cNvGrpSpPr/>
          <p:nvPr/>
        </p:nvGrpSpPr>
        <p:grpSpPr>
          <a:xfrm>
            <a:off x="1222705" y="4391105"/>
            <a:ext cx="481788" cy="266300"/>
            <a:chOff x="718713" y="4939318"/>
            <a:chExt cx="892200" cy="488983"/>
          </a:xfrm>
        </p:grpSpPr>
        <p:sp>
          <p:nvSpPr>
            <p:cNvPr id="287" name="Shape 287"/>
            <p:cNvSpPr/>
            <p:nvPr/>
          </p:nvSpPr>
          <p:spPr>
            <a:xfrm>
              <a:off x="110980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88" name="Shape 288"/>
            <p:cNvSpPr/>
            <p:nvPr/>
          </p:nvSpPr>
          <p:spPr>
            <a:xfrm>
              <a:off x="718713"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2003</a:t>
              </a:r>
            </a:p>
          </p:txBody>
        </p:sp>
      </p:grpSp>
    </p:spTree>
    <p:extLst>
      <p:ext uri="{BB962C8B-B14F-4D97-AF65-F5344CB8AC3E}">
        <p14:creationId xmlns:p14="http://schemas.microsoft.com/office/powerpoint/2010/main" val="30048859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8696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40453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844688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745598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131917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749660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34350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37243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1055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alf w/Bullet Points">
  <p:cSld name="Title Only_1_2">
    <p:spTree>
      <p:nvGrpSpPr>
        <p:cNvPr id="1" name="Shape 116"/>
        <p:cNvGrpSpPr/>
        <p:nvPr/>
      </p:nvGrpSpPr>
      <p:grpSpPr>
        <a:xfrm>
          <a:off x="0" y="0"/>
          <a:ext cx="0" cy="0"/>
          <a:chOff x="0" y="0"/>
          <a:chExt cx="0" cy="0"/>
        </a:xfrm>
      </p:grpSpPr>
      <p:sp>
        <p:nvSpPr>
          <p:cNvPr id="117" name="Google Shape;117;p21"/>
          <p:cNvSpPr/>
          <p:nvPr/>
        </p:nvSpPr>
        <p:spPr>
          <a:xfrm>
            <a:off x="7735224" y="4891897"/>
            <a:ext cx="206154" cy="27450"/>
          </a:xfrm>
          <a:prstGeom prst="rect">
            <a:avLst/>
          </a:prstGeom>
          <a:solidFill>
            <a:schemeClr val="accent1"/>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18" name="Google Shape;118;p21"/>
          <p:cNvSpPr/>
          <p:nvPr/>
        </p:nvSpPr>
        <p:spPr>
          <a:xfrm>
            <a:off x="8351255" y="4891897"/>
            <a:ext cx="205028" cy="27450"/>
          </a:xfrm>
          <a:prstGeom prst="rect">
            <a:avLst/>
          </a:prstGeom>
          <a:solidFill>
            <a:schemeClr val="accent4"/>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19" name="Google Shape;119;p21"/>
          <p:cNvSpPr/>
          <p:nvPr/>
        </p:nvSpPr>
        <p:spPr>
          <a:xfrm>
            <a:off x="8556286" y="4891897"/>
            <a:ext cx="206154" cy="27450"/>
          </a:xfrm>
          <a:prstGeom prst="rect">
            <a:avLst/>
          </a:prstGeom>
          <a:solidFill>
            <a:srgbClr val="C9CDCD"/>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20" name="Google Shape;120;p21"/>
          <p:cNvSpPr/>
          <p:nvPr/>
        </p:nvSpPr>
        <p:spPr>
          <a:xfrm>
            <a:off x="7941345" y="4891897"/>
            <a:ext cx="206154" cy="27450"/>
          </a:xfrm>
          <a:prstGeom prst="rect">
            <a:avLst/>
          </a:prstGeom>
          <a:solidFill>
            <a:schemeClr val="accent2"/>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21" name="Google Shape;121;p21"/>
          <p:cNvSpPr/>
          <p:nvPr/>
        </p:nvSpPr>
        <p:spPr>
          <a:xfrm>
            <a:off x="8147466" y="4891897"/>
            <a:ext cx="204578" cy="27450"/>
          </a:xfrm>
          <a:prstGeom prst="rect">
            <a:avLst/>
          </a:prstGeom>
          <a:solidFill>
            <a:schemeClr val="accent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22" name="Google Shape;122;p21"/>
          <p:cNvSpPr/>
          <p:nvPr/>
        </p:nvSpPr>
        <p:spPr>
          <a:xfrm>
            <a:off x="4692791" y="-11533"/>
            <a:ext cx="4451209" cy="5170500"/>
          </a:xfrm>
          <a:prstGeom prst="rect">
            <a:avLst/>
          </a:prstGeom>
          <a:solidFill>
            <a:srgbClr val="80808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t> </a:t>
            </a:r>
            <a:endParaRPr sz="1100"/>
          </a:p>
        </p:txBody>
      </p:sp>
      <p:sp>
        <p:nvSpPr>
          <p:cNvPr id="123" name="Google Shape;123;p21"/>
          <p:cNvSpPr txBox="1">
            <a:spLocks noGrp="1"/>
          </p:cNvSpPr>
          <p:nvPr>
            <p:ph type="title"/>
          </p:nvPr>
        </p:nvSpPr>
        <p:spPr>
          <a:xfrm>
            <a:off x="363018" y="630056"/>
            <a:ext cx="4262160" cy="376875"/>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2100"/>
              <a:buFont typeface="Open Sans"/>
              <a:buNone/>
              <a:defRPr b="0" i="0" u="none" strike="noStrike" cap="none">
                <a:latin typeface="Open Sans"/>
                <a:ea typeface="Open Sans"/>
                <a:cs typeface="Open Sans"/>
                <a:sym typeface="Open Sans"/>
              </a:defRPr>
            </a:lvl1pPr>
            <a:lvl2pPr marL="0" marR="0" lvl="1" indent="-69850" algn="l" rtl="0">
              <a:spcBef>
                <a:spcPts val="0"/>
              </a:spcBef>
              <a:spcAft>
                <a:spcPts val="0"/>
              </a:spcAft>
              <a:buSzPts val="1100"/>
              <a:buChar char="○"/>
              <a:defRPr/>
            </a:lvl2pPr>
            <a:lvl3pPr marL="0" marR="0" lvl="2" indent="-69850" algn="l" rtl="0">
              <a:spcBef>
                <a:spcPts val="0"/>
              </a:spcBef>
              <a:spcAft>
                <a:spcPts val="0"/>
              </a:spcAft>
              <a:buSzPts val="1100"/>
              <a:buChar char="■"/>
              <a:defRPr/>
            </a:lvl3pPr>
            <a:lvl4pPr marL="0" marR="0" lvl="3" indent="-69850" algn="l" rtl="0">
              <a:spcBef>
                <a:spcPts val="0"/>
              </a:spcBef>
              <a:spcAft>
                <a:spcPts val="0"/>
              </a:spcAft>
              <a:buSzPts val="1100"/>
              <a:buChar char="●"/>
              <a:defRPr/>
            </a:lvl4pPr>
            <a:lvl5pPr marL="0" marR="0" lvl="4" indent="-69850" algn="l" rtl="0">
              <a:spcBef>
                <a:spcPts val="0"/>
              </a:spcBef>
              <a:spcAft>
                <a:spcPts val="0"/>
              </a:spcAft>
              <a:buSzPts val="1100"/>
              <a:buChar char="○"/>
              <a:defRPr/>
            </a:lvl5pPr>
            <a:lvl6pPr marL="0" marR="0" lvl="5" indent="-69850" algn="l" rtl="0">
              <a:spcBef>
                <a:spcPts val="0"/>
              </a:spcBef>
              <a:spcAft>
                <a:spcPts val="0"/>
              </a:spcAft>
              <a:buSzPts val="1100"/>
              <a:buChar char="■"/>
              <a:defRPr/>
            </a:lvl6pPr>
            <a:lvl7pPr marL="0" marR="0" lvl="6" indent="-69850" algn="l" rtl="0">
              <a:spcBef>
                <a:spcPts val="0"/>
              </a:spcBef>
              <a:spcAft>
                <a:spcPts val="0"/>
              </a:spcAft>
              <a:buSzPts val="1100"/>
              <a:buChar char="●"/>
              <a:defRPr/>
            </a:lvl7pPr>
            <a:lvl8pPr marL="0" marR="0" lvl="7" indent="-69850" algn="l" rtl="0">
              <a:spcBef>
                <a:spcPts val="0"/>
              </a:spcBef>
              <a:spcAft>
                <a:spcPts val="0"/>
              </a:spcAft>
              <a:buSzPts val="1100"/>
              <a:buChar char="○"/>
              <a:defRPr/>
            </a:lvl8pPr>
            <a:lvl9pPr marL="0" marR="0" lvl="8" indent="-69850" algn="l" rtl="0">
              <a:spcBef>
                <a:spcPts val="0"/>
              </a:spcBef>
              <a:spcAft>
                <a:spcPts val="0"/>
              </a:spcAft>
              <a:buSzPts val="1100"/>
              <a:buChar char="■"/>
              <a:defRPr/>
            </a:lvl9pPr>
          </a:lstStyle>
          <a:p>
            <a:endParaRPr/>
          </a:p>
        </p:txBody>
      </p:sp>
      <p:sp>
        <p:nvSpPr>
          <p:cNvPr id="124" name="Google Shape;124;p21"/>
          <p:cNvSpPr txBox="1">
            <a:spLocks noGrp="1"/>
          </p:cNvSpPr>
          <p:nvPr>
            <p:ph type="body" idx="1"/>
          </p:nvPr>
        </p:nvSpPr>
        <p:spPr>
          <a:xfrm>
            <a:off x="372509" y="1067888"/>
            <a:ext cx="3993665" cy="3394575"/>
          </a:xfrm>
          <a:prstGeom prst="rect">
            <a:avLst/>
          </a:prstGeom>
          <a:noFill/>
          <a:ln>
            <a:noFill/>
          </a:ln>
        </p:spPr>
        <p:txBody>
          <a:bodyPr spcFirstLastPara="1" wrap="square" lIns="68575" tIns="68575" rIns="68575" bIns="68575" anchor="t" anchorCtr="0"/>
          <a:lstStyle>
            <a:lvl1pPr marL="457200" marR="0" lvl="0"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1pPr>
            <a:lvl2pPr marL="914400" marR="0" lvl="1"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2pPr>
            <a:lvl3pPr marL="1371600" marR="0" lvl="2"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3pPr>
            <a:lvl4pPr marL="1828800" marR="0" lvl="3"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4pPr>
            <a:lvl5pPr marL="2286000" marR="0" lvl="4"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5pPr>
            <a:lvl6pPr marL="2743200" marR="0" lvl="5"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6pPr>
            <a:lvl7pPr marL="3200400" marR="0" lvl="6"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7pPr>
            <a:lvl8pPr marL="3657600" marR="0" lvl="7"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8pPr>
            <a:lvl9pPr marL="4114800" marR="0" lvl="8" indent="-317500" rtl="0">
              <a:lnSpc>
                <a:spcPct val="100000"/>
              </a:lnSpc>
              <a:spcBef>
                <a:spcPts val="0"/>
              </a:spcBef>
              <a:spcAft>
                <a:spcPts val="0"/>
              </a:spcAft>
              <a:buClr>
                <a:srgbClr val="666666"/>
              </a:buClr>
              <a:buSzPts val="14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125" name="Google Shape;125;p21"/>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solidFill>
                  <a:srgbClr val="666666"/>
                </a:solidFill>
              </a:defRPr>
            </a:lvl1pPr>
            <a:lvl2pPr lvl="1">
              <a:buNone/>
              <a:defRPr>
                <a:solidFill>
                  <a:srgbClr val="666666"/>
                </a:solidFill>
              </a:defRPr>
            </a:lvl2pPr>
            <a:lvl3pPr lvl="2">
              <a:buNone/>
              <a:defRPr>
                <a:solidFill>
                  <a:srgbClr val="666666"/>
                </a:solidFill>
              </a:defRPr>
            </a:lvl3pPr>
            <a:lvl4pPr lvl="3">
              <a:buNone/>
              <a:defRPr>
                <a:solidFill>
                  <a:srgbClr val="666666"/>
                </a:solidFill>
              </a:defRPr>
            </a:lvl4pPr>
            <a:lvl5pPr lvl="4">
              <a:buNone/>
              <a:defRPr>
                <a:solidFill>
                  <a:srgbClr val="666666"/>
                </a:solidFill>
              </a:defRPr>
            </a:lvl5pPr>
            <a:lvl6pPr lvl="5">
              <a:buNone/>
              <a:defRPr>
                <a:solidFill>
                  <a:srgbClr val="666666"/>
                </a:solidFill>
              </a:defRPr>
            </a:lvl6pPr>
            <a:lvl7pPr lvl="6">
              <a:buNone/>
              <a:defRPr>
                <a:solidFill>
                  <a:srgbClr val="666666"/>
                </a:solidFill>
              </a:defRPr>
            </a:lvl7pPr>
            <a:lvl8pPr lvl="7">
              <a:buNone/>
              <a:defRPr>
                <a:solidFill>
                  <a:srgbClr val="666666"/>
                </a:solidFill>
              </a:defRPr>
            </a:lvl8pPr>
            <a:lvl9pPr lvl="8">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549492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4242465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a:buClrTx/>
              <a:buFontTx/>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9367331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35457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p:spTree>
      <p:nvGrpSpPr>
        <p:cNvPr id="1" name="Shape 62"/>
        <p:cNvGrpSpPr/>
        <p:nvPr/>
      </p:nvGrpSpPr>
      <p:grpSpPr>
        <a:xfrm>
          <a:off x="0" y="0"/>
          <a:ext cx="0" cy="0"/>
          <a:chOff x="0" y="0"/>
          <a:chExt cx="0" cy="0"/>
        </a:xfrm>
      </p:grpSpPr>
      <p:sp>
        <p:nvSpPr>
          <p:cNvPr id="63" name="Shape 63"/>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64" name="Shape 64"/>
          <p:cNvSpPr txBox="1">
            <a:spLocks noGrp="1"/>
          </p:cNvSpPr>
          <p:nvPr>
            <p:ph type="ctrTitle"/>
          </p:nvPr>
        </p:nvSpPr>
        <p:spPr>
          <a:xfrm>
            <a:off x="2129204" y="1549181"/>
            <a:ext cx="6624000" cy="990600"/>
          </a:xfrm>
          <a:prstGeom prst="rect">
            <a:avLst/>
          </a:prstGeom>
          <a:noFill/>
          <a:ln>
            <a:noFill/>
          </a:ln>
        </p:spPr>
        <p:txBody>
          <a:bodyPr lIns="91425" tIns="91425" rIns="91425" bIns="91425" anchor="b"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65" name="Shape 65"/>
          <p:cNvSpPr txBox="1">
            <a:spLocks noGrp="1"/>
          </p:cNvSpPr>
          <p:nvPr>
            <p:ph type="subTitle" idx="1"/>
          </p:nvPr>
        </p:nvSpPr>
        <p:spPr>
          <a:xfrm>
            <a:off x="2172078" y="2426643"/>
            <a:ext cx="6566700" cy="541500"/>
          </a:xfrm>
          <a:prstGeom prst="rect">
            <a:avLst/>
          </a:prstGeom>
          <a:noFill/>
          <a:ln>
            <a:noFill/>
          </a:ln>
        </p:spPr>
        <p:txBody>
          <a:bodyPr lIns="91425" tIns="91425" rIns="91425" bIns="91425" anchor="t" anchorCtr="0"/>
          <a:lstStyle>
            <a:lvl1pPr marL="0" marR="0" lvl="0" indent="0" algn="l" rtl="0">
              <a:spcBef>
                <a:spcPts val="0"/>
              </a:spcBef>
              <a:buClr>
                <a:srgbClr val="808080"/>
              </a:buClr>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66" name="Shape 66"/>
          <p:cNvSpPr txBox="1">
            <a:spLocks noGrp="1"/>
          </p:cNvSpPr>
          <p:nvPr>
            <p:ph type="subTitle" idx="2"/>
          </p:nvPr>
        </p:nvSpPr>
        <p:spPr>
          <a:xfrm>
            <a:off x="2163579" y="3229275"/>
            <a:ext cx="6624000" cy="5415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808080"/>
              </a:buClr>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67" name="Shape 67"/>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68" name="Shape 68"/>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69" name="Shape 69"/>
          <p:cNvGrpSpPr/>
          <p:nvPr/>
        </p:nvGrpSpPr>
        <p:grpSpPr>
          <a:xfrm>
            <a:off x="7931304" y="4274629"/>
            <a:ext cx="821929" cy="26550"/>
            <a:chOff x="10313692" y="5282680"/>
            <a:chExt cx="1095614" cy="35400"/>
          </a:xfrm>
        </p:grpSpPr>
        <p:sp>
          <p:nvSpPr>
            <p:cNvPr id="70" name="Shape 70"/>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71" name="Shape 71"/>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72" name="Shape 72"/>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73" name="Shape 73"/>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74" name="Shape 74"/>
          <p:cNvPicPr preferRelativeResize="0"/>
          <p:nvPr/>
        </p:nvPicPr>
        <p:blipFill>
          <a:blip r:embed="rId2">
            <a:alphaModFix/>
          </a:blip>
          <a:stretch>
            <a:fillRect/>
          </a:stretch>
        </p:blipFill>
        <p:spPr>
          <a:xfrm>
            <a:off x="537908" y="1812724"/>
            <a:ext cx="1277643" cy="1134386"/>
          </a:xfrm>
          <a:prstGeom prst="rect">
            <a:avLst/>
          </a:prstGeom>
          <a:noFill/>
          <a:ln>
            <a:noFill/>
          </a:ln>
        </p:spPr>
      </p:pic>
      <p:sp>
        <p:nvSpPr>
          <p:cNvPr id="75" name="Shape 75"/>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76" name="Shape 76"/>
          <p:cNvPicPr preferRelativeResize="0"/>
          <p:nvPr/>
        </p:nvPicPr>
        <p:blipFill>
          <a:blip r:embed="rId3">
            <a:alphaModFix/>
          </a:blip>
          <a:stretch>
            <a:fillRect/>
          </a:stretch>
        </p:blipFill>
        <p:spPr>
          <a:xfrm>
            <a:off x="258162" y="4542306"/>
            <a:ext cx="2762550" cy="351731"/>
          </a:xfrm>
          <a:prstGeom prst="rect">
            <a:avLst/>
          </a:prstGeom>
          <a:noFill/>
          <a:ln>
            <a:noFill/>
          </a:ln>
        </p:spPr>
      </p:pic>
    </p:spTree>
    <p:extLst>
      <p:ext uri="{BB962C8B-B14F-4D97-AF65-F5344CB8AC3E}">
        <p14:creationId xmlns:p14="http://schemas.microsoft.com/office/powerpoint/2010/main" val="2514663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entere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0" y="304455"/>
            <a:ext cx="9144000" cy="376800"/>
          </a:xfrm>
          <a:prstGeom prst="rect">
            <a:avLst/>
          </a:prstGeom>
        </p:spPr>
        <p:txBody>
          <a:bodyPr lIns="91425" tIns="91425" rIns="91425" bIns="91425" anchor="b" anchorCtr="0"/>
          <a:lstStyle>
            <a:lvl1pPr lvl="0" algn="ctr"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79" name="Shape 79"/>
          <p:cNvSpPr txBox="1">
            <a:spLocks noGrp="1"/>
          </p:cNvSpPr>
          <p:nvPr>
            <p:ph type="body" idx="1"/>
          </p:nvPr>
        </p:nvSpPr>
        <p:spPr>
          <a:xfrm>
            <a:off x="388610" y="1306444"/>
            <a:ext cx="8366700" cy="3394500"/>
          </a:xfrm>
          <a:prstGeom prst="rect">
            <a:avLst/>
          </a:prstGeom>
          <a:noFill/>
          <a:ln>
            <a:noFill/>
          </a:ln>
        </p:spPr>
        <p:txBody>
          <a:bodyPr lIns="91425" tIns="91425" rIns="91425" bIns="91425" anchor="t" anchorCtr="0"/>
          <a:lstStyle>
            <a:lvl1pPr marL="177800" marR="0" lvl="0" indent="-114300" rtl="0">
              <a:lnSpc>
                <a:spcPct val="115000"/>
              </a:lnSpc>
              <a:spcBef>
                <a:spcPts val="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1pPr>
            <a:lvl2pPr marL="520700" marR="0" lvl="1" indent="-1270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2pPr>
            <a:lvl3pPr marL="914400" marR="0" lvl="2"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3pPr>
            <a:lvl4pPr marL="1371600" marR="0" lvl="3"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4pPr>
            <a:lvl5pPr marL="1778000" marR="0" lvl="4" indent="-1397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5pPr>
            <a:lvl6pPr marL="2514600" marR="0" lvl="5"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6pPr>
            <a:lvl7pPr marL="2971800" marR="0" lvl="6"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7pPr>
            <a:lvl8pPr marL="3429000" marR="0" lvl="7"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8pPr>
            <a:lvl9pPr marL="3886200" marR="0" lvl="8"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80" name="Shape 80"/>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solidFill>
                  <a:srgbClr val="666666"/>
                </a:solidFill>
              </a:rPr>
              <a:pPr/>
              <a:t>‹#›</a:t>
            </a:fld>
            <a:endParaRPr lang="en">
              <a:solidFill>
                <a:srgbClr val="666666"/>
              </a:solidFill>
            </a:endParaRPr>
          </a:p>
        </p:txBody>
      </p:sp>
    </p:spTree>
    <p:extLst>
      <p:ext uri="{BB962C8B-B14F-4D97-AF65-F5344CB8AC3E}">
        <p14:creationId xmlns:p14="http://schemas.microsoft.com/office/powerpoint/2010/main" val="571854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lank 1">
    <p:spTree>
      <p:nvGrpSpPr>
        <p:cNvPr id="1" name="Shape 81"/>
        <p:cNvGrpSpPr/>
        <p:nvPr/>
      </p:nvGrpSpPr>
      <p:grpSpPr>
        <a:xfrm>
          <a:off x="0" y="0"/>
          <a:ext cx="0" cy="0"/>
          <a:chOff x="0" y="0"/>
          <a:chExt cx="0" cy="0"/>
        </a:xfrm>
      </p:grpSpPr>
      <p:sp>
        <p:nvSpPr>
          <p:cNvPr id="82" name="Shape 82"/>
          <p:cNvSpPr/>
          <p:nvPr/>
        </p:nvSpPr>
        <p:spPr>
          <a:xfrm>
            <a:off x="-168" y="-13275"/>
            <a:ext cx="9144000" cy="51567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83" name="Shape 8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84" name="Shape 84"/>
          <p:cNvPicPr preferRelativeResize="0"/>
          <p:nvPr/>
        </p:nvPicPr>
        <p:blipFill>
          <a:blip r:embed="rId2">
            <a:alphaModFix/>
          </a:blip>
          <a:stretch>
            <a:fillRect/>
          </a:stretch>
        </p:blipFill>
        <p:spPr>
          <a:xfrm>
            <a:off x="43918" y="4959363"/>
            <a:ext cx="1132174" cy="144174"/>
          </a:xfrm>
          <a:prstGeom prst="rect">
            <a:avLst/>
          </a:prstGeom>
          <a:noFill/>
          <a:ln>
            <a:noFill/>
          </a:ln>
        </p:spPr>
      </p:pic>
      <p:cxnSp>
        <p:nvCxnSpPr>
          <p:cNvPr id="85" name="Shape 85"/>
          <p:cNvCxnSpPr/>
          <p:nvPr/>
        </p:nvCxnSpPr>
        <p:spPr>
          <a:xfrm rot="10800000">
            <a:off x="65" y="4914641"/>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86" name="Shape 86"/>
          <p:cNvGrpSpPr/>
          <p:nvPr/>
        </p:nvGrpSpPr>
        <p:grpSpPr>
          <a:xfrm>
            <a:off x="7931304" y="4891684"/>
            <a:ext cx="821929" cy="26550"/>
            <a:chOff x="10313692" y="5282680"/>
            <a:chExt cx="1095614" cy="35400"/>
          </a:xfrm>
        </p:grpSpPr>
        <p:sp>
          <p:nvSpPr>
            <p:cNvPr id="87" name="Shape 87"/>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88" name="Shape 88"/>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89" name="Shape 89"/>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90" name="Shape 90"/>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spTree>
    <p:extLst>
      <p:ext uri="{BB962C8B-B14F-4D97-AF65-F5344CB8AC3E}">
        <p14:creationId xmlns:p14="http://schemas.microsoft.com/office/powerpoint/2010/main" val="1473931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018922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End">
    <p:spTree>
      <p:nvGrpSpPr>
        <p:cNvPr id="1" name="Shape 95"/>
        <p:cNvGrpSpPr/>
        <p:nvPr/>
      </p:nvGrpSpPr>
      <p:grpSpPr>
        <a:xfrm>
          <a:off x="0" y="0"/>
          <a:ext cx="0" cy="0"/>
          <a:chOff x="0" y="0"/>
          <a:chExt cx="0" cy="0"/>
        </a:xfrm>
      </p:grpSpPr>
      <p:sp>
        <p:nvSpPr>
          <p:cNvPr id="96" name="Shape 96"/>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97" name="Shape 97"/>
          <p:cNvSpPr txBox="1">
            <a:spLocks noGrp="1"/>
          </p:cNvSpPr>
          <p:nvPr>
            <p:ph type="ctrTitle"/>
          </p:nvPr>
        </p:nvSpPr>
        <p:spPr>
          <a:xfrm>
            <a:off x="537908" y="2076412"/>
            <a:ext cx="6624000" cy="990600"/>
          </a:xfrm>
          <a:prstGeom prst="rect">
            <a:avLst/>
          </a:prstGeom>
          <a:noFill/>
          <a:ln>
            <a:noFill/>
          </a:ln>
        </p:spPr>
        <p:txBody>
          <a:bodyPr lIns="91425" tIns="91425" rIns="91425" bIns="91425" anchor="ctr"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cxnSp>
        <p:nvCxnSpPr>
          <p:cNvPr id="98" name="Shape 98"/>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99" name="Shape 99"/>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sp>
        <p:nvSpPr>
          <p:cNvPr id="100" name="Shape 100"/>
          <p:cNvSpPr txBox="1"/>
          <p:nvPr/>
        </p:nvSpPr>
        <p:spPr>
          <a:xfrm>
            <a:off x="7139991" y="4988552"/>
            <a:ext cx="1708500" cy="160200"/>
          </a:xfrm>
          <a:prstGeom prst="rect">
            <a:avLst/>
          </a:prstGeom>
          <a:noFill/>
          <a:ln>
            <a:noFill/>
          </a:ln>
        </p:spPr>
        <p:txBody>
          <a:bodyPr lIns="68575" tIns="68575" rIns="68575" bIns="68575" anchor="b" anchorCtr="0">
            <a:noAutofit/>
          </a:bodyPr>
          <a:lstStyle/>
          <a:p>
            <a:pPr>
              <a:buClrTx/>
              <a:buFontTx/>
              <a:buNone/>
            </a:pPr>
            <a:r>
              <a:rPr lang="en" sz="700">
                <a:solidFill>
                  <a:srgbClr val="999999"/>
                </a:solidFill>
                <a:latin typeface="Open Sans"/>
                <a:ea typeface="Open Sans"/>
                <a:cs typeface="Open Sans"/>
                <a:sym typeface="Open Sans"/>
              </a:rPr>
              <a:t>Google confidential │ Do not distribute </a:t>
            </a:r>
          </a:p>
        </p:txBody>
      </p:sp>
      <p:grpSp>
        <p:nvGrpSpPr>
          <p:cNvPr id="101" name="Shape 101"/>
          <p:cNvGrpSpPr/>
          <p:nvPr/>
        </p:nvGrpSpPr>
        <p:grpSpPr>
          <a:xfrm>
            <a:off x="7931304" y="4274629"/>
            <a:ext cx="821929" cy="26550"/>
            <a:chOff x="10313692" y="5282680"/>
            <a:chExt cx="1095614" cy="35400"/>
          </a:xfrm>
        </p:grpSpPr>
        <p:sp>
          <p:nvSpPr>
            <p:cNvPr id="102" name="Shape 102"/>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03" name="Shape 103"/>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04" name="Shape 104"/>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05" name="Shape 105"/>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106" name="Shape 106"/>
          <p:cNvPicPr preferRelativeResize="0"/>
          <p:nvPr/>
        </p:nvPicPr>
        <p:blipFill>
          <a:blip r:embed="rId2">
            <a:alphaModFix/>
          </a:blip>
          <a:stretch>
            <a:fillRect/>
          </a:stretch>
        </p:blipFill>
        <p:spPr>
          <a:xfrm>
            <a:off x="243" y="4354091"/>
            <a:ext cx="3048826" cy="789521"/>
          </a:xfrm>
          <a:prstGeom prst="rect">
            <a:avLst/>
          </a:prstGeom>
          <a:noFill/>
          <a:ln>
            <a:noFill/>
          </a:ln>
        </p:spPr>
      </p:pic>
      <p:sp>
        <p:nvSpPr>
          <p:cNvPr id="107" name="Shape 107"/>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5996273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81000" y="304800"/>
            <a:ext cx="8229600" cy="914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0" name="Shape 110"/>
          <p:cNvSpPr txBox="1">
            <a:spLocks noGrp="1"/>
          </p:cNvSpPr>
          <p:nvPr>
            <p:ph type="body" idx="1"/>
          </p:nvPr>
        </p:nvSpPr>
        <p:spPr>
          <a:xfrm>
            <a:off x="381000" y="1219200"/>
            <a:ext cx="5943600" cy="3200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6"/>
              </a:buClr>
              <a:buFont typeface="Arial"/>
              <a:buNone/>
              <a:defRPr sz="1800" b="0" i="0" u="none" strike="noStrike" cap="none">
                <a:solidFill>
                  <a:schemeClr val="accent6"/>
                </a:solidFill>
                <a:latin typeface="Roboto"/>
                <a:ea typeface="Roboto"/>
                <a:cs typeface="Roboto"/>
                <a:sym typeface="Roboto"/>
              </a:defRPr>
            </a:lvl1pPr>
            <a:lvl2pPr marL="341312" marR="0" lvl="1" indent="-125412" algn="l" rtl="0">
              <a:lnSpc>
                <a:spcPct val="90000"/>
              </a:lnSpc>
              <a:spcBef>
                <a:spcPts val="1200"/>
              </a:spcBef>
              <a:buClr>
                <a:schemeClr val="accent6"/>
              </a:buClr>
              <a:buSzPct val="100000"/>
              <a:buFont typeface="Noto Sans Symbols"/>
              <a:buChar char="▪"/>
              <a:defRPr sz="1600" b="0" i="0" u="none" strike="noStrike" cap="none">
                <a:solidFill>
                  <a:schemeClr val="accent6"/>
                </a:solidFill>
                <a:latin typeface="Roboto"/>
                <a:ea typeface="Roboto"/>
                <a:cs typeface="Roboto"/>
                <a:sym typeface="Roboto"/>
              </a:defRPr>
            </a:lvl2pPr>
            <a:lvl3pPr marL="512762" marR="0" lvl="2" indent="-80962" algn="l" rtl="0">
              <a:lnSpc>
                <a:spcPct val="90000"/>
              </a:lnSpc>
              <a:spcBef>
                <a:spcPts val="600"/>
              </a:spcBef>
              <a:buClr>
                <a:schemeClr val="accent6"/>
              </a:buClr>
              <a:buSzPct val="100000"/>
              <a:buFont typeface="Merriweather Sans"/>
              <a:buChar char="–"/>
              <a:defRPr sz="1400" b="0" i="0" u="none" strike="noStrike" cap="none">
                <a:solidFill>
                  <a:schemeClr val="accent6"/>
                </a:solidFill>
                <a:latin typeface="Roboto"/>
                <a:ea typeface="Roboto"/>
                <a:cs typeface="Roboto"/>
                <a:sym typeface="Roboto"/>
              </a:defRPr>
            </a:lvl3pPr>
            <a:lvl4pPr marL="682625" marR="0" lvl="3" indent="-98425" algn="l" rtl="0">
              <a:lnSpc>
                <a:spcPct val="90000"/>
              </a:lnSpc>
              <a:spcBef>
                <a:spcPts val="600"/>
              </a:spcBef>
              <a:buClr>
                <a:schemeClr val="accent6"/>
              </a:buClr>
              <a:buSzPct val="100000"/>
              <a:buFont typeface="Arial"/>
              <a:buChar char="•"/>
              <a:defRPr sz="1200" b="0" i="0" u="none" strike="noStrike" cap="none">
                <a:solidFill>
                  <a:schemeClr val="accent6"/>
                </a:solidFill>
                <a:latin typeface="Roboto"/>
                <a:ea typeface="Roboto"/>
                <a:cs typeface="Roboto"/>
                <a:sym typeface="Roboto"/>
              </a:defRPr>
            </a:lvl4pPr>
            <a:lvl5pPr marL="0" marR="0" lvl="4" indent="114300" algn="l" rtl="0">
              <a:lnSpc>
                <a:spcPct val="90000"/>
              </a:lnSpc>
              <a:spcBef>
                <a:spcPts val="1200"/>
              </a:spcBef>
              <a:buClr>
                <a:schemeClr val="accent6"/>
              </a:buClr>
              <a:buSzPct val="100000"/>
              <a:buFont typeface="Arial"/>
              <a:buChar char="»"/>
              <a:defRPr sz="1800" b="0" i="0" u="none" strike="noStrike" cap="none">
                <a:solidFill>
                  <a:schemeClr val="accent6"/>
                </a:solidFill>
                <a:latin typeface="Roboto"/>
                <a:ea typeface="Roboto"/>
                <a:cs typeface="Roboto"/>
                <a:sym typeface="Robot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solidFill>
                  <a:srgbClr val="EEFF41"/>
                </a:solidFill>
                <a:latin typeface="Roboto"/>
                <a:ea typeface="Roboto"/>
                <a:cs typeface="Roboto"/>
                <a:sym typeface="Roboto"/>
              </a:rPr>
              <a:pPr/>
              <a:t>‹#›</a:t>
            </a:fld>
            <a:endParaRPr lang="en" sz="1300">
              <a:solidFill>
                <a:srgbClr val="EEFF41"/>
              </a:solidFill>
              <a:latin typeface="Roboto"/>
              <a:ea typeface="Roboto"/>
              <a:cs typeface="Roboto"/>
              <a:sym typeface="Roboto"/>
            </a:endParaRPr>
          </a:p>
        </p:txBody>
      </p:sp>
    </p:spTree>
    <p:extLst>
      <p:ext uri="{BB962C8B-B14F-4D97-AF65-F5344CB8AC3E}">
        <p14:creationId xmlns:p14="http://schemas.microsoft.com/office/powerpoint/2010/main" val="243712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alf w/Italic Body">
  <p:cSld name="Title Only_1_2_2">
    <p:spTree>
      <p:nvGrpSpPr>
        <p:cNvPr id="1" name="Shape 126"/>
        <p:cNvGrpSpPr/>
        <p:nvPr/>
      </p:nvGrpSpPr>
      <p:grpSpPr>
        <a:xfrm>
          <a:off x="0" y="0"/>
          <a:ext cx="0" cy="0"/>
          <a:chOff x="0" y="0"/>
          <a:chExt cx="0" cy="0"/>
        </a:xfrm>
      </p:grpSpPr>
      <p:sp>
        <p:nvSpPr>
          <p:cNvPr id="127" name="Google Shape;127;p22"/>
          <p:cNvSpPr/>
          <p:nvPr/>
        </p:nvSpPr>
        <p:spPr>
          <a:xfrm>
            <a:off x="7735224" y="4891897"/>
            <a:ext cx="206154" cy="27450"/>
          </a:xfrm>
          <a:prstGeom prst="rect">
            <a:avLst/>
          </a:prstGeom>
          <a:solidFill>
            <a:schemeClr val="accent1"/>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28" name="Google Shape;128;p22"/>
          <p:cNvSpPr/>
          <p:nvPr/>
        </p:nvSpPr>
        <p:spPr>
          <a:xfrm>
            <a:off x="8351255" y="4891897"/>
            <a:ext cx="205028" cy="27450"/>
          </a:xfrm>
          <a:prstGeom prst="rect">
            <a:avLst/>
          </a:prstGeom>
          <a:solidFill>
            <a:schemeClr val="accent4"/>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29" name="Google Shape;129;p22"/>
          <p:cNvSpPr/>
          <p:nvPr/>
        </p:nvSpPr>
        <p:spPr>
          <a:xfrm>
            <a:off x="8556286" y="4891897"/>
            <a:ext cx="206154" cy="27450"/>
          </a:xfrm>
          <a:prstGeom prst="rect">
            <a:avLst/>
          </a:prstGeom>
          <a:solidFill>
            <a:srgbClr val="C9CDCD"/>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30" name="Google Shape;130;p22"/>
          <p:cNvSpPr/>
          <p:nvPr/>
        </p:nvSpPr>
        <p:spPr>
          <a:xfrm>
            <a:off x="7941345" y="4891897"/>
            <a:ext cx="206154" cy="27450"/>
          </a:xfrm>
          <a:prstGeom prst="rect">
            <a:avLst/>
          </a:prstGeom>
          <a:solidFill>
            <a:schemeClr val="accent2"/>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31" name="Google Shape;131;p22"/>
          <p:cNvSpPr/>
          <p:nvPr/>
        </p:nvSpPr>
        <p:spPr>
          <a:xfrm>
            <a:off x="8147466" y="4891897"/>
            <a:ext cx="204578" cy="27450"/>
          </a:xfrm>
          <a:prstGeom prst="rect">
            <a:avLst/>
          </a:prstGeom>
          <a:solidFill>
            <a:schemeClr val="accent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32" name="Google Shape;132;p22"/>
          <p:cNvSpPr txBox="1">
            <a:spLocks noGrp="1"/>
          </p:cNvSpPr>
          <p:nvPr>
            <p:ph type="title"/>
          </p:nvPr>
        </p:nvSpPr>
        <p:spPr>
          <a:xfrm>
            <a:off x="363018" y="630056"/>
            <a:ext cx="4262160" cy="376875"/>
          </a:xfrm>
          <a:prstGeom prst="rect">
            <a:avLst/>
          </a:prstGeom>
          <a:noFill/>
          <a:ln>
            <a:noFill/>
          </a:ln>
        </p:spPr>
        <p:txBody>
          <a:bodyPr spcFirstLastPara="1" wrap="square" lIns="68575" tIns="68575" rIns="68575" bIns="68575" anchor="ctr" anchorCtr="0"/>
          <a:lstStyle>
            <a:lvl1pPr marL="0" marR="0" lvl="0" indent="0" algn="l" rtl="0">
              <a:spcBef>
                <a:spcPts val="0"/>
              </a:spcBef>
              <a:spcAft>
                <a:spcPts val="0"/>
              </a:spcAft>
              <a:buSzPts val="2100"/>
              <a:buFont typeface="Open Sans"/>
              <a:buNone/>
              <a:defRPr b="0" i="0" u="none" strike="noStrike" cap="none">
                <a:latin typeface="Open Sans"/>
                <a:ea typeface="Open Sans"/>
                <a:cs typeface="Open Sans"/>
                <a:sym typeface="Open Sans"/>
              </a:defRPr>
            </a:lvl1pPr>
            <a:lvl2pPr marL="0" marR="0" lvl="1" indent="-69850" algn="l" rtl="0">
              <a:spcBef>
                <a:spcPts val="0"/>
              </a:spcBef>
              <a:spcAft>
                <a:spcPts val="0"/>
              </a:spcAft>
              <a:buSzPts val="1100"/>
              <a:buChar char="○"/>
              <a:defRPr/>
            </a:lvl2pPr>
            <a:lvl3pPr marL="0" marR="0" lvl="2" indent="-69850" algn="l" rtl="0">
              <a:spcBef>
                <a:spcPts val="0"/>
              </a:spcBef>
              <a:spcAft>
                <a:spcPts val="0"/>
              </a:spcAft>
              <a:buSzPts val="1100"/>
              <a:buChar char="■"/>
              <a:defRPr/>
            </a:lvl3pPr>
            <a:lvl4pPr marL="0" marR="0" lvl="3" indent="-69850" algn="l" rtl="0">
              <a:spcBef>
                <a:spcPts val="0"/>
              </a:spcBef>
              <a:spcAft>
                <a:spcPts val="0"/>
              </a:spcAft>
              <a:buSzPts val="1100"/>
              <a:buChar char="●"/>
              <a:defRPr/>
            </a:lvl4pPr>
            <a:lvl5pPr marL="0" marR="0" lvl="4" indent="-69850" algn="l" rtl="0">
              <a:spcBef>
                <a:spcPts val="0"/>
              </a:spcBef>
              <a:spcAft>
                <a:spcPts val="0"/>
              </a:spcAft>
              <a:buSzPts val="1100"/>
              <a:buChar char="○"/>
              <a:defRPr/>
            </a:lvl5pPr>
            <a:lvl6pPr marL="0" marR="0" lvl="5" indent="-69850" algn="l" rtl="0">
              <a:spcBef>
                <a:spcPts val="0"/>
              </a:spcBef>
              <a:spcAft>
                <a:spcPts val="0"/>
              </a:spcAft>
              <a:buSzPts val="1100"/>
              <a:buChar char="■"/>
              <a:defRPr/>
            </a:lvl6pPr>
            <a:lvl7pPr marL="0" marR="0" lvl="6" indent="-69850" algn="l" rtl="0">
              <a:spcBef>
                <a:spcPts val="0"/>
              </a:spcBef>
              <a:spcAft>
                <a:spcPts val="0"/>
              </a:spcAft>
              <a:buSzPts val="1100"/>
              <a:buChar char="●"/>
              <a:defRPr/>
            </a:lvl7pPr>
            <a:lvl8pPr marL="0" marR="0" lvl="7" indent="-69850" algn="l" rtl="0">
              <a:spcBef>
                <a:spcPts val="0"/>
              </a:spcBef>
              <a:spcAft>
                <a:spcPts val="0"/>
              </a:spcAft>
              <a:buSzPts val="1100"/>
              <a:buChar char="○"/>
              <a:defRPr/>
            </a:lvl8pPr>
            <a:lvl9pPr marL="0" marR="0" lvl="8" indent="-69850" algn="l" rtl="0">
              <a:spcBef>
                <a:spcPts val="0"/>
              </a:spcBef>
              <a:spcAft>
                <a:spcPts val="0"/>
              </a:spcAft>
              <a:buSzPts val="1100"/>
              <a:buChar char="■"/>
              <a:defRPr/>
            </a:lvl9pPr>
          </a:lstStyle>
          <a:p>
            <a:endParaRPr/>
          </a:p>
        </p:txBody>
      </p:sp>
      <p:sp>
        <p:nvSpPr>
          <p:cNvPr id="133" name="Google Shape;133;p22"/>
          <p:cNvSpPr txBox="1">
            <a:spLocks noGrp="1"/>
          </p:cNvSpPr>
          <p:nvPr>
            <p:ph type="body" idx="1"/>
          </p:nvPr>
        </p:nvSpPr>
        <p:spPr>
          <a:xfrm>
            <a:off x="372509" y="1067888"/>
            <a:ext cx="3993665" cy="3394575"/>
          </a:xfrm>
          <a:prstGeom prst="rect">
            <a:avLst/>
          </a:prstGeom>
          <a:noFill/>
          <a:ln>
            <a:noFill/>
          </a:ln>
        </p:spPr>
        <p:txBody>
          <a:bodyPr spcFirstLastPara="1" wrap="square" lIns="68575" tIns="68575" rIns="68575" bIns="68575" anchor="t" anchorCtr="0"/>
          <a:lstStyle>
            <a:lvl1pPr marL="457200" marR="0" lvl="0"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1pPr>
            <a:lvl2pPr marL="914400" marR="0" lvl="1"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2pPr>
            <a:lvl3pPr marL="1371600" marR="0" lvl="2"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3pPr>
            <a:lvl4pPr marL="1828800" marR="0" lvl="3"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4pPr>
            <a:lvl5pPr marL="2286000" marR="0" lvl="4"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5pPr>
            <a:lvl6pPr marL="2743200" marR="0" lvl="5"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6pPr>
            <a:lvl7pPr marL="3200400" marR="0" lvl="6"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7pPr>
            <a:lvl8pPr marL="3657600" marR="0" lvl="7"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8pPr>
            <a:lvl9pPr marL="4114800" marR="0" lvl="8"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9pPr>
          </a:lstStyle>
          <a:p>
            <a:endParaRPr/>
          </a:p>
        </p:txBody>
      </p:sp>
      <p:sp>
        <p:nvSpPr>
          <p:cNvPr id="134" name="Google Shape;134;p22"/>
          <p:cNvSpPr/>
          <p:nvPr/>
        </p:nvSpPr>
        <p:spPr>
          <a:xfrm>
            <a:off x="4692791" y="-11533"/>
            <a:ext cx="4451209" cy="5170500"/>
          </a:xfrm>
          <a:prstGeom prst="rect">
            <a:avLst/>
          </a:prstGeom>
          <a:solidFill>
            <a:srgbClr val="80808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t> </a:t>
            </a:r>
            <a:endParaRPr sz="1100"/>
          </a:p>
        </p:txBody>
      </p:sp>
      <p:sp>
        <p:nvSpPr>
          <p:cNvPr id="135" name="Google Shape;135;p22"/>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solidFill>
                  <a:srgbClr val="666666"/>
                </a:solidFill>
              </a:defRPr>
            </a:lvl1pPr>
            <a:lvl2pPr lvl="1">
              <a:buNone/>
              <a:defRPr>
                <a:solidFill>
                  <a:srgbClr val="666666"/>
                </a:solidFill>
              </a:defRPr>
            </a:lvl2pPr>
            <a:lvl3pPr lvl="2">
              <a:buNone/>
              <a:defRPr>
                <a:solidFill>
                  <a:srgbClr val="666666"/>
                </a:solidFill>
              </a:defRPr>
            </a:lvl3pPr>
            <a:lvl4pPr lvl="3">
              <a:buNone/>
              <a:defRPr>
                <a:solidFill>
                  <a:srgbClr val="666666"/>
                </a:solidFill>
              </a:defRPr>
            </a:lvl4pPr>
            <a:lvl5pPr lvl="4">
              <a:buNone/>
              <a:defRPr>
                <a:solidFill>
                  <a:srgbClr val="666666"/>
                </a:solidFill>
              </a:defRPr>
            </a:lvl5pPr>
            <a:lvl6pPr lvl="5">
              <a:buNone/>
              <a:defRPr>
                <a:solidFill>
                  <a:srgbClr val="666666"/>
                </a:solidFill>
              </a:defRPr>
            </a:lvl6pPr>
            <a:lvl7pPr lvl="6">
              <a:buNone/>
              <a:defRPr>
                <a:solidFill>
                  <a:srgbClr val="666666"/>
                </a:solidFill>
              </a:defRPr>
            </a:lvl7pPr>
            <a:lvl8pPr lvl="7">
              <a:buNone/>
              <a:defRPr>
                <a:solidFill>
                  <a:srgbClr val="666666"/>
                </a:solidFill>
              </a:defRPr>
            </a:lvl8pPr>
            <a:lvl9pPr lvl="8">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lank 2">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pPr/>
              <a:t>‹#›</a:t>
            </a:fld>
            <a:endParaRPr lang="en" sz="1300"/>
          </a:p>
        </p:txBody>
      </p:sp>
    </p:spTree>
    <p:extLst>
      <p:ext uri="{BB962C8B-B14F-4D97-AF65-F5344CB8AC3E}">
        <p14:creationId xmlns:p14="http://schemas.microsoft.com/office/powerpoint/2010/main" val="1442946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8696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40453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01180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090580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2539200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092690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86775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1734229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81146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431142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73376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entered Italic Body">
  <p:cSld name="Title Only_1_2_2_1">
    <p:spTree>
      <p:nvGrpSpPr>
        <p:cNvPr id="1" name="Shape 136"/>
        <p:cNvGrpSpPr/>
        <p:nvPr/>
      </p:nvGrpSpPr>
      <p:grpSpPr>
        <a:xfrm>
          <a:off x="0" y="0"/>
          <a:ext cx="0" cy="0"/>
          <a:chOff x="0" y="0"/>
          <a:chExt cx="0" cy="0"/>
        </a:xfrm>
      </p:grpSpPr>
      <p:sp>
        <p:nvSpPr>
          <p:cNvPr id="137" name="Google Shape;137;p23"/>
          <p:cNvSpPr txBox="1">
            <a:spLocks noGrp="1"/>
          </p:cNvSpPr>
          <p:nvPr>
            <p:ph type="body" idx="1"/>
          </p:nvPr>
        </p:nvSpPr>
        <p:spPr>
          <a:xfrm>
            <a:off x="2275277" y="1253438"/>
            <a:ext cx="4593446" cy="3394575"/>
          </a:xfrm>
          <a:prstGeom prst="rect">
            <a:avLst/>
          </a:prstGeom>
          <a:noFill/>
          <a:ln>
            <a:noFill/>
          </a:ln>
        </p:spPr>
        <p:txBody>
          <a:bodyPr spcFirstLastPara="1" wrap="square" lIns="68575" tIns="68575" rIns="68575" bIns="68575" anchor="t" anchorCtr="0"/>
          <a:lstStyle>
            <a:lvl1pPr marL="457200" marR="0" lvl="0"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1pPr>
            <a:lvl2pPr marL="914400" marR="0" lvl="1"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2pPr>
            <a:lvl3pPr marL="1371600" marR="0" lvl="2"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3pPr>
            <a:lvl4pPr marL="1828800" marR="0" lvl="3"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4pPr>
            <a:lvl5pPr marL="2286000" marR="0" lvl="4"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5pPr>
            <a:lvl6pPr marL="2743200" marR="0" lvl="5"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6pPr>
            <a:lvl7pPr marL="3200400" marR="0" lvl="6"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7pPr>
            <a:lvl8pPr marL="3657600" marR="0" lvl="7"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8pPr>
            <a:lvl9pPr marL="4114800" marR="0" lvl="8" indent="-342900" rtl="0">
              <a:lnSpc>
                <a:spcPct val="115000"/>
              </a:lnSpc>
              <a:spcBef>
                <a:spcPts val="0"/>
              </a:spcBef>
              <a:spcAft>
                <a:spcPts val="0"/>
              </a:spcAft>
              <a:buClr>
                <a:srgbClr val="666666"/>
              </a:buClr>
              <a:buSzPts val="1800"/>
              <a:buFont typeface="Open Sans"/>
              <a:buChar char="•"/>
              <a:defRPr sz="1800" b="0" i="1" u="none" strike="noStrike" cap="none">
                <a:solidFill>
                  <a:srgbClr val="666666"/>
                </a:solidFill>
                <a:latin typeface="Open Sans"/>
                <a:ea typeface="Open Sans"/>
                <a:cs typeface="Open Sans"/>
                <a:sym typeface="Open Sans"/>
              </a:defRPr>
            </a:lvl9pPr>
          </a:lstStyle>
          <a:p>
            <a:endParaRPr/>
          </a:p>
        </p:txBody>
      </p:sp>
      <p:sp>
        <p:nvSpPr>
          <p:cNvPr id="138" name="Google Shape;138;p23"/>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solidFill>
                  <a:srgbClr val="666666"/>
                </a:solidFill>
              </a:defRPr>
            </a:lvl1pPr>
            <a:lvl2pPr lvl="1">
              <a:buNone/>
              <a:defRPr>
                <a:solidFill>
                  <a:srgbClr val="666666"/>
                </a:solidFill>
              </a:defRPr>
            </a:lvl2pPr>
            <a:lvl3pPr lvl="2">
              <a:buNone/>
              <a:defRPr>
                <a:solidFill>
                  <a:srgbClr val="666666"/>
                </a:solidFill>
              </a:defRPr>
            </a:lvl3pPr>
            <a:lvl4pPr lvl="3">
              <a:buNone/>
              <a:defRPr>
                <a:solidFill>
                  <a:srgbClr val="666666"/>
                </a:solidFill>
              </a:defRPr>
            </a:lvl4pPr>
            <a:lvl5pPr lvl="4">
              <a:buNone/>
              <a:defRPr>
                <a:solidFill>
                  <a:srgbClr val="666666"/>
                </a:solidFill>
              </a:defRPr>
            </a:lvl5pPr>
            <a:lvl6pPr lvl="5">
              <a:buNone/>
              <a:defRPr>
                <a:solidFill>
                  <a:srgbClr val="666666"/>
                </a:solidFill>
              </a:defRPr>
            </a:lvl6pPr>
            <a:lvl7pPr lvl="6">
              <a:buNone/>
              <a:defRPr>
                <a:solidFill>
                  <a:srgbClr val="666666"/>
                </a:solidFill>
              </a:defRPr>
            </a:lvl7pPr>
            <a:lvl8pPr lvl="7">
              <a:buNone/>
              <a:defRPr>
                <a:solidFill>
                  <a:srgbClr val="666666"/>
                </a:solidFill>
              </a:defRPr>
            </a:lvl8pPr>
            <a:lvl9pPr lvl="8">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a:buClrTx/>
              <a:buFontTx/>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735491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33819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p:spTree>
      <p:nvGrpSpPr>
        <p:cNvPr id="1" name="Shape 62"/>
        <p:cNvGrpSpPr/>
        <p:nvPr/>
      </p:nvGrpSpPr>
      <p:grpSpPr>
        <a:xfrm>
          <a:off x="0" y="0"/>
          <a:ext cx="0" cy="0"/>
          <a:chOff x="0" y="0"/>
          <a:chExt cx="0" cy="0"/>
        </a:xfrm>
      </p:grpSpPr>
      <p:sp>
        <p:nvSpPr>
          <p:cNvPr id="63" name="Shape 63"/>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64" name="Shape 64"/>
          <p:cNvSpPr txBox="1">
            <a:spLocks noGrp="1"/>
          </p:cNvSpPr>
          <p:nvPr>
            <p:ph type="ctrTitle"/>
          </p:nvPr>
        </p:nvSpPr>
        <p:spPr>
          <a:xfrm>
            <a:off x="2129204" y="1549181"/>
            <a:ext cx="6624000" cy="990600"/>
          </a:xfrm>
          <a:prstGeom prst="rect">
            <a:avLst/>
          </a:prstGeom>
          <a:noFill/>
          <a:ln>
            <a:noFill/>
          </a:ln>
        </p:spPr>
        <p:txBody>
          <a:bodyPr lIns="91425" tIns="91425" rIns="91425" bIns="91425" anchor="b"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65" name="Shape 65"/>
          <p:cNvSpPr txBox="1">
            <a:spLocks noGrp="1"/>
          </p:cNvSpPr>
          <p:nvPr>
            <p:ph type="subTitle" idx="1"/>
          </p:nvPr>
        </p:nvSpPr>
        <p:spPr>
          <a:xfrm>
            <a:off x="2172078" y="2426643"/>
            <a:ext cx="6566700" cy="541500"/>
          </a:xfrm>
          <a:prstGeom prst="rect">
            <a:avLst/>
          </a:prstGeom>
          <a:noFill/>
          <a:ln>
            <a:noFill/>
          </a:ln>
        </p:spPr>
        <p:txBody>
          <a:bodyPr lIns="91425" tIns="91425" rIns="91425" bIns="91425" anchor="t" anchorCtr="0"/>
          <a:lstStyle>
            <a:lvl1pPr marL="0" marR="0" lvl="0" indent="0" algn="l" rtl="0">
              <a:spcBef>
                <a:spcPts val="0"/>
              </a:spcBef>
              <a:buClr>
                <a:srgbClr val="808080"/>
              </a:buClr>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66" name="Shape 66"/>
          <p:cNvSpPr txBox="1">
            <a:spLocks noGrp="1"/>
          </p:cNvSpPr>
          <p:nvPr>
            <p:ph type="subTitle" idx="2"/>
          </p:nvPr>
        </p:nvSpPr>
        <p:spPr>
          <a:xfrm>
            <a:off x="2163579" y="3229275"/>
            <a:ext cx="6624000" cy="5415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808080"/>
              </a:buClr>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67" name="Shape 67"/>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68" name="Shape 68"/>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69" name="Shape 69"/>
          <p:cNvGrpSpPr/>
          <p:nvPr/>
        </p:nvGrpSpPr>
        <p:grpSpPr>
          <a:xfrm>
            <a:off x="7931304" y="4274629"/>
            <a:ext cx="821929" cy="26550"/>
            <a:chOff x="10313692" y="5282680"/>
            <a:chExt cx="1095614" cy="35400"/>
          </a:xfrm>
        </p:grpSpPr>
        <p:sp>
          <p:nvSpPr>
            <p:cNvPr id="70" name="Shape 70"/>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71" name="Shape 71"/>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72" name="Shape 72"/>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73" name="Shape 73"/>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74" name="Shape 74"/>
          <p:cNvPicPr preferRelativeResize="0"/>
          <p:nvPr/>
        </p:nvPicPr>
        <p:blipFill>
          <a:blip r:embed="rId2">
            <a:alphaModFix/>
          </a:blip>
          <a:stretch>
            <a:fillRect/>
          </a:stretch>
        </p:blipFill>
        <p:spPr>
          <a:xfrm>
            <a:off x="537908" y="1812724"/>
            <a:ext cx="1277643" cy="1134386"/>
          </a:xfrm>
          <a:prstGeom prst="rect">
            <a:avLst/>
          </a:prstGeom>
          <a:noFill/>
          <a:ln>
            <a:noFill/>
          </a:ln>
        </p:spPr>
      </p:pic>
      <p:sp>
        <p:nvSpPr>
          <p:cNvPr id="75" name="Shape 75"/>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76" name="Shape 76"/>
          <p:cNvPicPr preferRelativeResize="0"/>
          <p:nvPr/>
        </p:nvPicPr>
        <p:blipFill>
          <a:blip r:embed="rId3">
            <a:alphaModFix/>
          </a:blip>
          <a:stretch>
            <a:fillRect/>
          </a:stretch>
        </p:blipFill>
        <p:spPr>
          <a:xfrm>
            <a:off x="258162" y="4542306"/>
            <a:ext cx="2762550" cy="351731"/>
          </a:xfrm>
          <a:prstGeom prst="rect">
            <a:avLst/>
          </a:prstGeom>
          <a:noFill/>
          <a:ln>
            <a:noFill/>
          </a:ln>
        </p:spPr>
      </p:pic>
    </p:spTree>
    <p:extLst>
      <p:ext uri="{BB962C8B-B14F-4D97-AF65-F5344CB8AC3E}">
        <p14:creationId xmlns:p14="http://schemas.microsoft.com/office/powerpoint/2010/main" val="36848067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Centere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0" y="304455"/>
            <a:ext cx="9144000" cy="376800"/>
          </a:xfrm>
          <a:prstGeom prst="rect">
            <a:avLst/>
          </a:prstGeom>
        </p:spPr>
        <p:txBody>
          <a:bodyPr lIns="91425" tIns="91425" rIns="91425" bIns="91425" anchor="b" anchorCtr="0"/>
          <a:lstStyle>
            <a:lvl1pPr lvl="0" algn="ctr"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79" name="Shape 79"/>
          <p:cNvSpPr txBox="1">
            <a:spLocks noGrp="1"/>
          </p:cNvSpPr>
          <p:nvPr>
            <p:ph type="body" idx="1"/>
          </p:nvPr>
        </p:nvSpPr>
        <p:spPr>
          <a:xfrm>
            <a:off x="388610" y="1306444"/>
            <a:ext cx="8366700" cy="3394500"/>
          </a:xfrm>
          <a:prstGeom prst="rect">
            <a:avLst/>
          </a:prstGeom>
          <a:noFill/>
          <a:ln>
            <a:noFill/>
          </a:ln>
        </p:spPr>
        <p:txBody>
          <a:bodyPr lIns="91425" tIns="91425" rIns="91425" bIns="91425" anchor="t" anchorCtr="0"/>
          <a:lstStyle>
            <a:lvl1pPr marL="177800" marR="0" lvl="0" indent="-114300" rtl="0">
              <a:lnSpc>
                <a:spcPct val="115000"/>
              </a:lnSpc>
              <a:spcBef>
                <a:spcPts val="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1pPr>
            <a:lvl2pPr marL="520700" marR="0" lvl="1" indent="-1270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2pPr>
            <a:lvl3pPr marL="914400" marR="0" lvl="2"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3pPr>
            <a:lvl4pPr marL="1371600" marR="0" lvl="3"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4pPr>
            <a:lvl5pPr marL="1778000" marR="0" lvl="4" indent="-1397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5pPr>
            <a:lvl6pPr marL="2514600" marR="0" lvl="5"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6pPr>
            <a:lvl7pPr marL="2971800" marR="0" lvl="6"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7pPr>
            <a:lvl8pPr marL="3429000" marR="0" lvl="7"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8pPr>
            <a:lvl9pPr marL="3886200" marR="0" lvl="8"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80" name="Shape 80"/>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solidFill>
                  <a:srgbClr val="666666"/>
                </a:solidFill>
              </a:rPr>
              <a:pPr/>
              <a:t>‹#›</a:t>
            </a:fld>
            <a:endParaRPr lang="en">
              <a:solidFill>
                <a:srgbClr val="666666"/>
              </a:solidFill>
            </a:endParaRPr>
          </a:p>
        </p:txBody>
      </p:sp>
    </p:spTree>
    <p:extLst>
      <p:ext uri="{BB962C8B-B14F-4D97-AF65-F5344CB8AC3E}">
        <p14:creationId xmlns:p14="http://schemas.microsoft.com/office/powerpoint/2010/main" val="3020513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Blank 1">
    <p:spTree>
      <p:nvGrpSpPr>
        <p:cNvPr id="1" name="Shape 81"/>
        <p:cNvGrpSpPr/>
        <p:nvPr/>
      </p:nvGrpSpPr>
      <p:grpSpPr>
        <a:xfrm>
          <a:off x="0" y="0"/>
          <a:ext cx="0" cy="0"/>
          <a:chOff x="0" y="0"/>
          <a:chExt cx="0" cy="0"/>
        </a:xfrm>
      </p:grpSpPr>
      <p:sp>
        <p:nvSpPr>
          <p:cNvPr id="82" name="Shape 82"/>
          <p:cNvSpPr/>
          <p:nvPr/>
        </p:nvSpPr>
        <p:spPr>
          <a:xfrm>
            <a:off x="-168" y="-13275"/>
            <a:ext cx="9144000" cy="51567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83" name="Shape 8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84" name="Shape 84"/>
          <p:cNvPicPr preferRelativeResize="0"/>
          <p:nvPr/>
        </p:nvPicPr>
        <p:blipFill>
          <a:blip r:embed="rId2">
            <a:alphaModFix/>
          </a:blip>
          <a:stretch>
            <a:fillRect/>
          </a:stretch>
        </p:blipFill>
        <p:spPr>
          <a:xfrm>
            <a:off x="43918" y="4959363"/>
            <a:ext cx="1132174" cy="144174"/>
          </a:xfrm>
          <a:prstGeom prst="rect">
            <a:avLst/>
          </a:prstGeom>
          <a:noFill/>
          <a:ln>
            <a:noFill/>
          </a:ln>
        </p:spPr>
      </p:pic>
      <p:cxnSp>
        <p:nvCxnSpPr>
          <p:cNvPr id="85" name="Shape 85"/>
          <p:cNvCxnSpPr/>
          <p:nvPr/>
        </p:nvCxnSpPr>
        <p:spPr>
          <a:xfrm rot="10800000">
            <a:off x="65" y="4914641"/>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86" name="Shape 86"/>
          <p:cNvGrpSpPr/>
          <p:nvPr/>
        </p:nvGrpSpPr>
        <p:grpSpPr>
          <a:xfrm>
            <a:off x="7931304" y="4891684"/>
            <a:ext cx="821929" cy="26550"/>
            <a:chOff x="10313692" y="5282680"/>
            <a:chExt cx="1095614" cy="35400"/>
          </a:xfrm>
        </p:grpSpPr>
        <p:sp>
          <p:nvSpPr>
            <p:cNvPr id="87" name="Shape 87"/>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88" name="Shape 88"/>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89" name="Shape 89"/>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90" name="Shape 90"/>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spTree>
    <p:extLst>
      <p:ext uri="{BB962C8B-B14F-4D97-AF65-F5344CB8AC3E}">
        <p14:creationId xmlns:p14="http://schemas.microsoft.com/office/powerpoint/2010/main" val="259041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Subtitle">
    <p:spTree>
      <p:nvGrpSpPr>
        <p:cNvPr id="1" name="Shape 91"/>
        <p:cNvGrpSpPr/>
        <p:nvPr/>
      </p:nvGrpSpPr>
      <p:grpSpPr>
        <a:xfrm>
          <a:off x="0" y="0"/>
          <a:ext cx="0" cy="0"/>
          <a:chOff x="0" y="0"/>
          <a:chExt cx="0" cy="0"/>
        </a:xfrm>
      </p:grpSpPr>
      <p:sp>
        <p:nvSpPr>
          <p:cNvPr id="92" name="Shape 92"/>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93" name="Shape 93"/>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94" name="Shape 9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639868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End">
    <p:spTree>
      <p:nvGrpSpPr>
        <p:cNvPr id="1" name="Shape 95"/>
        <p:cNvGrpSpPr/>
        <p:nvPr/>
      </p:nvGrpSpPr>
      <p:grpSpPr>
        <a:xfrm>
          <a:off x="0" y="0"/>
          <a:ext cx="0" cy="0"/>
          <a:chOff x="0" y="0"/>
          <a:chExt cx="0" cy="0"/>
        </a:xfrm>
      </p:grpSpPr>
      <p:sp>
        <p:nvSpPr>
          <p:cNvPr id="96" name="Shape 96"/>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97" name="Shape 97"/>
          <p:cNvSpPr txBox="1">
            <a:spLocks noGrp="1"/>
          </p:cNvSpPr>
          <p:nvPr>
            <p:ph type="ctrTitle"/>
          </p:nvPr>
        </p:nvSpPr>
        <p:spPr>
          <a:xfrm>
            <a:off x="537908" y="2076412"/>
            <a:ext cx="6624000" cy="990600"/>
          </a:xfrm>
          <a:prstGeom prst="rect">
            <a:avLst/>
          </a:prstGeom>
          <a:noFill/>
          <a:ln>
            <a:noFill/>
          </a:ln>
        </p:spPr>
        <p:txBody>
          <a:bodyPr lIns="91425" tIns="91425" rIns="91425" bIns="91425" anchor="ctr"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cxnSp>
        <p:nvCxnSpPr>
          <p:cNvPr id="98" name="Shape 98"/>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99" name="Shape 99"/>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sp>
        <p:nvSpPr>
          <p:cNvPr id="100" name="Shape 100"/>
          <p:cNvSpPr txBox="1"/>
          <p:nvPr/>
        </p:nvSpPr>
        <p:spPr>
          <a:xfrm>
            <a:off x="7139991" y="4988552"/>
            <a:ext cx="1708500" cy="160200"/>
          </a:xfrm>
          <a:prstGeom prst="rect">
            <a:avLst/>
          </a:prstGeom>
          <a:noFill/>
          <a:ln>
            <a:noFill/>
          </a:ln>
        </p:spPr>
        <p:txBody>
          <a:bodyPr lIns="68575" tIns="68575" rIns="68575" bIns="68575" anchor="b" anchorCtr="0">
            <a:noAutofit/>
          </a:bodyPr>
          <a:lstStyle/>
          <a:p>
            <a:pPr>
              <a:buClrTx/>
              <a:buFontTx/>
              <a:buNone/>
            </a:pPr>
            <a:r>
              <a:rPr lang="en" sz="700">
                <a:solidFill>
                  <a:srgbClr val="999999"/>
                </a:solidFill>
                <a:latin typeface="Open Sans"/>
                <a:ea typeface="Open Sans"/>
                <a:cs typeface="Open Sans"/>
                <a:sym typeface="Open Sans"/>
              </a:rPr>
              <a:t>Google confidential │ Do not distribute </a:t>
            </a:r>
          </a:p>
        </p:txBody>
      </p:sp>
      <p:grpSp>
        <p:nvGrpSpPr>
          <p:cNvPr id="101" name="Shape 101"/>
          <p:cNvGrpSpPr/>
          <p:nvPr/>
        </p:nvGrpSpPr>
        <p:grpSpPr>
          <a:xfrm>
            <a:off x="7931304" y="4274629"/>
            <a:ext cx="821929" cy="26550"/>
            <a:chOff x="10313692" y="5282680"/>
            <a:chExt cx="1095614" cy="35400"/>
          </a:xfrm>
        </p:grpSpPr>
        <p:sp>
          <p:nvSpPr>
            <p:cNvPr id="102" name="Shape 102"/>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03" name="Shape 103"/>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04" name="Shape 104"/>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05" name="Shape 105"/>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106" name="Shape 106"/>
          <p:cNvPicPr preferRelativeResize="0"/>
          <p:nvPr/>
        </p:nvPicPr>
        <p:blipFill>
          <a:blip r:embed="rId2">
            <a:alphaModFix/>
          </a:blip>
          <a:stretch>
            <a:fillRect/>
          </a:stretch>
        </p:blipFill>
        <p:spPr>
          <a:xfrm>
            <a:off x="243" y="4354091"/>
            <a:ext cx="3048826" cy="789521"/>
          </a:xfrm>
          <a:prstGeom prst="rect">
            <a:avLst/>
          </a:prstGeom>
          <a:noFill/>
          <a:ln>
            <a:noFill/>
          </a:ln>
        </p:spPr>
      </p:pic>
      <p:sp>
        <p:nvSpPr>
          <p:cNvPr id="107" name="Shape 107"/>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1826337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381000" y="304800"/>
            <a:ext cx="8229600" cy="914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0" name="Shape 110"/>
          <p:cNvSpPr txBox="1">
            <a:spLocks noGrp="1"/>
          </p:cNvSpPr>
          <p:nvPr>
            <p:ph type="body" idx="1"/>
          </p:nvPr>
        </p:nvSpPr>
        <p:spPr>
          <a:xfrm>
            <a:off x="381000" y="1219200"/>
            <a:ext cx="5943600" cy="3200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6"/>
              </a:buClr>
              <a:buFont typeface="Arial"/>
              <a:buNone/>
              <a:defRPr sz="1800" b="0" i="0" u="none" strike="noStrike" cap="none">
                <a:solidFill>
                  <a:schemeClr val="accent6"/>
                </a:solidFill>
                <a:latin typeface="Roboto"/>
                <a:ea typeface="Roboto"/>
                <a:cs typeface="Roboto"/>
                <a:sym typeface="Roboto"/>
              </a:defRPr>
            </a:lvl1pPr>
            <a:lvl2pPr marL="341312" marR="0" lvl="1" indent="-125412" algn="l" rtl="0">
              <a:lnSpc>
                <a:spcPct val="90000"/>
              </a:lnSpc>
              <a:spcBef>
                <a:spcPts val="1200"/>
              </a:spcBef>
              <a:buClr>
                <a:schemeClr val="accent6"/>
              </a:buClr>
              <a:buSzPct val="100000"/>
              <a:buFont typeface="Noto Sans Symbols"/>
              <a:buChar char="▪"/>
              <a:defRPr sz="1600" b="0" i="0" u="none" strike="noStrike" cap="none">
                <a:solidFill>
                  <a:schemeClr val="accent6"/>
                </a:solidFill>
                <a:latin typeface="Roboto"/>
                <a:ea typeface="Roboto"/>
                <a:cs typeface="Roboto"/>
                <a:sym typeface="Roboto"/>
              </a:defRPr>
            </a:lvl2pPr>
            <a:lvl3pPr marL="512762" marR="0" lvl="2" indent="-80962" algn="l" rtl="0">
              <a:lnSpc>
                <a:spcPct val="90000"/>
              </a:lnSpc>
              <a:spcBef>
                <a:spcPts val="600"/>
              </a:spcBef>
              <a:buClr>
                <a:schemeClr val="accent6"/>
              </a:buClr>
              <a:buSzPct val="100000"/>
              <a:buFont typeface="Merriweather Sans"/>
              <a:buChar char="–"/>
              <a:defRPr sz="1400" b="0" i="0" u="none" strike="noStrike" cap="none">
                <a:solidFill>
                  <a:schemeClr val="accent6"/>
                </a:solidFill>
                <a:latin typeface="Roboto"/>
                <a:ea typeface="Roboto"/>
                <a:cs typeface="Roboto"/>
                <a:sym typeface="Roboto"/>
              </a:defRPr>
            </a:lvl3pPr>
            <a:lvl4pPr marL="682625" marR="0" lvl="3" indent="-98425" algn="l" rtl="0">
              <a:lnSpc>
                <a:spcPct val="90000"/>
              </a:lnSpc>
              <a:spcBef>
                <a:spcPts val="600"/>
              </a:spcBef>
              <a:buClr>
                <a:schemeClr val="accent6"/>
              </a:buClr>
              <a:buSzPct val="100000"/>
              <a:buFont typeface="Arial"/>
              <a:buChar char="•"/>
              <a:defRPr sz="1200" b="0" i="0" u="none" strike="noStrike" cap="none">
                <a:solidFill>
                  <a:schemeClr val="accent6"/>
                </a:solidFill>
                <a:latin typeface="Roboto"/>
                <a:ea typeface="Roboto"/>
                <a:cs typeface="Roboto"/>
                <a:sym typeface="Roboto"/>
              </a:defRPr>
            </a:lvl4pPr>
            <a:lvl5pPr marL="0" marR="0" lvl="4" indent="114300" algn="l" rtl="0">
              <a:lnSpc>
                <a:spcPct val="90000"/>
              </a:lnSpc>
              <a:spcBef>
                <a:spcPts val="1200"/>
              </a:spcBef>
              <a:buClr>
                <a:schemeClr val="accent6"/>
              </a:buClr>
              <a:buSzPct val="100000"/>
              <a:buFont typeface="Arial"/>
              <a:buChar char="»"/>
              <a:defRPr sz="1800" b="0" i="0" u="none" strike="noStrike" cap="none">
                <a:solidFill>
                  <a:schemeClr val="accent6"/>
                </a:solidFill>
                <a:latin typeface="Roboto"/>
                <a:ea typeface="Roboto"/>
                <a:cs typeface="Roboto"/>
                <a:sym typeface="Robot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solidFill>
                  <a:srgbClr val="EEFF41"/>
                </a:solidFill>
                <a:latin typeface="Roboto"/>
                <a:ea typeface="Roboto"/>
                <a:cs typeface="Roboto"/>
                <a:sym typeface="Roboto"/>
              </a:rPr>
              <a:pPr/>
              <a:t>‹#›</a:t>
            </a:fld>
            <a:endParaRPr lang="en" sz="1300">
              <a:solidFill>
                <a:srgbClr val="EEFF41"/>
              </a:solidFill>
              <a:latin typeface="Roboto"/>
              <a:ea typeface="Roboto"/>
              <a:cs typeface="Roboto"/>
              <a:sym typeface="Roboto"/>
            </a:endParaRPr>
          </a:p>
        </p:txBody>
      </p:sp>
    </p:spTree>
    <p:extLst>
      <p:ext uri="{BB962C8B-B14F-4D97-AF65-F5344CB8AC3E}">
        <p14:creationId xmlns:p14="http://schemas.microsoft.com/office/powerpoint/2010/main" val="35257102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Blank 2">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pPr/>
              <a:t>‹#›</a:t>
            </a:fld>
            <a:endParaRPr lang="en" sz="1300"/>
          </a:p>
        </p:txBody>
      </p:sp>
    </p:spTree>
    <p:extLst>
      <p:ext uri="{BB962C8B-B14F-4D97-AF65-F5344CB8AC3E}">
        <p14:creationId xmlns:p14="http://schemas.microsoft.com/office/powerpoint/2010/main" val="2242456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8"/>
        <p:cNvGrpSpPr/>
        <p:nvPr/>
      </p:nvGrpSpPr>
      <p:grpSpPr>
        <a:xfrm>
          <a:off x="0" y="0"/>
          <a:ext cx="0" cy="0"/>
          <a:chOff x="0" y="0"/>
          <a:chExt cx="0" cy="0"/>
        </a:xfrm>
      </p:grpSpPr>
      <p:cxnSp>
        <p:nvCxnSpPr>
          <p:cNvPr id="119" name="Shape 119"/>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20" name="Shape 120"/>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1" name="Shape 121"/>
          <p:cNvGrpSpPr/>
          <p:nvPr/>
        </p:nvGrpSpPr>
        <p:grpSpPr>
          <a:xfrm>
            <a:off x="1004144" y="869625"/>
            <a:ext cx="7136667" cy="152400"/>
            <a:chOff x="1346428" y="1011300"/>
            <a:chExt cx="6452100" cy="152400"/>
          </a:xfrm>
        </p:grpSpPr>
        <p:cxnSp>
          <p:nvCxnSpPr>
            <p:cNvPr id="122" name="Shape 122"/>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23" name="Shape 123"/>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24" name="Shape 124"/>
          <p:cNvGrpSpPr/>
          <p:nvPr/>
        </p:nvGrpSpPr>
        <p:grpSpPr>
          <a:xfrm>
            <a:off x="1004151" y="4045300"/>
            <a:ext cx="7136667" cy="152400"/>
            <a:chOff x="1346435" y="3969087"/>
            <a:chExt cx="6452100" cy="152400"/>
          </a:xfrm>
        </p:grpSpPr>
        <p:cxnSp>
          <p:nvCxnSpPr>
            <p:cNvPr id="125" name="Shape 125"/>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26" name="Shape 126"/>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27" name="Shape 127"/>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rtl="0">
              <a:spcBef>
                <a:spcPts val="0"/>
              </a:spcBef>
              <a:buSzPct val="100000"/>
              <a:defRPr sz="5400"/>
            </a:lvl1pPr>
            <a:lvl2pPr lvl="1" algn="ctr" rtl="0">
              <a:spcBef>
                <a:spcPts val="0"/>
              </a:spcBef>
              <a:buSzPct val="100000"/>
              <a:defRPr sz="5400"/>
            </a:lvl2pPr>
            <a:lvl3pPr lvl="2" algn="ctr" rtl="0">
              <a:spcBef>
                <a:spcPts val="0"/>
              </a:spcBef>
              <a:buSzPct val="100000"/>
              <a:defRPr sz="5400"/>
            </a:lvl3pPr>
            <a:lvl4pPr lvl="3" algn="ctr" rtl="0">
              <a:spcBef>
                <a:spcPts val="0"/>
              </a:spcBef>
              <a:buSzPct val="100000"/>
              <a:defRPr sz="5400"/>
            </a:lvl4pPr>
            <a:lvl5pPr lvl="4" algn="ctr" rtl="0">
              <a:spcBef>
                <a:spcPts val="0"/>
              </a:spcBef>
              <a:buSzPct val="100000"/>
              <a:defRPr sz="5400"/>
            </a:lvl5pPr>
            <a:lvl6pPr lvl="5" algn="ctr" rtl="0">
              <a:spcBef>
                <a:spcPts val="0"/>
              </a:spcBef>
              <a:buSzPct val="100000"/>
              <a:defRPr sz="5400"/>
            </a:lvl6pPr>
            <a:lvl7pPr lvl="6" algn="ctr" rtl="0">
              <a:spcBef>
                <a:spcPts val="0"/>
              </a:spcBef>
              <a:buSzPct val="100000"/>
              <a:defRPr sz="5400"/>
            </a:lvl7pPr>
            <a:lvl8pPr lvl="7" algn="ctr" rtl="0">
              <a:spcBef>
                <a:spcPts val="0"/>
              </a:spcBef>
              <a:buSzPct val="100000"/>
              <a:defRPr sz="5400"/>
            </a:lvl8pPr>
            <a:lvl9pPr lvl="8" algn="ctr" rtl="0">
              <a:spcBef>
                <a:spcPts val="0"/>
              </a:spcBef>
              <a:buSzPct val="100000"/>
              <a:defRPr sz="5400"/>
            </a:lvl9pPr>
          </a:lstStyle>
          <a:p>
            <a:endParaRPr/>
          </a:p>
        </p:txBody>
      </p:sp>
      <p:sp>
        <p:nvSpPr>
          <p:cNvPr id="128" name="Shape 128"/>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400"/>
            </a:lvl1pPr>
            <a:lvl2pPr lvl="1" algn="ctr" rtl="0">
              <a:lnSpc>
                <a:spcPct val="100000"/>
              </a:lnSpc>
              <a:spcBef>
                <a:spcPts val="0"/>
              </a:spcBef>
              <a:spcAft>
                <a:spcPts val="0"/>
              </a:spcAft>
              <a:buSzPct val="100000"/>
              <a:buNone/>
              <a:defRPr sz="2400"/>
            </a:lvl2pPr>
            <a:lvl3pPr lvl="2" algn="ctr" rtl="0">
              <a:lnSpc>
                <a:spcPct val="100000"/>
              </a:lnSpc>
              <a:spcBef>
                <a:spcPts val="0"/>
              </a:spcBef>
              <a:spcAft>
                <a:spcPts val="0"/>
              </a:spcAft>
              <a:buSzPct val="100000"/>
              <a:buNone/>
              <a:defRPr sz="2400"/>
            </a:lvl3pPr>
            <a:lvl4pPr lvl="3" algn="ctr" rtl="0">
              <a:lnSpc>
                <a:spcPct val="100000"/>
              </a:lnSpc>
              <a:spcBef>
                <a:spcPts val="0"/>
              </a:spcBef>
              <a:spcAft>
                <a:spcPts val="0"/>
              </a:spcAft>
              <a:buSzPct val="100000"/>
              <a:buNone/>
              <a:defRPr sz="2400"/>
            </a:lvl4pPr>
            <a:lvl5pPr lvl="4" algn="ctr" rtl="0">
              <a:lnSpc>
                <a:spcPct val="100000"/>
              </a:lnSpc>
              <a:spcBef>
                <a:spcPts val="0"/>
              </a:spcBef>
              <a:spcAft>
                <a:spcPts val="0"/>
              </a:spcAft>
              <a:buSzPct val="100000"/>
              <a:buNone/>
              <a:defRPr sz="2400"/>
            </a:lvl5pPr>
            <a:lvl6pPr lvl="5" algn="ctr" rtl="0">
              <a:lnSpc>
                <a:spcPct val="100000"/>
              </a:lnSpc>
              <a:spcBef>
                <a:spcPts val="0"/>
              </a:spcBef>
              <a:spcAft>
                <a:spcPts val="0"/>
              </a:spcAft>
              <a:buSzPct val="100000"/>
              <a:buNone/>
              <a:defRPr sz="2400"/>
            </a:lvl6pPr>
            <a:lvl7pPr lvl="6" algn="ctr" rtl="0">
              <a:lnSpc>
                <a:spcPct val="100000"/>
              </a:lnSpc>
              <a:spcBef>
                <a:spcPts val="0"/>
              </a:spcBef>
              <a:spcAft>
                <a:spcPts val="0"/>
              </a:spcAft>
              <a:buSzPct val="100000"/>
              <a:buNone/>
              <a:defRPr sz="2400"/>
            </a:lvl7pPr>
            <a:lvl8pPr lvl="7" algn="ctr" rtl="0">
              <a:lnSpc>
                <a:spcPct val="100000"/>
              </a:lnSpc>
              <a:spcBef>
                <a:spcPts val="0"/>
              </a:spcBef>
              <a:spcAft>
                <a:spcPts val="0"/>
              </a:spcAft>
              <a:buSzPct val="100000"/>
              <a:buNone/>
              <a:defRPr sz="2400"/>
            </a:lvl8pPr>
            <a:lvl9pPr lvl="8" algn="ctr" rtl="0">
              <a:lnSpc>
                <a:spcPct val="100000"/>
              </a:lnSpc>
              <a:spcBef>
                <a:spcPts val="0"/>
              </a:spcBef>
              <a:spcAft>
                <a:spcPts val="0"/>
              </a:spcAft>
              <a:buSzPct val="100000"/>
              <a:buNone/>
              <a:defRPr sz="2400"/>
            </a:lvl9pPr>
          </a:lstStyle>
          <a:p>
            <a:endParaRPr/>
          </a:p>
        </p:txBody>
      </p:sp>
      <p:sp>
        <p:nvSpPr>
          <p:cNvPr id="129" name="Shape 1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32614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alf w/Quote">
  <p:cSld name="Title Only_1_2_1">
    <p:spTree>
      <p:nvGrpSpPr>
        <p:cNvPr id="1" name="Shape 139"/>
        <p:cNvGrpSpPr/>
        <p:nvPr/>
      </p:nvGrpSpPr>
      <p:grpSpPr>
        <a:xfrm>
          <a:off x="0" y="0"/>
          <a:ext cx="0" cy="0"/>
          <a:chOff x="0" y="0"/>
          <a:chExt cx="0" cy="0"/>
        </a:xfrm>
      </p:grpSpPr>
      <p:sp>
        <p:nvSpPr>
          <p:cNvPr id="140" name="Google Shape;140;p24"/>
          <p:cNvSpPr/>
          <p:nvPr/>
        </p:nvSpPr>
        <p:spPr>
          <a:xfrm>
            <a:off x="7735224" y="4891897"/>
            <a:ext cx="206154" cy="27450"/>
          </a:xfrm>
          <a:prstGeom prst="rect">
            <a:avLst/>
          </a:prstGeom>
          <a:solidFill>
            <a:schemeClr val="accent1"/>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41" name="Google Shape;141;p24"/>
          <p:cNvSpPr/>
          <p:nvPr/>
        </p:nvSpPr>
        <p:spPr>
          <a:xfrm>
            <a:off x="8351255" y="4891897"/>
            <a:ext cx="205028" cy="27450"/>
          </a:xfrm>
          <a:prstGeom prst="rect">
            <a:avLst/>
          </a:prstGeom>
          <a:solidFill>
            <a:schemeClr val="accent4"/>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42" name="Google Shape;142;p24"/>
          <p:cNvSpPr/>
          <p:nvPr/>
        </p:nvSpPr>
        <p:spPr>
          <a:xfrm>
            <a:off x="8556286" y="4891897"/>
            <a:ext cx="206154" cy="27450"/>
          </a:xfrm>
          <a:prstGeom prst="rect">
            <a:avLst/>
          </a:prstGeom>
          <a:solidFill>
            <a:srgbClr val="C9CDCD"/>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43" name="Google Shape;143;p24"/>
          <p:cNvSpPr/>
          <p:nvPr/>
        </p:nvSpPr>
        <p:spPr>
          <a:xfrm>
            <a:off x="7941345" y="4891897"/>
            <a:ext cx="206154" cy="27450"/>
          </a:xfrm>
          <a:prstGeom prst="rect">
            <a:avLst/>
          </a:prstGeom>
          <a:solidFill>
            <a:schemeClr val="accent2"/>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44" name="Google Shape;144;p24"/>
          <p:cNvSpPr/>
          <p:nvPr/>
        </p:nvSpPr>
        <p:spPr>
          <a:xfrm>
            <a:off x="8147466" y="4891897"/>
            <a:ext cx="204578" cy="27450"/>
          </a:xfrm>
          <a:prstGeom prst="rect">
            <a:avLst/>
          </a:prstGeom>
          <a:solidFill>
            <a:schemeClr val="accent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145" name="Google Shape;145;p24"/>
          <p:cNvSpPr txBox="1">
            <a:spLocks noGrp="1"/>
          </p:cNvSpPr>
          <p:nvPr>
            <p:ph type="body" idx="1"/>
          </p:nvPr>
        </p:nvSpPr>
        <p:spPr>
          <a:xfrm>
            <a:off x="342248" y="1976081"/>
            <a:ext cx="3986688" cy="1066950"/>
          </a:xfrm>
          <a:prstGeom prst="rect">
            <a:avLst/>
          </a:prstGeom>
          <a:noFill/>
          <a:ln>
            <a:noFill/>
          </a:ln>
        </p:spPr>
        <p:txBody>
          <a:bodyPr spcFirstLastPara="1" wrap="square" lIns="68575" tIns="68575" rIns="68575" bIns="68575" anchor="t" anchorCtr="0"/>
          <a:lstStyle>
            <a:lvl1pPr marL="457200" marR="0" lvl="0" indent="-336550" rtl="0">
              <a:spcBef>
                <a:spcPts val="0"/>
              </a:spcBef>
              <a:spcAft>
                <a:spcPts val="0"/>
              </a:spcAft>
              <a:buSzPts val="1700"/>
              <a:buFont typeface="Open Sans"/>
              <a:buChar char="•"/>
              <a:defRPr sz="1700" b="0" u="none" strike="noStrike" cap="none">
                <a:latin typeface="Open Sans"/>
                <a:ea typeface="Open Sans"/>
                <a:cs typeface="Open Sans"/>
                <a:sym typeface="Open Sans"/>
              </a:defRPr>
            </a:lvl1pPr>
            <a:lvl2pPr marL="914400" marR="0" lvl="1" indent="-336550" rtl="0">
              <a:lnSpc>
                <a:spcPct val="115000"/>
              </a:lnSpc>
              <a:spcBef>
                <a:spcPts val="0"/>
              </a:spcBef>
              <a:spcAft>
                <a:spcPts val="0"/>
              </a:spcAft>
              <a:buSzPts val="1700"/>
              <a:buFont typeface="Open Sans"/>
              <a:buChar char="•"/>
              <a:defRPr sz="1700" b="0" u="none" strike="noStrike" cap="none">
                <a:latin typeface="Open Sans"/>
                <a:ea typeface="Open Sans"/>
                <a:cs typeface="Open Sans"/>
                <a:sym typeface="Open Sans"/>
              </a:defRPr>
            </a:lvl2pPr>
            <a:lvl3pPr marL="1371600" marR="0" lvl="2" indent="-336550" rtl="0">
              <a:lnSpc>
                <a:spcPct val="115000"/>
              </a:lnSpc>
              <a:spcBef>
                <a:spcPts val="0"/>
              </a:spcBef>
              <a:spcAft>
                <a:spcPts val="0"/>
              </a:spcAft>
              <a:buSzPts val="1700"/>
              <a:buFont typeface="Open Sans"/>
              <a:buChar char="•"/>
              <a:defRPr sz="1700" b="0" u="none" strike="noStrike" cap="none">
                <a:latin typeface="Open Sans"/>
                <a:ea typeface="Open Sans"/>
                <a:cs typeface="Open Sans"/>
                <a:sym typeface="Open Sans"/>
              </a:defRPr>
            </a:lvl3pPr>
            <a:lvl4pPr marL="1828800" marR="0" lvl="3" indent="-336550" rtl="0">
              <a:lnSpc>
                <a:spcPct val="115000"/>
              </a:lnSpc>
              <a:spcBef>
                <a:spcPts val="0"/>
              </a:spcBef>
              <a:spcAft>
                <a:spcPts val="0"/>
              </a:spcAft>
              <a:buSzPts val="1700"/>
              <a:buFont typeface="Open Sans"/>
              <a:buChar char="•"/>
              <a:defRPr sz="1700" b="0" u="none" strike="noStrike" cap="none">
                <a:latin typeface="Open Sans"/>
                <a:ea typeface="Open Sans"/>
                <a:cs typeface="Open Sans"/>
                <a:sym typeface="Open Sans"/>
              </a:defRPr>
            </a:lvl4pPr>
            <a:lvl5pPr marL="2286000" marR="0" lvl="4" indent="-336550" rtl="0">
              <a:lnSpc>
                <a:spcPct val="115000"/>
              </a:lnSpc>
              <a:spcBef>
                <a:spcPts val="0"/>
              </a:spcBef>
              <a:spcAft>
                <a:spcPts val="0"/>
              </a:spcAft>
              <a:buSzPts val="1700"/>
              <a:buFont typeface="Open Sans"/>
              <a:buChar char="•"/>
              <a:defRPr sz="1700" b="0" u="none" strike="noStrike" cap="none">
                <a:latin typeface="Open Sans"/>
                <a:ea typeface="Open Sans"/>
                <a:cs typeface="Open Sans"/>
                <a:sym typeface="Open Sans"/>
              </a:defRPr>
            </a:lvl5pPr>
            <a:lvl6pPr marL="2743200" marR="0" lvl="5" indent="-336550" rtl="0">
              <a:lnSpc>
                <a:spcPct val="115000"/>
              </a:lnSpc>
              <a:spcBef>
                <a:spcPts val="0"/>
              </a:spcBef>
              <a:spcAft>
                <a:spcPts val="0"/>
              </a:spcAft>
              <a:buSzPts val="1700"/>
              <a:buFont typeface="Open Sans"/>
              <a:buChar char="•"/>
              <a:defRPr sz="1700" b="0" u="none" strike="noStrike" cap="none">
                <a:latin typeface="Open Sans"/>
                <a:ea typeface="Open Sans"/>
                <a:cs typeface="Open Sans"/>
                <a:sym typeface="Open Sans"/>
              </a:defRPr>
            </a:lvl6pPr>
            <a:lvl7pPr marL="3200400" marR="0" lvl="6" indent="-336550" rtl="0">
              <a:lnSpc>
                <a:spcPct val="115000"/>
              </a:lnSpc>
              <a:spcBef>
                <a:spcPts val="0"/>
              </a:spcBef>
              <a:spcAft>
                <a:spcPts val="0"/>
              </a:spcAft>
              <a:buSzPts val="1700"/>
              <a:buFont typeface="Open Sans"/>
              <a:buChar char="•"/>
              <a:defRPr sz="1700" b="0" u="none" strike="noStrike" cap="none">
                <a:latin typeface="Open Sans"/>
                <a:ea typeface="Open Sans"/>
                <a:cs typeface="Open Sans"/>
                <a:sym typeface="Open Sans"/>
              </a:defRPr>
            </a:lvl7pPr>
            <a:lvl8pPr marL="3657600" marR="0" lvl="7" indent="-336550" rtl="0">
              <a:lnSpc>
                <a:spcPct val="115000"/>
              </a:lnSpc>
              <a:spcBef>
                <a:spcPts val="0"/>
              </a:spcBef>
              <a:spcAft>
                <a:spcPts val="0"/>
              </a:spcAft>
              <a:buSzPts val="1700"/>
              <a:buFont typeface="Open Sans"/>
              <a:buChar char="•"/>
              <a:defRPr sz="1700" b="0" u="none" strike="noStrike" cap="none">
                <a:latin typeface="Open Sans"/>
                <a:ea typeface="Open Sans"/>
                <a:cs typeface="Open Sans"/>
                <a:sym typeface="Open Sans"/>
              </a:defRPr>
            </a:lvl8pPr>
            <a:lvl9pPr marL="4114800" marR="0" lvl="8" indent="-336550" rtl="0">
              <a:lnSpc>
                <a:spcPct val="115000"/>
              </a:lnSpc>
              <a:spcBef>
                <a:spcPts val="0"/>
              </a:spcBef>
              <a:spcAft>
                <a:spcPts val="0"/>
              </a:spcAft>
              <a:buSzPts val="1700"/>
              <a:buFont typeface="Open Sans"/>
              <a:buChar char="•"/>
              <a:defRPr sz="1700" b="0" u="none" strike="noStrike" cap="none">
                <a:latin typeface="Open Sans"/>
                <a:ea typeface="Open Sans"/>
                <a:cs typeface="Open Sans"/>
                <a:sym typeface="Open Sans"/>
              </a:defRPr>
            </a:lvl9pPr>
          </a:lstStyle>
          <a:p>
            <a:endParaRPr/>
          </a:p>
        </p:txBody>
      </p:sp>
      <p:sp>
        <p:nvSpPr>
          <p:cNvPr id="146" name="Google Shape;146;p24"/>
          <p:cNvSpPr/>
          <p:nvPr/>
        </p:nvSpPr>
        <p:spPr>
          <a:xfrm>
            <a:off x="4692791" y="-11533"/>
            <a:ext cx="4451209" cy="5170500"/>
          </a:xfrm>
          <a:prstGeom prst="rect">
            <a:avLst/>
          </a:prstGeom>
          <a:solidFill>
            <a:srgbClr val="80808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1100"/>
              <a:t> </a:t>
            </a:r>
            <a:endParaRPr sz="1100"/>
          </a:p>
        </p:txBody>
      </p:sp>
      <p:sp>
        <p:nvSpPr>
          <p:cNvPr id="147" name="Google Shape;147;p24"/>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0"/>
        <p:cNvGrpSpPr/>
        <p:nvPr/>
      </p:nvGrpSpPr>
      <p:grpSpPr>
        <a:xfrm>
          <a:off x="0" y="0"/>
          <a:ext cx="0" cy="0"/>
          <a:chOff x="0" y="0"/>
          <a:chExt cx="0" cy="0"/>
        </a:xfrm>
      </p:grpSpPr>
      <p:sp>
        <p:nvSpPr>
          <p:cNvPr id="131" name="Shape 131"/>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132" name="Shape 132"/>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33" name="Shape 1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5875240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6" name="Shape 136"/>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7" name="Shape 1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426745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0" name="Shape 140"/>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41" name="Shape 141"/>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42" name="Shape 1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978971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5" name="Shape 14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5063840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48" name="Shape 148"/>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149" name="Shape 1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88738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rtl="0">
              <a:spcBef>
                <a:spcPts val="0"/>
              </a:spcBef>
              <a:buClr>
                <a:schemeClr val="dk2"/>
              </a:buClr>
              <a:buSzPct val="100000"/>
              <a:defRPr sz="5400" b="0">
                <a:solidFill>
                  <a:schemeClr val="dk2"/>
                </a:solidFill>
              </a:defRPr>
            </a:lvl1pPr>
            <a:lvl2pPr lvl="1" rtl="0">
              <a:spcBef>
                <a:spcPts val="0"/>
              </a:spcBef>
              <a:buClr>
                <a:schemeClr val="dk2"/>
              </a:buClr>
              <a:buSzPct val="100000"/>
              <a:defRPr sz="5400" b="0">
                <a:solidFill>
                  <a:schemeClr val="dk2"/>
                </a:solidFill>
              </a:defRPr>
            </a:lvl2pPr>
            <a:lvl3pPr lvl="2" rtl="0">
              <a:spcBef>
                <a:spcPts val="0"/>
              </a:spcBef>
              <a:buClr>
                <a:schemeClr val="dk2"/>
              </a:buClr>
              <a:buSzPct val="100000"/>
              <a:defRPr sz="5400" b="0">
                <a:solidFill>
                  <a:schemeClr val="dk2"/>
                </a:solidFill>
              </a:defRPr>
            </a:lvl3pPr>
            <a:lvl4pPr lvl="3" rtl="0">
              <a:spcBef>
                <a:spcPts val="0"/>
              </a:spcBef>
              <a:buClr>
                <a:schemeClr val="dk2"/>
              </a:buClr>
              <a:buSzPct val="100000"/>
              <a:defRPr sz="5400" b="0">
                <a:solidFill>
                  <a:schemeClr val="dk2"/>
                </a:solidFill>
              </a:defRPr>
            </a:lvl4pPr>
            <a:lvl5pPr lvl="4" rtl="0">
              <a:spcBef>
                <a:spcPts val="0"/>
              </a:spcBef>
              <a:buClr>
                <a:schemeClr val="dk2"/>
              </a:buClr>
              <a:buSzPct val="100000"/>
              <a:defRPr sz="5400" b="0">
                <a:solidFill>
                  <a:schemeClr val="dk2"/>
                </a:solidFill>
              </a:defRPr>
            </a:lvl5pPr>
            <a:lvl6pPr lvl="5" rtl="0">
              <a:spcBef>
                <a:spcPts val="0"/>
              </a:spcBef>
              <a:buClr>
                <a:schemeClr val="dk2"/>
              </a:buClr>
              <a:buSzPct val="100000"/>
              <a:defRPr sz="5400" b="0">
                <a:solidFill>
                  <a:schemeClr val="dk2"/>
                </a:solidFill>
              </a:defRPr>
            </a:lvl6pPr>
            <a:lvl7pPr lvl="6" rtl="0">
              <a:spcBef>
                <a:spcPts val="0"/>
              </a:spcBef>
              <a:buClr>
                <a:schemeClr val="dk2"/>
              </a:buClr>
              <a:buSzPct val="100000"/>
              <a:defRPr sz="5400" b="0">
                <a:solidFill>
                  <a:schemeClr val="dk2"/>
                </a:solidFill>
              </a:defRPr>
            </a:lvl7pPr>
            <a:lvl8pPr lvl="7" rtl="0">
              <a:spcBef>
                <a:spcPts val="0"/>
              </a:spcBef>
              <a:buClr>
                <a:schemeClr val="dk2"/>
              </a:buClr>
              <a:buSzPct val="100000"/>
              <a:defRPr sz="5400" b="0">
                <a:solidFill>
                  <a:schemeClr val="dk2"/>
                </a:solidFill>
              </a:defRPr>
            </a:lvl8pPr>
            <a:lvl9pPr lvl="8" rtl="0">
              <a:spcBef>
                <a:spcPts val="0"/>
              </a:spcBef>
              <a:buClr>
                <a:schemeClr val="dk2"/>
              </a:buClr>
              <a:buSzPct val="100000"/>
              <a:defRPr sz="5400" b="0">
                <a:solidFill>
                  <a:schemeClr val="dk2"/>
                </a:solidFill>
              </a:defRPr>
            </a:lvl9pPr>
          </a:lstStyle>
          <a:p>
            <a:endParaRPr/>
          </a:p>
        </p:txBody>
      </p:sp>
      <p:sp>
        <p:nvSpPr>
          <p:cNvPr id="152" name="Shape 15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80382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53"/>
        <p:cNvGrpSpPr/>
        <p:nvPr/>
      </p:nvGrpSpPr>
      <p:grpSpPr>
        <a:xfrm>
          <a:off x="0" y="0"/>
          <a:ext cx="0" cy="0"/>
          <a:chOff x="0" y="0"/>
          <a:chExt cx="0" cy="0"/>
        </a:xfrm>
      </p:grpSpPr>
      <p:sp>
        <p:nvSpPr>
          <p:cNvPr id="154" name="Shape 154"/>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cxnSp>
        <p:nvCxnSpPr>
          <p:cNvPr id="155" name="Shape 155"/>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156" name="Shape 156"/>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57" name="Shape 157"/>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58" name="Shape 158"/>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159" name="Shape 1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95947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Caption">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rt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162" name="Shape 16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370155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Big number">
    <p:spTree>
      <p:nvGrpSpPr>
        <p:cNvPr id="1" name="Shape 163"/>
        <p:cNvGrpSpPr/>
        <p:nvPr/>
      </p:nvGrpSpPr>
      <p:grpSpPr>
        <a:xfrm>
          <a:off x="0" y="0"/>
          <a:ext cx="0" cy="0"/>
          <a:chOff x="0" y="0"/>
          <a:chExt cx="0" cy="0"/>
        </a:xfrm>
      </p:grpSpPr>
      <p:sp>
        <p:nvSpPr>
          <p:cNvPr id="164" name="Shape 164"/>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a:buClrTx/>
              <a:buFontTx/>
              <a:buNone/>
            </a:pPr>
            <a:endParaRPr/>
          </a:p>
        </p:txBody>
      </p:sp>
      <p:sp>
        <p:nvSpPr>
          <p:cNvPr id="165" name="Shape 165"/>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rtl="0">
              <a:spcBef>
                <a:spcPts val="0"/>
              </a:spcBef>
              <a:buClr>
                <a:schemeClr val="accent3"/>
              </a:buClr>
              <a:buSzPct val="100000"/>
              <a:defRPr sz="13000">
                <a:solidFill>
                  <a:schemeClr val="accent3"/>
                </a:solidFill>
              </a:defRPr>
            </a:lvl1pPr>
            <a:lvl2pPr lvl="1" algn="ctr" rtl="0">
              <a:spcBef>
                <a:spcPts val="0"/>
              </a:spcBef>
              <a:buClr>
                <a:schemeClr val="accent3"/>
              </a:buClr>
              <a:buSzPct val="100000"/>
              <a:defRPr sz="13000">
                <a:solidFill>
                  <a:schemeClr val="accent3"/>
                </a:solidFill>
              </a:defRPr>
            </a:lvl2pPr>
            <a:lvl3pPr lvl="2" algn="ctr" rtl="0">
              <a:spcBef>
                <a:spcPts val="0"/>
              </a:spcBef>
              <a:buClr>
                <a:schemeClr val="accent3"/>
              </a:buClr>
              <a:buSzPct val="100000"/>
              <a:defRPr sz="13000">
                <a:solidFill>
                  <a:schemeClr val="accent3"/>
                </a:solidFill>
              </a:defRPr>
            </a:lvl3pPr>
            <a:lvl4pPr lvl="3" algn="ctr" rtl="0">
              <a:spcBef>
                <a:spcPts val="0"/>
              </a:spcBef>
              <a:buClr>
                <a:schemeClr val="accent3"/>
              </a:buClr>
              <a:buSzPct val="100000"/>
              <a:defRPr sz="13000">
                <a:solidFill>
                  <a:schemeClr val="accent3"/>
                </a:solidFill>
              </a:defRPr>
            </a:lvl4pPr>
            <a:lvl5pPr lvl="4" algn="ctr" rtl="0">
              <a:spcBef>
                <a:spcPts val="0"/>
              </a:spcBef>
              <a:buClr>
                <a:schemeClr val="accent3"/>
              </a:buClr>
              <a:buSzPct val="100000"/>
              <a:defRPr sz="13000">
                <a:solidFill>
                  <a:schemeClr val="accent3"/>
                </a:solidFill>
              </a:defRPr>
            </a:lvl5pPr>
            <a:lvl6pPr lvl="5" algn="ctr" rtl="0">
              <a:spcBef>
                <a:spcPts val="0"/>
              </a:spcBef>
              <a:buClr>
                <a:schemeClr val="accent3"/>
              </a:buClr>
              <a:buSzPct val="100000"/>
              <a:defRPr sz="13000">
                <a:solidFill>
                  <a:schemeClr val="accent3"/>
                </a:solidFill>
              </a:defRPr>
            </a:lvl6pPr>
            <a:lvl7pPr lvl="6" algn="ctr" rtl="0">
              <a:spcBef>
                <a:spcPts val="0"/>
              </a:spcBef>
              <a:buClr>
                <a:schemeClr val="accent3"/>
              </a:buClr>
              <a:buSzPct val="100000"/>
              <a:defRPr sz="13000">
                <a:solidFill>
                  <a:schemeClr val="accent3"/>
                </a:solidFill>
              </a:defRPr>
            </a:lvl7pPr>
            <a:lvl8pPr lvl="7" algn="ctr" rtl="0">
              <a:spcBef>
                <a:spcPts val="0"/>
              </a:spcBef>
              <a:buClr>
                <a:schemeClr val="accent3"/>
              </a:buClr>
              <a:buSzPct val="100000"/>
              <a:defRPr sz="13000">
                <a:solidFill>
                  <a:schemeClr val="accent3"/>
                </a:solidFill>
              </a:defRPr>
            </a:lvl8pPr>
            <a:lvl9pPr lvl="8" algn="ctr" rtl="0">
              <a:spcBef>
                <a:spcPts val="0"/>
              </a:spcBef>
              <a:buClr>
                <a:schemeClr val="accent3"/>
              </a:buClr>
              <a:buSzPct val="100000"/>
              <a:defRPr sz="13000">
                <a:solidFill>
                  <a:schemeClr val="accent3"/>
                </a:solidFill>
              </a:defRPr>
            </a:lvl9pPr>
          </a:lstStyle>
          <a:p>
            <a:endParaRPr/>
          </a:p>
        </p:txBody>
      </p:sp>
      <p:sp>
        <p:nvSpPr>
          <p:cNvPr id="166" name="Shape 166"/>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67" name="Shape 16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737680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8"/>
        <p:cNvGrpSpPr/>
        <p:nvPr/>
      </p:nvGrpSpPr>
      <p:grpSpPr>
        <a:xfrm>
          <a:off x="0" y="0"/>
          <a:ext cx="0" cy="0"/>
          <a:chOff x="0" y="0"/>
          <a:chExt cx="0" cy="0"/>
        </a:xfrm>
      </p:grpSpPr>
      <p:sp>
        <p:nvSpPr>
          <p:cNvPr id="169" name="Shape 16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93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Quote">
  <p:cSld name="Title Only_1_2_1_1">
    <p:spTree>
      <p:nvGrpSpPr>
        <p:cNvPr id="1" name="Shape 148"/>
        <p:cNvGrpSpPr/>
        <p:nvPr/>
      </p:nvGrpSpPr>
      <p:grpSpPr>
        <a:xfrm>
          <a:off x="0" y="0"/>
          <a:ext cx="0" cy="0"/>
          <a:chOff x="0" y="0"/>
          <a:chExt cx="0" cy="0"/>
        </a:xfrm>
      </p:grpSpPr>
      <p:sp>
        <p:nvSpPr>
          <p:cNvPr id="149" name="Google Shape;149;p25"/>
          <p:cNvSpPr txBox="1">
            <a:spLocks noGrp="1"/>
          </p:cNvSpPr>
          <p:nvPr>
            <p:ph type="body" idx="1"/>
          </p:nvPr>
        </p:nvSpPr>
        <p:spPr>
          <a:xfrm>
            <a:off x="2153518" y="1926806"/>
            <a:ext cx="4836959" cy="1066950"/>
          </a:xfrm>
          <a:prstGeom prst="rect">
            <a:avLst/>
          </a:prstGeom>
          <a:noFill/>
          <a:ln>
            <a:noFill/>
          </a:ln>
        </p:spPr>
        <p:txBody>
          <a:bodyPr spcFirstLastPara="1" wrap="square" lIns="68575" tIns="68575" rIns="68575" bIns="68575" anchor="t" anchorCtr="0"/>
          <a:lstStyle>
            <a:lvl1pPr marL="457200" marR="0" lvl="0"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1pPr>
            <a:lvl2pPr marL="914400" marR="0" lvl="1"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2pPr>
            <a:lvl3pPr marL="1371600" marR="0" lvl="2"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3pPr>
            <a:lvl4pPr marL="1828800" marR="0" lvl="3"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4pPr>
            <a:lvl5pPr marL="2286000" marR="0" lvl="4"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5pPr>
            <a:lvl6pPr marL="2743200" marR="0" lvl="5"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6pPr>
            <a:lvl7pPr marL="3200400" marR="0" lvl="6"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7pPr>
            <a:lvl8pPr marL="3657600" marR="0" lvl="7"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8pPr>
            <a:lvl9pPr marL="4114800" marR="0" lvl="8" indent="-336550" rtl="0">
              <a:lnSpc>
                <a:spcPct val="115000"/>
              </a:lnSpc>
              <a:spcBef>
                <a:spcPts val="0"/>
              </a:spcBef>
              <a:spcAft>
                <a:spcPts val="0"/>
              </a:spcAft>
              <a:buClr>
                <a:srgbClr val="666666"/>
              </a:buClr>
              <a:buSzPts val="1700"/>
              <a:buFont typeface="Open Sans"/>
              <a:buChar char="•"/>
              <a:defRPr sz="1700" b="0" u="none" strike="noStrike" cap="none">
                <a:solidFill>
                  <a:srgbClr val="666666"/>
                </a:solidFill>
                <a:latin typeface="Open Sans"/>
                <a:ea typeface="Open Sans"/>
                <a:cs typeface="Open Sans"/>
                <a:sym typeface="Open Sans"/>
              </a:defRPr>
            </a:lvl9pPr>
          </a:lstStyle>
          <a:p>
            <a:endParaRPr/>
          </a:p>
        </p:txBody>
      </p:sp>
      <p:sp>
        <p:nvSpPr>
          <p:cNvPr id="150" name="Google Shape;150;p25"/>
          <p:cNvSpPr txBox="1">
            <a:spLocks noGrp="1"/>
          </p:cNvSpPr>
          <p:nvPr>
            <p:ph type="sldNum" idx="12"/>
          </p:nvPr>
        </p:nvSpPr>
        <p:spPr>
          <a:xfrm>
            <a:off x="8556784" y="4749851"/>
            <a:ext cx="548693" cy="393750"/>
          </a:xfrm>
          <a:prstGeom prst="rect">
            <a:avLst/>
          </a:prstGeom>
        </p:spPr>
        <p:txBody>
          <a:bodyPr spcFirstLastPara="1" wrap="square" lIns="68575" tIns="68575" rIns="68575" bIns="68575" anchor="ctr" anchorCtr="0">
            <a:noAutofit/>
          </a:bodyPr>
          <a:lstStyle>
            <a:lvl1pPr lvl="0">
              <a:buNone/>
              <a:defRPr>
                <a:solidFill>
                  <a:srgbClr val="666666"/>
                </a:solidFill>
              </a:defRPr>
            </a:lvl1pPr>
            <a:lvl2pPr lvl="1">
              <a:buNone/>
              <a:defRPr>
                <a:solidFill>
                  <a:srgbClr val="666666"/>
                </a:solidFill>
              </a:defRPr>
            </a:lvl2pPr>
            <a:lvl3pPr lvl="2">
              <a:buNone/>
              <a:defRPr>
                <a:solidFill>
                  <a:srgbClr val="666666"/>
                </a:solidFill>
              </a:defRPr>
            </a:lvl3pPr>
            <a:lvl4pPr lvl="3">
              <a:buNone/>
              <a:defRPr>
                <a:solidFill>
                  <a:srgbClr val="666666"/>
                </a:solidFill>
              </a:defRPr>
            </a:lvl4pPr>
            <a:lvl5pPr lvl="4">
              <a:buNone/>
              <a:defRPr>
                <a:solidFill>
                  <a:srgbClr val="666666"/>
                </a:solidFill>
              </a:defRPr>
            </a:lvl5pPr>
            <a:lvl6pPr lvl="5">
              <a:buNone/>
              <a:defRPr>
                <a:solidFill>
                  <a:srgbClr val="666666"/>
                </a:solidFill>
              </a:defRPr>
            </a:lvl6pPr>
            <a:lvl7pPr lvl="6">
              <a:buNone/>
              <a:defRPr>
                <a:solidFill>
                  <a:srgbClr val="666666"/>
                </a:solidFill>
              </a:defRPr>
            </a:lvl7pPr>
            <a:lvl8pPr lvl="7">
              <a:buNone/>
              <a:defRPr>
                <a:solidFill>
                  <a:srgbClr val="666666"/>
                </a:solidFill>
              </a:defRPr>
            </a:lvl8pPr>
            <a:lvl9pPr lvl="8">
              <a:buNone/>
              <a:defRPr>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p:spTree>
      <p:nvGrpSpPr>
        <p:cNvPr id="1" name="Shape 170"/>
        <p:cNvGrpSpPr/>
        <p:nvPr/>
      </p:nvGrpSpPr>
      <p:grpSpPr>
        <a:xfrm>
          <a:off x="0" y="0"/>
          <a:ext cx="0" cy="0"/>
          <a:chOff x="0" y="0"/>
          <a:chExt cx="0" cy="0"/>
        </a:xfrm>
      </p:grpSpPr>
      <p:sp>
        <p:nvSpPr>
          <p:cNvPr id="171" name="Shape 171"/>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172" name="Shape 172"/>
          <p:cNvSpPr txBox="1">
            <a:spLocks noGrp="1"/>
          </p:cNvSpPr>
          <p:nvPr>
            <p:ph type="ctrTitle"/>
          </p:nvPr>
        </p:nvSpPr>
        <p:spPr>
          <a:xfrm>
            <a:off x="2129204" y="1549181"/>
            <a:ext cx="6624000" cy="990600"/>
          </a:xfrm>
          <a:prstGeom prst="rect">
            <a:avLst/>
          </a:prstGeom>
          <a:noFill/>
          <a:ln>
            <a:noFill/>
          </a:ln>
        </p:spPr>
        <p:txBody>
          <a:bodyPr lIns="91425" tIns="91425" rIns="91425" bIns="91425" anchor="b"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73" name="Shape 173"/>
          <p:cNvSpPr txBox="1">
            <a:spLocks noGrp="1"/>
          </p:cNvSpPr>
          <p:nvPr>
            <p:ph type="subTitle" idx="1"/>
          </p:nvPr>
        </p:nvSpPr>
        <p:spPr>
          <a:xfrm>
            <a:off x="2172078" y="2426643"/>
            <a:ext cx="6566700" cy="541500"/>
          </a:xfrm>
          <a:prstGeom prst="rect">
            <a:avLst/>
          </a:prstGeom>
          <a:noFill/>
          <a:ln>
            <a:noFill/>
          </a:ln>
        </p:spPr>
        <p:txBody>
          <a:bodyPr lIns="91425" tIns="91425" rIns="91425" bIns="91425" anchor="t" anchorCtr="0"/>
          <a:lstStyle>
            <a:lvl1pPr marL="0" marR="0" lvl="0" indent="0" algn="l" rtl="0">
              <a:spcBef>
                <a:spcPts val="0"/>
              </a:spcBef>
              <a:buClr>
                <a:srgbClr val="808080"/>
              </a:buClr>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174" name="Shape 174"/>
          <p:cNvSpPr txBox="1">
            <a:spLocks noGrp="1"/>
          </p:cNvSpPr>
          <p:nvPr>
            <p:ph type="subTitle" idx="2"/>
          </p:nvPr>
        </p:nvSpPr>
        <p:spPr>
          <a:xfrm>
            <a:off x="2163579" y="3229275"/>
            <a:ext cx="6624000" cy="541500"/>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808080"/>
              </a:buClr>
              <a:buFont typeface="Open Sans"/>
              <a:buNone/>
              <a:defRPr sz="11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cxnSp>
        <p:nvCxnSpPr>
          <p:cNvPr id="175" name="Shape 175"/>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176" name="Shape 176"/>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177" name="Shape 177"/>
          <p:cNvGrpSpPr/>
          <p:nvPr/>
        </p:nvGrpSpPr>
        <p:grpSpPr>
          <a:xfrm>
            <a:off x="7931304" y="4274629"/>
            <a:ext cx="821929" cy="26550"/>
            <a:chOff x="10313692" y="5282680"/>
            <a:chExt cx="1095614" cy="35400"/>
          </a:xfrm>
        </p:grpSpPr>
        <p:sp>
          <p:nvSpPr>
            <p:cNvPr id="178" name="Shape 178"/>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79" name="Shape 179"/>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80" name="Shape 180"/>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81" name="Shape 181"/>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182" name="Shape 182"/>
          <p:cNvPicPr preferRelativeResize="0"/>
          <p:nvPr/>
        </p:nvPicPr>
        <p:blipFill>
          <a:blip r:embed="rId2">
            <a:alphaModFix/>
          </a:blip>
          <a:stretch>
            <a:fillRect/>
          </a:stretch>
        </p:blipFill>
        <p:spPr>
          <a:xfrm>
            <a:off x="537908" y="1812724"/>
            <a:ext cx="1277643" cy="1134386"/>
          </a:xfrm>
          <a:prstGeom prst="rect">
            <a:avLst/>
          </a:prstGeom>
          <a:noFill/>
          <a:ln>
            <a:noFill/>
          </a:ln>
        </p:spPr>
      </p:pic>
      <p:sp>
        <p:nvSpPr>
          <p:cNvPr id="183" name="Shape 18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184" name="Shape 184"/>
          <p:cNvPicPr preferRelativeResize="0"/>
          <p:nvPr/>
        </p:nvPicPr>
        <p:blipFill>
          <a:blip r:embed="rId3">
            <a:alphaModFix/>
          </a:blip>
          <a:stretch>
            <a:fillRect/>
          </a:stretch>
        </p:blipFill>
        <p:spPr>
          <a:xfrm>
            <a:off x="258162" y="4542306"/>
            <a:ext cx="2762550" cy="351731"/>
          </a:xfrm>
          <a:prstGeom prst="rect">
            <a:avLst/>
          </a:prstGeom>
          <a:noFill/>
          <a:ln>
            <a:noFill/>
          </a:ln>
        </p:spPr>
      </p:pic>
    </p:spTree>
    <p:extLst>
      <p:ext uri="{BB962C8B-B14F-4D97-AF65-F5344CB8AC3E}">
        <p14:creationId xmlns:p14="http://schemas.microsoft.com/office/powerpoint/2010/main" val="4216387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Centere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0" y="304455"/>
            <a:ext cx="9144000" cy="376800"/>
          </a:xfrm>
          <a:prstGeom prst="rect">
            <a:avLst/>
          </a:prstGeom>
        </p:spPr>
        <p:txBody>
          <a:bodyPr lIns="91425" tIns="91425" rIns="91425" bIns="91425" anchor="b" anchorCtr="0"/>
          <a:lstStyle>
            <a:lvl1pPr lvl="0" algn="ctr"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187" name="Shape 187"/>
          <p:cNvSpPr txBox="1">
            <a:spLocks noGrp="1"/>
          </p:cNvSpPr>
          <p:nvPr>
            <p:ph type="body" idx="1"/>
          </p:nvPr>
        </p:nvSpPr>
        <p:spPr>
          <a:xfrm>
            <a:off x="388610" y="1306444"/>
            <a:ext cx="8366700" cy="3394500"/>
          </a:xfrm>
          <a:prstGeom prst="rect">
            <a:avLst/>
          </a:prstGeom>
          <a:noFill/>
          <a:ln>
            <a:noFill/>
          </a:ln>
        </p:spPr>
        <p:txBody>
          <a:bodyPr lIns="91425" tIns="91425" rIns="91425" bIns="91425" anchor="t" anchorCtr="0"/>
          <a:lstStyle>
            <a:lvl1pPr marL="177800" marR="0" lvl="0" indent="-114300" rtl="0">
              <a:lnSpc>
                <a:spcPct val="115000"/>
              </a:lnSpc>
              <a:spcBef>
                <a:spcPts val="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1pPr>
            <a:lvl2pPr marL="520700" marR="0" lvl="1" indent="-1270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2pPr>
            <a:lvl3pPr marL="914400" marR="0" lvl="2"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3pPr>
            <a:lvl4pPr marL="1371600" marR="0" lvl="3" indent="-1143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4pPr>
            <a:lvl5pPr marL="1778000" marR="0" lvl="4" indent="-139700" rtl="0">
              <a:lnSpc>
                <a:spcPct val="115000"/>
              </a:lnSpc>
              <a:spcBef>
                <a:spcPts val="3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5pPr>
            <a:lvl6pPr marL="2514600" marR="0" lvl="5"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6pPr>
            <a:lvl7pPr marL="2971800" marR="0" lvl="6"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7pPr>
            <a:lvl8pPr marL="3429000" marR="0" lvl="7"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8pPr>
            <a:lvl9pPr marL="3886200" marR="0" lvl="8" indent="-165100" rtl="0">
              <a:lnSpc>
                <a:spcPct val="115000"/>
              </a:lnSpc>
              <a:spcBef>
                <a:spcPts val="400"/>
              </a:spcBef>
              <a:buClr>
                <a:srgbClr val="666666"/>
              </a:buClr>
              <a:buSzPct val="100000"/>
              <a:buFont typeface="Open Sans"/>
              <a:buChar char="•"/>
              <a:defRPr sz="1400" b="0" i="0" u="none" strike="noStrike" cap="none">
                <a:solidFill>
                  <a:srgbClr val="666666"/>
                </a:solidFill>
                <a:latin typeface="Open Sans"/>
                <a:ea typeface="Open Sans"/>
                <a:cs typeface="Open Sans"/>
                <a:sym typeface="Open Sans"/>
              </a:defRPr>
            </a:lvl9pPr>
          </a:lstStyle>
          <a:p>
            <a:endParaRPr/>
          </a:p>
        </p:txBody>
      </p:sp>
      <p:sp>
        <p:nvSpPr>
          <p:cNvPr id="188" name="Shape 188"/>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solidFill>
                  <a:srgbClr val="666666"/>
                </a:solidFill>
              </a:rPr>
              <a:pPr/>
              <a:t>‹#›</a:t>
            </a:fld>
            <a:endParaRPr lang="en">
              <a:solidFill>
                <a:srgbClr val="666666"/>
              </a:solidFill>
            </a:endParaRPr>
          </a:p>
        </p:txBody>
      </p:sp>
    </p:spTree>
    <p:extLst>
      <p:ext uri="{BB962C8B-B14F-4D97-AF65-F5344CB8AC3E}">
        <p14:creationId xmlns:p14="http://schemas.microsoft.com/office/powerpoint/2010/main" val="30903263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Blank 1">
    <p:spTree>
      <p:nvGrpSpPr>
        <p:cNvPr id="1" name="Shape 189"/>
        <p:cNvGrpSpPr/>
        <p:nvPr/>
      </p:nvGrpSpPr>
      <p:grpSpPr>
        <a:xfrm>
          <a:off x="0" y="0"/>
          <a:ext cx="0" cy="0"/>
          <a:chOff x="0" y="0"/>
          <a:chExt cx="0" cy="0"/>
        </a:xfrm>
      </p:grpSpPr>
      <p:sp>
        <p:nvSpPr>
          <p:cNvPr id="190" name="Shape 190"/>
          <p:cNvSpPr/>
          <p:nvPr/>
        </p:nvSpPr>
        <p:spPr>
          <a:xfrm>
            <a:off x="-168" y="-13275"/>
            <a:ext cx="9144000" cy="51567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191" name="Shape 191"/>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pic>
        <p:nvPicPr>
          <p:cNvPr id="192" name="Shape 192"/>
          <p:cNvPicPr preferRelativeResize="0"/>
          <p:nvPr/>
        </p:nvPicPr>
        <p:blipFill>
          <a:blip r:embed="rId2">
            <a:alphaModFix/>
          </a:blip>
          <a:stretch>
            <a:fillRect/>
          </a:stretch>
        </p:blipFill>
        <p:spPr>
          <a:xfrm>
            <a:off x="43918" y="4959363"/>
            <a:ext cx="1132174" cy="144174"/>
          </a:xfrm>
          <a:prstGeom prst="rect">
            <a:avLst/>
          </a:prstGeom>
          <a:noFill/>
          <a:ln>
            <a:noFill/>
          </a:ln>
        </p:spPr>
      </p:pic>
      <p:cxnSp>
        <p:nvCxnSpPr>
          <p:cNvPr id="193" name="Shape 193"/>
          <p:cNvCxnSpPr/>
          <p:nvPr/>
        </p:nvCxnSpPr>
        <p:spPr>
          <a:xfrm rot="10800000">
            <a:off x="65" y="4914641"/>
            <a:ext cx="9144000" cy="0"/>
          </a:xfrm>
          <a:prstGeom prst="straightConnector1">
            <a:avLst/>
          </a:prstGeom>
          <a:noFill/>
          <a:ln w="9525" cap="flat" cmpd="sng">
            <a:solidFill>
              <a:srgbClr val="E6E6E6"/>
            </a:solidFill>
            <a:prstDash val="solid"/>
            <a:round/>
            <a:headEnd type="none" w="med" len="med"/>
            <a:tailEnd type="none" w="med" len="med"/>
          </a:ln>
        </p:spPr>
      </p:cxnSp>
      <p:grpSp>
        <p:nvGrpSpPr>
          <p:cNvPr id="194" name="Shape 194"/>
          <p:cNvGrpSpPr/>
          <p:nvPr/>
        </p:nvGrpSpPr>
        <p:grpSpPr>
          <a:xfrm>
            <a:off x="7931304" y="4891684"/>
            <a:ext cx="821929" cy="26550"/>
            <a:chOff x="10313692" y="5282680"/>
            <a:chExt cx="1095614" cy="35400"/>
          </a:xfrm>
        </p:grpSpPr>
        <p:sp>
          <p:nvSpPr>
            <p:cNvPr id="195" name="Shape 195"/>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196" name="Shape 196"/>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197" name="Shape 197"/>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198" name="Shape 198"/>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spTree>
    <p:extLst>
      <p:ext uri="{BB962C8B-B14F-4D97-AF65-F5344CB8AC3E}">
        <p14:creationId xmlns:p14="http://schemas.microsoft.com/office/powerpoint/2010/main" val="19138162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Subtitle">
    <p:spTree>
      <p:nvGrpSpPr>
        <p:cNvPr id="1" name="Shape 199"/>
        <p:cNvGrpSpPr/>
        <p:nvPr/>
      </p:nvGrpSpPr>
      <p:grpSpPr>
        <a:xfrm>
          <a:off x="0" y="0"/>
          <a:ext cx="0" cy="0"/>
          <a:chOff x="0" y="0"/>
          <a:chExt cx="0" cy="0"/>
        </a:xfrm>
      </p:grpSpPr>
      <p:sp>
        <p:nvSpPr>
          <p:cNvPr id="200" name="Shape 200"/>
          <p:cNvSpPr txBox="1">
            <a:spLocks noGrp="1"/>
          </p:cNvSpPr>
          <p:nvPr>
            <p:ph type="ctrTitle"/>
          </p:nvPr>
        </p:nvSpPr>
        <p:spPr>
          <a:xfrm>
            <a:off x="0" y="1549181"/>
            <a:ext cx="9144000" cy="990600"/>
          </a:xfrm>
          <a:prstGeom prst="rect">
            <a:avLst/>
          </a:prstGeom>
          <a:noFill/>
          <a:ln>
            <a:noFill/>
          </a:ln>
        </p:spPr>
        <p:txBody>
          <a:bodyPr lIns="91425" tIns="91425" rIns="91425" bIns="91425" anchor="b" anchorCtr="0"/>
          <a:lstStyle>
            <a:lvl1pPr marL="0" marR="0" lvl="0" indent="0" algn="ctr" rtl="0">
              <a:spcBef>
                <a:spcPts val="0"/>
              </a:spcBef>
              <a:buSzPct val="100000"/>
              <a:buFont typeface="Open Sans"/>
              <a:buNone/>
              <a:defRPr sz="3000" b="0" i="0" u="none" strike="noStrike" cap="none">
                <a:latin typeface="Open Sans"/>
                <a:ea typeface="Open Sans"/>
                <a:cs typeface="Open Sans"/>
                <a:sym typeface="Open Sans"/>
              </a:defRPr>
            </a:lvl1pPr>
            <a:lvl2pPr marL="0" marR="0" lvl="1" indent="0" algn="ctr" rtl="0">
              <a:spcBef>
                <a:spcPts val="0"/>
              </a:spcBef>
              <a:defRPr/>
            </a:lvl2pPr>
            <a:lvl3pPr marL="0" marR="0" lvl="2" indent="0" algn="ctr" rtl="0">
              <a:spcBef>
                <a:spcPts val="0"/>
              </a:spcBef>
              <a:defRPr/>
            </a:lvl3pPr>
            <a:lvl4pPr marL="0" marR="0" lvl="3" indent="0" algn="ctr" rtl="0">
              <a:spcBef>
                <a:spcPts val="0"/>
              </a:spcBef>
              <a:defRPr/>
            </a:lvl4pPr>
            <a:lvl5pPr marL="0" marR="0" lvl="4" indent="0" algn="ctr" rtl="0">
              <a:spcBef>
                <a:spcPts val="0"/>
              </a:spcBef>
              <a:defRPr/>
            </a:lvl5pPr>
            <a:lvl6pPr marL="0" marR="0" lvl="5" indent="0" algn="ctr" rtl="0">
              <a:spcBef>
                <a:spcPts val="0"/>
              </a:spcBef>
              <a:defRPr/>
            </a:lvl6pPr>
            <a:lvl7pPr marL="0" marR="0" lvl="6" indent="0" algn="ctr" rtl="0">
              <a:spcBef>
                <a:spcPts val="0"/>
              </a:spcBef>
              <a:defRPr/>
            </a:lvl7pPr>
            <a:lvl8pPr marL="0" marR="0" lvl="7" indent="0" algn="ctr" rtl="0">
              <a:spcBef>
                <a:spcPts val="0"/>
              </a:spcBef>
              <a:defRPr/>
            </a:lvl8pPr>
            <a:lvl9pPr marL="0" marR="0" lvl="8" indent="0" algn="ctr" rtl="0">
              <a:spcBef>
                <a:spcPts val="0"/>
              </a:spcBef>
              <a:defRPr/>
            </a:lvl9pPr>
          </a:lstStyle>
          <a:p>
            <a:endParaRPr/>
          </a:p>
        </p:txBody>
      </p:sp>
      <p:sp>
        <p:nvSpPr>
          <p:cNvPr id="201" name="Shape 201"/>
          <p:cNvSpPr txBox="1">
            <a:spLocks noGrp="1"/>
          </p:cNvSpPr>
          <p:nvPr>
            <p:ph type="subTitle" idx="1"/>
          </p:nvPr>
        </p:nvSpPr>
        <p:spPr>
          <a:xfrm>
            <a:off x="0" y="2426643"/>
            <a:ext cx="9144000" cy="541500"/>
          </a:xfrm>
          <a:prstGeom prst="rect">
            <a:avLst/>
          </a:prstGeom>
          <a:noFill/>
          <a:ln>
            <a:noFill/>
          </a:ln>
        </p:spPr>
        <p:txBody>
          <a:bodyPr lIns="91425" tIns="91425" rIns="91425" bIns="91425" anchor="t" anchorCtr="0"/>
          <a:lstStyle>
            <a:lvl1pPr marL="0" marR="0" lvl="0" indent="0" algn="ctr" rtl="0">
              <a:spcBef>
                <a:spcPts val="0"/>
              </a:spcBef>
              <a:buClr>
                <a:srgbClr val="808080"/>
              </a:buClr>
              <a:buSzPct val="100000"/>
              <a:buFont typeface="Open Sans"/>
              <a:buNone/>
              <a:defRPr sz="2200" b="0" i="0" u="none" strike="noStrike" cap="none">
                <a:solidFill>
                  <a:srgbClr val="808080"/>
                </a:solidFill>
                <a:latin typeface="Open Sans"/>
                <a:ea typeface="Open Sans"/>
                <a:cs typeface="Open Sans"/>
                <a:sym typeface="Open Sans"/>
              </a:defRPr>
            </a:lvl1pPr>
            <a:lvl2pPr marL="457200" marR="0" lvl="1"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2pPr>
            <a:lvl3pPr marL="914400" marR="0" lvl="2" indent="-12700" algn="ctr" rtl="0">
              <a:spcBef>
                <a:spcPts val="300"/>
              </a:spcBef>
              <a:buClr>
                <a:srgbClr val="989898"/>
              </a:buClr>
              <a:buFont typeface="Open Sans"/>
              <a:buNone/>
              <a:defRPr sz="1500" b="0" i="0" u="none" strike="noStrike" cap="none">
                <a:solidFill>
                  <a:srgbClr val="989898"/>
                </a:solidFill>
                <a:latin typeface="Open Sans"/>
                <a:ea typeface="Open Sans"/>
                <a:cs typeface="Open Sans"/>
                <a:sym typeface="Open Sans"/>
              </a:defRPr>
            </a:lvl3pPr>
            <a:lvl4pPr marL="1371600" marR="0" lvl="3"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4pPr>
            <a:lvl5pPr marL="1828800" marR="0" lvl="4" indent="-12700" algn="ctr" rtl="0">
              <a:spcBef>
                <a:spcPts val="300"/>
              </a:spcBef>
              <a:buClr>
                <a:srgbClr val="989898"/>
              </a:buClr>
              <a:buFont typeface="Open Sans"/>
              <a:buNone/>
              <a:defRPr sz="1400" b="0" i="0" u="none" strike="noStrike" cap="none">
                <a:solidFill>
                  <a:srgbClr val="989898"/>
                </a:solidFill>
                <a:latin typeface="Open Sans"/>
                <a:ea typeface="Open Sans"/>
                <a:cs typeface="Open Sans"/>
                <a:sym typeface="Open Sans"/>
              </a:defRPr>
            </a:lvl5pPr>
            <a:lvl6pPr marL="2286000" marR="0" lvl="5"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6pPr>
            <a:lvl7pPr marL="2743200" marR="0" lvl="6"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7pPr>
            <a:lvl8pPr marL="3200400" marR="0" lvl="7"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8pPr>
            <a:lvl9pPr marL="3657600" marR="0" lvl="8" indent="-12700" algn="ctr" rtl="0">
              <a:spcBef>
                <a:spcPts val="400"/>
              </a:spcBef>
              <a:buClr>
                <a:srgbClr val="989898"/>
              </a:buClr>
              <a:buFont typeface="Open Sans"/>
              <a:buNone/>
              <a:defRPr sz="2000" b="0" i="0" u="none" strike="noStrike" cap="none">
                <a:solidFill>
                  <a:srgbClr val="989898"/>
                </a:solidFill>
                <a:latin typeface="Open Sans"/>
                <a:ea typeface="Open Sans"/>
                <a:cs typeface="Open Sans"/>
                <a:sym typeface="Open Sans"/>
              </a:defRPr>
            </a:lvl9pPr>
          </a:lstStyle>
          <a:p>
            <a:endParaRPr/>
          </a:p>
        </p:txBody>
      </p:sp>
      <p:sp>
        <p:nvSpPr>
          <p:cNvPr id="202" name="Shape 202"/>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817731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End">
    <p:spTree>
      <p:nvGrpSpPr>
        <p:cNvPr id="1" name="Shape 203"/>
        <p:cNvGrpSpPr/>
        <p:nvPr/>
      </p:nvGrpSpPr>
      <p:grpSpPr>
        <a:xfrm>
          <a:off x="0" y="0"/>
          <a:ext cx="0" cy="0"/>
          <a:chOff x="0" y="0"/>
          <a:chExt cx="0" cy="0"/>
        </a:xfrm>
      </p:grpSpPr>
      <p:sp>
        <p:nvSpPr>
          <p:cNvPr id="204" name="Shape 204"/>
          <p:cNvSpPr/>
          <p:nvPr/>
        </p:nvSpPr>
        <p:spPr>
          <a:xfrm>
            <a:off x="243" y="4172962"/>
            <a:ext cx="9144000" cy="970500"/>
          </a:xfrm>
          <a:prstGeom prst="rect">
            <a:avLst/>
          </a:prstGeom>
          <a:solidFill>
            <a:srgbClr val="4D4D4D"/>
          </a:solidFill>
          <a:ln>
            <a:noFill/>
          </a:ln>
        </p:spPr>
        <p:txBody>
          <a:bodyPr lIns="68575" tIns="68575" rIns="68575" bIns="68575" anchor="ctr" anchorCtr="0">
            <a:noAutofit/>
          </a:bodyPr>
          <a:lstStyle/>
          <a:p>
            <a:pPr>
              <a:buClrTx/>
              <a:buFontTx/>
              <a:buNone/>
            </a:pPr>
            <a:endParaRPr/>
          </a:p>
        </p:txBody>
      </p:sp>
      <p:sp>
        <p:nvSpPr>
          <p:cNvPr id="205" name="Shape 205"/>
          <p:cNvSpPr txBox="1">
            <a:spLocks noGrp="1"/>
          </p:cNvSpPr>
          <p:nvPr>
            <p:ph type="ctrTitle"/>
          </p:nvPr>
        </p:nvSpPr>
        <p:spPr>
          <a:xfrm>
            <a:off x="537908" y="2076412"/>
            <a:ext cx="6624000" cy="990600"/>
          </a:xfrm>
          <a:prstGeom prst="rect">
            <a:avLst/>
          </a:prstGeom>
          <a:noFill/>
          <a:ln>
            <a:noFill/>
          </a:ln>
        </p:spPr>
        <p:txBody>
          <a:bodyPr lIns="91425" tIns="91425" rIns="91425" bIns="91425" anchor="ctr" anchorCtr="0"/>
          <a:lstStyle>
            <a:lvl1pPr marL="0" marR="0" lvl="0" indent="0" algn="l" rtl="0">
              <a:spcBef>
                <a:spcPts val="0"/>
              </a:spcBef>
              <a:buSzPct val="100000"/>
              <a:buFont typeface="Open Sans"/>
              <a:buNone/>
              <a:defRPr sz="3600" b="0" i="0" u="none" strike="noStrike" cap="none">
                <a:latin typeface="Open Sans"/>
                <a:ea typeface="Open Sans"/>
                <a:cs typeface="Open Sans"/>
                <a:sym typeface="Open Sans"/>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cxnSp>
        <p:nvCxnSpPr>
          <p:cNvPr id="206" name="Shape 206"/>
          <p:cNvCxnSpPr/>
          <p:nvPr/>
        </p:nvCxnSpPr>
        <p:spPr>
          <a:xfrm>
            <a:off x="18" y="679110"/>
            <a:ext cx="9144000" cy="0"/>
          </a:xfrm>
          <a:prstGeom prst="straightConnector1">
            <a:avLst/>
          </a:prstGeom>
          <a:noFill/>
          <a:ln w="9525" cap="flat" cmpd="sng">
            <a:solidFill>
              <a:srgbClr val="E6E6E6"/>
            </a:solidFill>
            <a:prstDash val="solid"/>
            <a:round/>
            <a:headEnd type="none" w="med" len="med"/>
            <a:tailEnd type="none" w="med" len="med"/>
          </a:ln>
        </p:spPr>
      </p:cxnSp>
      <p:cxnSp>
        <p:nvCxnSpPr>
          <p:cNvPr id="207" name="Shape 207"/>
          <p:cNvCxnSpPr/>
          <p:nvPr/>
        </p:nvCxnSpPr>
        <p:spPr>
          <a:xfrm rot="10800000">
            <a:off x="65" y="4297585"/>
            <a:ext cx="9144000" cy="0"/>
          </a:xfrm>
          <a:prstGeom prst="straightConnector1">
            <a:avLst/>
          </a:prstGeom>
          <a:noFill/>
          <a:ln w="9525" cap="flat" cmpd="sng">
            <a:solidFill>
              <a:srgbClr val="E6E6E6"/>
            </a:solidFill>
            <a:prstDash val="solid"/>
            <a:round/>
            <a:headEnd type="none" w="med" len="med"/>
            <a:tailEnd type="none" w="med" len="med"/>
          </a:ln>
        </p:spPr>
      </p:cxnSp>
      <p:sp>
        <p:nvSpPr>
          <p:cNvPr id="208" name="Shape 208"/>
          <p:cNvSpPr txBox="1"/>
          <p:nvPr/>
        </p:nvSpPr>
        <p:spPr>
          <a:xfrm>
            <a:off x="7139991" y="4988552"/>
            <a:ext cx="1708500" cy="160200"/>
          </a:xfrm>
          <a:prstGeom prst="rect">
            <a:avLst/>
          </a:prstGeom>
          <a:noFill/>
          <a:ln>
            <a:noFill/>
          </a:ln>
        </p:spPr>
        <p:txBody>
          <a:bodyPr lIns="68575" tIns="68575" rIns="68575" bIns="68575" anchor="b" anchorCtr="0">
            <a:noAutofit/>
          </a:bodyPr>
          <a:lstStyle/>
          <a:p>
            <a:pPr>
              <a:buClrTx/>
              <a:buFontTx/>
              <a:buNone/>
            </a:pPr>
            <a:r>
              <a:rPr lang="en" sz="700">
                <a:solidFill>
                  <a:srgbClr val="999999"/>
                </a:solidFill>
                <a:latin typeface="Open Sans"/>
                <a:ea typeface="Open Sans"/>
                <a:cs typeface="Open Sans"/>
                <a:sym typeface="Open Sans"/>
              </a:rPr>
              <a:t>Google confidential │ Do not distribute </a:t>
            </a:r>
          </a:p>
        </p:txBody>
      </p:sp>
      <p:grpSp>
        <p:nvGrpSpPr>
          <p:cNvPr id="209" name="Shape 209"/>
          <p:cNvGrpSpPr/>
          <p:nvPr/>
        </p:nvGrpSpPr>
        <p:grpSpPr>
          <a:xfrm>
            <a:off x="7931304" y="4274629"/>
            <a:ext cx="821929" cy="26550"/>
            <a:chOff x="10313692" y="5282680"/>
            <a:chExt cx="1095614" cy="35400"/>
          </a:xfrm>
        </p:grpSpPr>
        <p:sp>
          <p:nvSpPr>
            <p:cNvPr id="210" name="Shape 210"/>
            <p:cNvSpPr/>
            <p:nvPr/>
          </p:nvSpPr>
          <p:spPr>
            <a:xfrm>
              <a:off x="10581406" y="5282680"/>
              <a:ext cx="277500" cy="35400"/>
            </a:xfrm>
            <a:prstGeom prst="rect">
              <a:avLst/>
            </a:prstGeom>
            <a:solidFill>
              <a:srgbClr val="D84437"/>
            </a:solidFill>
            <a:ln>
              <a:noFill/>
            </a:ln>
          </p:spPr>
          <p:txBody>
            <a:bodyPr lIns="91425" tIns="45700" rIns="91425" bIns="45700" anchor="t" anchorCtr="0">
              <a:noAutofit/>
            </a:bodyPr>
            <a:lstStyle/>
            <a:p>
              <a:pPr>
                <a:buClrTx/>
                <a:buFontTx/>
                <a:buNone/>
              </a:pPr>
              <a:endParaRPr/>
            </a:p>
          </p:txBody>
        </p:sp>
        <p:sp>
          <p:nvSpPr>
            <p:cNvPr id="211" name="Shape 211"/>
            <p:cNvSpPr/>
            <p:nvPr/>
          </p:nvSpPr>
          <p:spPr>
            <a:xfrm>
              <a:off x="10858800" y="5282680"/>
              <a:ext cx="275100" cy="35400"/>
            </a:xfrm>
            <a:prstGeom prst="rect">
              <a:avLst/>
            </a:prstGeom>
            <a:solidFill>
              <a:srgbClr val="F4B400"/>
            </a:solidFill>
            <a:ln>
              <a:noFill/>
            </a:ln>
          </p:spPr>
          <p:txBody>
            <a:bodyPr lIns="91425" tIns="45700" rIns="91425" bIns="45700" anchor="t" anchorCtr="0">
              <a:noAutofit/>
            </a:bodyPr>
            <a:lstStyle/>
            <a:p>
              <a:pPr>
                <a:buClrTx/>
                <a:buFontTx/>
                <a:buNone/>
              </a:pPr>
              <a:endParaRPr/>
            </a:p>
          </p:txBody>
        </p:sp>
        <p:sp>
          <p:nvSpPr>
            <p:cNvPr id="212" name="Shape 212"/>
            <p:cNvSpPr/>
            <p:nvPr/>
          </p:nvSpPr>
          <p:spPr>
            <a:xfrm>
              <a:off x="11133906" y="5282680"/>
              <a:ext cx="275400" cy="35400"/>
            </a:xfrm>
            <a:prstGeom prst="rect">
              <a:avLst/>
            </a:prstGeom>
            <a:solidFill>
              <a:srgbClr val="0F9D58"/>
            </a:solidFill>
            <a:ln>
              <a:noFill/>
            </a:ln>
          </p:spPr>
          <p:txBody>
            <a:bodyPr lIns="91425" tIns="45700" rIns="91425" bIns="45700" anchor="t" anchorCtr="0">
              <a:noAutofit/>
            </a:bodyPr>
            <a:lstStyle/>
            <a:p>
              <a:pPr>
                <a:buClrTx/>
                <a:buFontTx/>
                <a:buNone/>
              </a:pPr>
              <a:endParaRPr/>
            </a:p>
          </p:txBody>
        </p:sp>
        <p:sp>
          <p:nvSpPr>
            <p:cNvPr id="213" name="Shape 213"/>
            <p:cNvSpPr/>
            <p:nvPr/>
          </p:nvSpPr>
          <p:spPr>
            <a:xfrm>
              <a:off x="10313692" y="5282680"/>
              <a:ext cx="277500" cy="35400"/>
            </a:xfrm>
            <a:prstGeom prst="rect">
              <a:avLst/>
            </a:prstGeom>
            <a:solidFill>
              <a:srgbClr val="4285F4"/>
            </a:solidFill>
            <a:ln>
              <a:noFill/>
            </a:ln>
          </p:spPr>
          <p:txBody>
            <a:bodyPr lIns="91425" tIns="45700" rIns="91425" bIns="45700" anchor="t" anchorCtr="0">
              <a:noAutofit/>
            </a:bodyPr>
            <a:lstStyle/>
            <a:p>
              <a:pPr>
                <a:buClrTx/>
                <a:buFontTx/>
                <a:buNone/>
              </a:pPr>
              <a:r>
                <a:rPr lang="en" sz="1100"/>
                <a:t> </a:t>
              </a:r>
            </a:p>
          </p:txBody>
        </p:sp>
      </p:grpSp>
      <p:pic>
        <p:nvPicPr>
          <p:cNvPr id="214" name="Shape 214"/>
          <p:cNvPicPr preferRelativeResize="0"/>
          <p:nvPr/>
        </p:nvPicPr>
        <p:blipFill>
          <a:blip r:embed="rId2">
            <a:alphaModFix/>
          </a:blip>
          <a:stretch>
            <a:fillRect/>
          </a:stretch>
        </p:blipFill>
        <p:spPr>
          <a:xfrm>
            <a:off x="243" y="4354091"/>
            <a:ext cx="3048826" cy="789521"/>
          </a:xfrm>
          <a:prstGeom prst="rect">
            <a:avLst/>
          </a:prstGeom>
          <a:noFill/>
          <a:ln>
            <a:noFill/>
          </a:ln>
        </p:spPr>
      </p:pic>
      <p:sp>
        <p:nvSpPr>
          <p:cNvPr id="215" name="Shape 215"/>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0687398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81000" y="304800"/>
            <a:ext cx="8229600" cy="9144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2"/>
              </a:buClr>
              <a:buFont typeface="Roboto"/>
              <a:buNone/>
              <a:defRPr sz="2800" b="0" i="0" u="none" strike="noStrike" cap="none">
                <a:solidFill>
                  <a:schemeClr val="dk2"/>
                </a:solidFill>
                <a:latin typeface="Roboto"/>
                <a:ea typeface="Roboto"/>
                <a:cs typeface="Roboto"/>
                <a:sym typeface="Roboto"/>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8" name="Shape 218"/>
          <p:cNvSpPr txBox="1">
            <a:spLocks noGrp="1"/>
          </p:cNvSpPr>
          <p:nvPr>
            <p:ph type="body" idx="1"/>
          </p:nvPr>
        </p:nvSpPr>
        <p:spPr>
          <a:xfrm>
            <a:off x="381000" y="1219200"/>
            <a:ext cx="5943600" cy="3200400"/>
          </a:xfrm>
          <a:prstGeom prst="rect">
            <a:avLst/>
          </a:prstGeom>
          <a:noFill/>
          <a:ln>
            <a:noFill/>
          </a:ln>
        </p:spPr>
        <p:txBody>
          <a:bodyPr lIns="91425" tIns="91425" rIns="91425" bIns="91425" anchor="t" anchorCtr="0"/>
          <a:lstStyle>
            <a:lvl1pPr marL="0" marR="0" lvl="0" indent="0" algn="l" rtl="0">
              <a:lnSpc>
                <a:spcPct val="90000"/>
              </a:lnSpc>
              <a:spcBef>
                <a:spcPts val="1200"/>
              </a:spcBef>
              <a:buClr>
                <a:schemeClr val="accent6"/>
              </a:buClr>
              <a:buFont typeface="Arial"/>
              <a:buNone/>
              <a:defRPr sz="1800" b="0" i="0" u="none" strike="noStrike" cap="none">
                <a:solidFill>
                  <a:schemeClr val="accent6"/>
                </a:solidFill>
                <a:latin typeface="Roboto"/>
                <a:ea typeface="Roboto"/>
                <a:cs typeface="Roboto"/>
                <a:sym typeface="Roboto"/>
              </a:defRPr>
            </a:lvl1pPr>
            <a:lvl2pPr marL="341312" marR="0" lvl="1" indent="-125412" algn="l" rtl="0">
              <a:lnSpc>
                <a:spcPct val="90000"/>
              </a:lnSpc>
              <a:spcBef>
                <a:spcPts val="1200"/>
              </a:spcBef>
              <a:buClr>
                <a:schemeClr val="accent6"/>
              </a:buClr>
              <a:buSzPct val="100000"/>
              <a:buFont typeface="Noto Sans Symbols"/>
              <a:buChar char="▪"/>
              <a:defRPr sz="1600" b="0" i="0" u="none" strike="noStrike" cap="none">
                <a:solidFill>
                  <a:schemeClr val="accent6"/>
                </a:solidFill>
                <a:latin typeface="Roboto"/>
                <a:ea typeface="Roboto"/>
                <a:cs typeface="Roboto"/>
                <a:sym typeface="Roboto"/>
              </a:defRPr>
            </a:lvl2pPr>
            <a:lvl3pPr marL="512762" marR="0" lvl="2" indent="-80962" algn="l" rtl="0">
              <a:lnSpc>
                <a:spcPct val="90000"/>
              </a:lnSpc>
              <a:spcBef>
                <a:spcPts val="600"/>
              </a:spcBef>
              <a:buClr>
                <a:schemeClr val="accent6"/>
              </a:buClr>
              <a:buSzPct val="100000"/>
              <a:buFont typeface="Merriweather Sans"/>
              <a:buChar char="–"/>
              <a:defRPr sz="1400" b="0" i="0" u="none" strike="noStrike" cap="none">
                <a:solidFill>
                  <a:schemeClr val="accent6"/>
                </a:solidFill>
                <a:latin typeface="Roboto"/>
                <a:ea typeface="Roboto"/>
                <a:cs typeface="Roboto"/>
                <a:sym typeface="Roboto"/>
              </a:defRPr>
            </a:lvl3pPr>
            <a:lvl4pPr marL="682625" marR="0" lvl="3" indent="-98425" algn="l" rtl="0">
              <a:lnSpc>
                <a:spcPct val="90000"/>
              </a:lnSpc>
              <a:spcBef>
                <a:spcPts val="600"/>
              </a:spcBef>
              <a:buClr>
                <a:schemeClr val="accent6"/>
              </a:buClr>
              <a:buSzPct val="100000"/>
              <a:buFont typeface="Arial"/>
              <a:buChar char="•"/>
              <a:defRPr sz="1200" b="0" i="0" u="none" strike="noStrike" cap="none">
                <a:solidFill>
                  <a:schemeClr val="accent6"/>
                </a:solidFill>
                <a:latin typeface="Roboto"/>
                <a:ea typeface="Roboto"/>
                <a:cs typeface="Roboto"/>
                <a:sym typeface="Roboto"/>
              </a:defRPr>
            </a:lvl4pPr>
            <a:lvl5pPr marL="0" marR="0" lvl="4" indent="114300" algn="l" rtl="0">
              <a:lnSpc>
                <a:spcPct val="90000"/>
              </a:lnSpc>
              <a:spcBef>
                <a:spcPts val="1200"/>
              </a:spcBef>
              <a:buClr>
                <a:schemeClr val="accent6"/>
              </a:buClr>
              <a:buSzPct val="100000"/>
              <a:buFont typeface="Arial"/>
              <a:buChar char="»"/>
              <a:defRPr sz="1800" b="0" i="0" u="none" strike="noStrike" cap="none">
                <a:solidFill>
                  <a:schemeClr val="accent6"/>
                </a:solidFill>
                <a:latin typeface="Roboto"/>
                <a:ea typeface="Roboto"/>
                <a:cs typeface="Roboto"/>
                <a:sym typeface="Roboto"/>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solidFill>
                  <a:srgbClr val="EEFF41"/>
                </a:solidFill>
                <a:latin typeface="Roboto"/>
                <a:ea typeface="Roboto"/>
                <a:cs typeface="Roboto"/>
                <a:sym typeface="Roboto"/>
              </a:rPr>
              <a:pPr/>
              <a:t>‹#›</a:t>
            </a:fld>
            <a:endParaRPr lang="en" sz="1300">
              <a:solidFill>
                <a:srgbClr val="EEFF41"/>
              </a:solidFill>
              <a:latin typeface="Roboto"/>
              <a:ea typeface="Roboto"/>
              <a:cs typeface="Roboto"/>
              <a:sym typeface="Roboto"/>
            </a:endParaRPr>
          </a:p>
        </p:txBody>
      </p:sp>
    </p:spTree>
    <p:extLst>
      <p:ext uri="{BB962C8B-B14F-4D97-AF65-F5344CB8AC3E}">
        <p14:creationId xmlns:p14="http://schemas.microsoft.com/office/powerpoint/2010/main" val="3654815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Blank 2">
    <p:spTree>
      <p:nvGrpSpPr>
        <p:cNvPr id="1" name="Shape 220"/>
        <p:cNvGrpSpPr/>
        <p:nvPr/>
      </p:nvGrpSpPr>
      <p:grpSpPr>
        <a:xfrm>
          <a:off x="0" y="0"/>
          <a:ext cx="0" cy="0"/>
          <a:chOff x="0" y="0"/>
          <a:chExt cx="0" cy="0"/>
        </a:xfrm>
      </p:grpSpPr>
      <p:sp>
        <p:nvSpPr>
          <p:cNvPr id="221" name="Shape 221"/>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sz="1300"/>
              <a:pPr/>
              <a:t>‹#›</a:t>
            </a:fld>
            <a:endParaRPr lang="en" sz="1300"/>
          </a:p>
        </p:txBody>
      </p:sp>
    </p:spTree>
    <p:extLst>
      <p:ext uri="{BB962C8B-B14F-4D97-AF65-F5344CB8AC3E}">
        <p14:creationId xmlns:p14="http://schemas.microsoft.com/office/powerpoint/2010/main" val="25069024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meline 1">
    <p:bg>
      <p:bgPr>
        <a:solidFill>
          <a:srgbClr val="333333"/>
        </a:solidFill>
        <a:effectLst/>
      </p:bgPr>
    </p:bg>
    <p:spTree>
      <p:nvGrpSpPr>
        <p:cNvPr id="1" name="Shape 222"/>
        <p:cNvGrpSpPr/>
        <p:nvPr/>
      </p:nvGrpSpPr>
      <p:grpSpPr>
        <a:xfrm>
          <a:off x="0" y="0"/>
          <a:ext cx="0" cy="0"/>
          <a:chOff x="0" y="0"/>
          <a:chExt cx="0" cy="0"/>
        </a:xfrm>
      </p:grpSpPr>
      <p:grpSp>
        <p:nvGrpSpPr>
          <p:cNvPr id="223" name="Shape 223"/>
          <p:cNvGrpSpPr/>
          <p:nvPr/>
        </p:nvGrpSpPr>
        <p:grpSpPr>
          <a:xfrm>
            <a:off x="364683" y="-6"/>
            <a:ext cx="1986925" cy="86699"/>
            <a:chOff x="364669" y="4969989"/>
            <a:chExt cx="996902" cy="43500"/>
          </a:xfrm>
        </p:grpSpPr>
        <p:sp>
          <p:nvSpPr>
            <p:cNvPr id="224" name="Shape 224"/>
            <p:cNvSpPr/>
            <p:nvPr/>
          </p:nvSpPr>
          <p:spPr>
            <a:xfrm>
              <a:off x="364669" y="4969989"/>
              <a:ext cx="249299" cy="43500"/>
            </a:xfrm>
            <a:prstGeom prst="rect">
              <a:avLst/>
            </a:prstGeom>
            <a:solidFill>
              <a:srgbClr val="4285F4"/>
            </a:solidFill>
            <a:ln>
              <a:noFill/>
            </a:ln>
          </p:spPr>
          <p:txBody>
            <a:bodyPr lIns="91425" tIns="45700" rIns="91425" bIns="45700" anchor="ctr" anchorCtr="0">
              <a:noAutofit/>
            </a:bodyPr>
            <a:lstStyle/>
            <a:p>
              <a:pPr algn="ctr">
                <a:buClrTx/>
                <a:buFontTx/>
                <a:buNone/>
              </a:pPr>
              <a:endParaRPr sz="1800">
                <a:solidFill>
                  <a:srgbClr val="FFFFFF"/>
                </a:solidFill>
                <a:latin typeface="Roboto"/>
                <a:ea typeface="Roboto"/>
                <a:cs typeface="Roboto"/>
                <a:sym typeface="Roboto"/>
              </a:endParaRPr>
            </a:p>
          </p:txBody>
        </p:sp>
        <p:sp>
          <p:nvSpPr>
            <p:cNvPr id="225" name="Shape 225"/>
            <p:cNvSpPr/>
            <p:nvPr/>
          </p:nvSpPr>
          <p:spPr>
            <a:xfrm>
              <a:off x="613870" y="4969989"/>
              <a:ext cx="249300" cy="43500"/>
            </a:xfrm>
            <a:prstGeom prst="rect">
              <a:avLst/>
            </a:prstGeom>
            <a:solidFill>
              <a:srgbClr val="EA4335"/>
            </a:solidFill>
            <a:ln>
              <a:noFill/>
            </a:ln>
          </p:spPr>
          <p:txBody>
            <a:bodyPr lIns="91425" tIns="45700" rIns="91425" bIns="45700" anchor="ctr" anchorCtr="0">
              <a:noAutofit/>
            </a:bodyPr>
            <a:lstStyle/>
            <a:p>
              <a:pPr algn="ctr">
                <a:buClrTx/>
                <a:buFontTx/>
                <a:buNone/>
              </a:pPr>
              <a:endParaRPr sz="1800">
                <a:solidFill>
                  <a:srgbClr val="FFFFFF"/>
                </a:solidFill>
                <a:latin typeface="Roboto"/>
                <a:ea typeface="Roboto"/>
                <a:cs typeface="Roboto"/>
                <a:sym typeface="Roboto"/>
              </a:endParaRPr>
            </a:p>
          </p:txBody>
        </p:sp>
        <p:sp>
          <p:nvSpPr>
            <p:cNvPr id="226" name="Shape 226"/>
            <p:cNvSpPr/>
            <p:nvPr/>
          </p:nvSpPr>
          <p:spPr>
            <a:xfrm>
              <a:off x="863071" y="4969989"/>
              <a:ext cx="249300" cy="43500"/>
            </a:xfrm>
            <a:prstGeom prst="rect">
              <a:avLst/>
            </a:prstGeom>
            <a:solidFill>
              <a:srgbClr val="FBBC05"/>
            </a:solidFill>
            <a:ln>
              <a:noFill/>
            </a:ln>
          </p:spPr>
          <p:txBody>
            <a:bodyPr lIns="91425" tIns="45700" rIns="91425" bIns="45700" anchor="ctr" anchorCtr="0">
              <a:noAutofit/>
            </a:bodyPr>
            <a:lstStyle/>
            <a:p>
              <a:pPr algn="ctr">
                <a:buClrTx/>
                <a:buFontTx/>
                <a:buNone/>
              </a:pPr>
              <a:endParaRPr sz="1800">
                <a:solidFill>
                  <a:srgbClr val="FFFFFF"/>
                </a:solidFill>
                <a:latin typeface="Roboto"/>
                <a:ea typeface="Roboto"/>
                <a:cs typeface="Roboto"/>
                <a:sym typeface="Roboto"/>
              </a:endParaRPr>
            </a:p>
          </p:txBody>
        </p:sp>
        <p:sp>
          <p:nvSpPr>
            <p:cNvPr id="227" name="Shape 227"/>
            <p:cNvSpPr/>
            <p:nvPr/>
          </p:nvSpPr>
          <p:spPr>
            <a:xfrm>
              <a:off x="1112271" y="4969989"/>
              <a:ext cx="249300" cy="43500"/>
            </a:xfrm>
            <a:prstGeom prst="rect">
              <a:avLst/>
            </a:prstGeom>
            <a:solidFill>
              <a:srgbClr val="34A853"/>
            </a:solidFill>
            <a:ln>
              <a:noFill/>
            </a:ln>
          </p:spPr>
          <p:txBody>
            <a:bodyPr lIns="91425" tIns="45700" rIns="91425" bIns="45700" anchor="ctr" anchorCtr="0">
              <a:noAutofit/>
            </a:bodyPr>
            <a:lstStyle/>
            <a:p>
              <a:pPr algn="ctr">
                <a:buClrTx/>
                <a:buFontTx/>
                <a:buNone/>
              </a:pPr>
              <a:endParaRPr sz="1800">
                <a:solidFill>
                  <a:srgbClr val="FFFFFF"/>
                </a:solidFill>
                <a:latin typeface="Roboto"/>
                <a:ea typeface="Roboto"/>
                <a:cs typeface="Roboto"/>
                <a:sym typeface="Roboto"/>
              </a:endParaRPr>
            </a:p>
          </p:txBody>
        </p:sp>
      </p:grpSp>
      <p:cxnSp>
        <p:nvCxnSpPr>
          <p:cNvPr id="228" name="Shape 228"/>
          <p:cNvCxnSpPr/>
          <p:nvPr/>
        </p:nvCxnSpPr>
        <p:spPr>
          <a:xfrm>
            <a:off x="3019484"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29" name="Shape 229"/>
          <p:cNvCxnSpPr/>
          <p:nvPr/>
        </p:nvCxnSpPr>
        <p:spPr>
          <a:xfrm>
            <a:off x="1982703"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0" name="Shape 230"/>
          <p:cNvCxnSpPr/>
          <p:nvPr/>
        </p:nvCxnSpPr>
        <p:spPr>
          <a:xfrm>
            <a:off x="2501094"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1" name="Shape 231"/>
          <p:cNvCxnSpPr/>
          <p:nvPr/>
        </p:nvCxnSpPr>
        <p:spPr>
          <a:xfrm>
            <a:off x="3537874"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2" name="Shape 232"/>
          <p:cNvCxnSpPr/>
          <p:nvPr/>
        </p:nvCxnSpPr>
        <p:spPr>
          <a:xfrm>
            <a:off x="4056265"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3" name="Shape 233"/>
          <p:cNvCxnSpPr/>
          <p:nvPr/>
        </p:nvCxnSpPr>
        <p:spPr>
          <a:xfrm>
            <a:off x="4574655"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4" name="Shape 234"/>
          <p:cNvCxnSpPr/>
          <p:nvPr/>
        </p:nvCxnSpPr>
        <p:spPr>
          <a:xfrm>
            <a:off x="5093045"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5" name="Shape 235"/>
          <p:cNvCxnSpPr/>
          <p:nvPr/>
        </p:nvCxnSpPr>
        <p:spPr>
          <a:xfrm>
            <a:off x="5611436"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6" name="Shape 236"/>
          <p:cNvCxnSpPr/>
          <p:nvPr/>
        </p:nvCxnSpPr>
        <p:spPr>
          <a:xfrm>
            <a:off x="6129826"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7" name="Shape 237"/>
          <p:cNvCxnSpPr/>
          <p:nvPr/>
        </p:nvCxnSpPr>
        <p:spPr>
          <a:xfrm>
            <a:off x="6648216"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8" name="Shape 238"/>
          <p:cNvCxnSpPr/>
          <p:nvPr/>
        </p:nvCxnSpPr>
        <p:spPr>
          <a:xfrm>
            <a:off x="7166607"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39" name="Shape 239"/>
          <p:cNvCxnSpPr/>
          <p:nvPr/>
        </p:nvCxnSpPr>
        <p:spPr>
          <a:xfrm>
            <a:off x="7684998"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40" name="Shape 240"/>
          <p:cNvCxnSpPr/>
          <p:nvPr/>
        </p:nvCxnSpPr>
        <p:spPr>
          <a:xfrm>
            <a:off x="8203387" y="549725"/>
            <a:ext cx="0" cy="3800400"/>
          </a:xfrm>
          <a:prstGeom prst="straightConnector1">
            <a:avLst/>
          </a:prstGeom>
          <a:noFill/>
          <a:ln w="9525" cap="flat" cmpd="sng">
            <a:solidFill>
              <a:srgbClr val="595959"/>
            </a:solidFill>
            <a:prstDash val="dot"/>
            <a:round/>
            <a:headEnd type="none" w="lg" len="lg"/>
            <a:tailEnd type="none" w="lg" len="lg"/>
          </a:ln>
        </p:spPr>
      </p:cxnSp>
      <p:cxnSp>
        <p:nvCxnSpPr>
          <p:cNvPr id="241" name="Shape 241"/>
          <p:cNvCxnSpPr/>
          <p:nvPr/>
        </p:nvCxnSpPr>
        <p:spPr>
          <a:xfrm>
            <a:off x="8721778" y="549725"/>
            <a:ext cx="0" cy="3800400"/>
          </a:xfrm>
          <a:prstGeom prst="straightConnector1">
            <a:avLst/>
          </a:prstGeom>
          <a:noFill/>
          <a:ln w="9525" cap="flat" cmpd="sng">
            <a:solidFill>
              <a:srgbClr val="595959"/>
            </a:solidFill>
            <a:prstDash val="dot"/>
            <a:round/>
            <a:headEnd type="none" w="lg" len="lg"/>
            <a:tailEnd type="none" w="lg" len="lg"/>
          </a:ln>
        </p:spPr>
      </p:cxnSp>
      <p:grpSp>
        <p:nvGrpSpPr>
          <p:cNvPr id="242" name="Shape 242"/>
          <p:cNvGrpSpPr/>
          <p:nvPr/>
        </p:nvGrpSpPr>
        <p:grpSpPr>
          <a:xfrm>
            <a:off x="6925717" y="4391105"/>
            <a:ext cx="481788" cy="266300"/>
            <a:chOff x="7281014" y="4939318"/>
            <a:chExt cx="892200" cy="488983"/>
          </a:xfrm>
        </p:grpSpPr>
        <p:sp>
          <p:nvSpPr>
            <p:cNvPr id="243" name="Shape 243"/>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2014</a:t>
              </a:r>
            </a:p>
          </p:txBody>
        </p:sp>
        <p:sp>
          <p:nvSpPr>
            <p:cNvPr id="244" name="Shape 244"/>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grpSp>
      <p:cxnSp>
        <p:nvCxnSpPr>
          <p:cNvPr id="245" name="Shape 245"/>
          <p:cNvCxnSpPr/>
          <p:nvPr/>
        </p:nvCxnSpPr>
        <p:spPr>
          <a:xfrm>
            <a:off x="688400" y="4350025"/>
            <a:ext cx="8048400" cy="0"/>
          </a:xfrm>
          <a:prstGeom prst="straightConnector1">
            <a:avLst/>
          </a:prstGeom>
          <a:noFill/>
          <a:ln w="19050" cap="flat" cmpd="sng">
            <a:solidFill>
              <a:srgbClr val="595959"/>
            </a:solidFill>
            <a:prstDash val="solid"/>
            <a:round/>
            <a:headEnd type="none" w="med" len="med"/>
            <a:tailEnd type="none" w="med" len="med"/>
          </a:ln>
        </p:spPr>
      </p:cxnSp>
      <p:grpSp>
        <p:nvGrpSpPr>
          <p:cNvPr id="246" name="Shape 246"/>
          <p:cNvGrpSpPr/>
          <p:nvPr/>
        </p:nvGrpSpPr>
        <p:grpSpPr>
          <a:xfrm>
            <a:off x="1741818" y="4391105"/>
            <a:ext cx="481788" cy="266300"/>
            <a:chOff x="718713" y="4939318"/>
            <a:chExt cx="892200" cy="488983"/>
          </a:xfrm>
        </p:grpSpPr>
        <p:sp>
          <p:nvSpPr>
            <p:cNvPr id="247" name="Shape 247"/>
            <p:cNvSpPr/>
            <p:nvPr/>
          </p:nvSpPr>
          <p:spPr>
            <a:xfrm>
              <a:off x="110980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48" name="Shape 248"/>
            <p:cNvSpPr/>
            <p:nvPr/>
          </p:nvSpPr>
          <p:spPr>
            <a:xfrm>
              <a:off x="718713"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2004</a:t>
              </a:r>
            </a:p>
          </p:txBody>
        </p:sp>
      </p:grpSp>
      <p:grpSp>
        <p:nvGrpSpPr>
          <p:cNvPr id="249" name="Shape 249"/>
          <p:cNvGrpSpPr/>
          <p:nvPr/>
        </p:nvGrpSpPr>
        <p:grpSpPr>
          <a:xfrm>
            <a:off x="2778598" y="4391105"/>
            <a:ext cx="481788" cy="266300"/>
            <a:chOff x="2351414" y="4939318"/>
            <a:chExt cx="892200" cy="488983"/>
          </a:xfrm>
        </p:grpSpPr>
        <p:sp>
          <p:nvSpPr>
            <p:cNvPr id="250" name="Shape 250"/>
            <p:cNvSpPr/>
            <p:nvPr/>
          </p:nvSpPr>
          <p:spPr>
            <a:xfrm>
              <a:off x="2748510"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51" name="Shape 251"/>
            <p:cNvSpPr/>
            <p:nvPr/>
          </p:nvSpPr>
          <p:spPr>
            <a:xfrm>
              <a:off x="23514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2006</a:t>
              </a:r>
            </a:p>
          </p:txBody>
        </p:sp>
      </p:grpSp>
      <p:grpSp>
        <p:nvGrpSpPr>
          <p:cNvPr id="252" name="Shape 252"/>
          <p:cNvGrpSpPr/>
          <p:nvPr/>
        </p:nvGrpSpPr>
        <p:grpSpPr>
          <a:xfrm>
            <a:off x="3815378" y="4391105"/>
            <a:ext cx="481788" cy="266300"/>
            <a:chOff x="3984116" y="4939318"/>
            <a:chExt cx="892200" cy="488983"/>
          </a:xfrm>
        </p:grpSpPr>
        <p:sp>
          <p:nvSpPr>
            <p:cNvPr id="253" name="Shape 253"/>
            <p:cNvSpPr/>
            <p:nvPr/>
          </p:nvSpPr>
          <p:spPr>
            <a:xfrm>
              <a:off x="437799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54" name="Shape 254"/>
            <p:cNvSpPr/>
            <p:nvPr/>
          </p:nvSpPr>
          <p:spPr>
            <a:xfrm>
              <a:off x="3984116"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2008</a:t>
              </a:r>
            </a:p>
          </p:txBody>
        </p:sp>
      </p:grpSp>
      <p:grpSp>
        <p:nvGrpSpPr>
          <p:cNvPr id="255" name="Shape 255"/>
          <p:cNvGrpSpPr/>
          <p:nvPr/>
        </p:nvGrpSpPr>
        <p:grpSpPr>
          <a:xfrm>
            <a:off x="4852157" y="4391105"/>
            <a:ext cx="481788" cy="266300"/>
            <a:chOff x="5632565" y="4939318"/>
            <a:chExt cx="892200" cy="488983"/>
          </a:xfrm>
        </p:grpSpPr>
        <p:sp>
          <p:nvSpPr>
            <p:cNvPr id="256" name="Shape 256"/>
            <p:cNvSpPr/>
            <p:nvPr/>
          </p:nvSpPr>
          <p:spPr>
            <a:xfrm>
              <a:off x="6025917"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57" name="Shape 257"/>
            <p:cNvSpPr/>
            <p:nvPr/>
          </p:nvSpPr>
          <p:spPr>
            <a:xfrm>
              <a:off x="5632565"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2010</a:t>
              </a:r>
            </a:p>
          </p:txBody>
        </p:sp>
      </p:grpSp>
      <p:grpSp>
        <p:nvGrpSpPr>
          <p:cNvPr id="258" name="Shape 258"/>
          <p:cNvGrpSpPr/>
          <p:nvPr/>
        </p:nvGrpSpPr>
        <p:grpSpPr>
          <a:xfrm>
            <a:off x="5888937" y="4391105"/>
            <a:ext cx="481788" cy="266300"/>
            <a:chOff x="7281014" y="4939318"/>
            <a:chExt cx="892200" cy="488983"/>
          </a:xfrm>
        </p:grpSpPr>
        <p:sp>
          <p:nvSpPr>
            <p:cNvPr id="259" name="Shape 259"/>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2012</a:t>
              </a:r>
            </a:p>
          </p:txBody>
        </p:sp>
        <p:sp>
          <p:nvSpPr>
            <p:cNvPr id="260" name="Shape 260"/>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grpSp>
      <p:grpSp>
        <p:nvGrpSpPr>
          <p:cNvPr id="261" name="Shape 261"/>
          <p:cNvGrpSpPr/>
          <p:nvPr/>
        </p:nvGrpSpPr>
        <p:grpSpPr>
          <a:xfrm>
            <a:off x="7962497" y="4391105"/>
            <a:ext cx="481788" cy="266300"/>
            <a:chOff x="7281014" y="4939318"/>
            <a:chExt cx="892200" cy="488983"/>
          </a:xfrm>
        </p:grpSpPr>
        <p:sp>
          <p:nvSpPr>
            <p:cNvPr id="262" name="Shape 262"/>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63" name="Shape 263"/>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2016</a:t>
              </a:r>
            </a:p>
          </p:txBody>
        </p:sp>
      </p:grpSp>
      <p:grpSp>
        <p:nvGrpSpPr>
          <p:cNvPr id="264" name="Shape 264"/>
          <p:cNvGrpSpPr/>
          <p:nvPr/>
        </p:nvGrpSpPr>
        <p:grpSpPr>
          <a:xfrm>
            <a:off x="2260208" y="4392390"/>
            <a:ext cx="481788" cy="266300"/>
            <a:chOff x="718713" y="4939318"/>
            <a:chExt cx="892200" cy="488983"/>
          </a:xfrm>
        </p:grpSpPr>
        <p:sp>
          <p:nvSpPr>
            <p:cNvPr id="265" name="Shape 265"/>
            <p:cNvSpPr/>
            <p:nvPr/>
          </p:nvSpPr>
          <p:spPr>
            <a:xfrm>
              <a:off x="110980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66" name="Shape 266"/>
            <p:cNvSpPr/>
            <p:nvPr/>
          </p:nvSpPr>
          <p:spPr>
            <a:xfrm>
              <a:off x="718713"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2005</a:t>
              </a:r>
            </a:p>
          </p:txBody>
        </p:sp>
      </p:grpSp>
      <p:grpSp>
        <p:nvGrpSpPr>
          <p:cNvPr id="267" name="Shape 267"/>
          <p:cNvGrpSpPr/>
          <p:nvPr/>
        </p:nvGrpSpPr>
        <p:grpSpPr>
          <a:xfrm>
            <a:off x="3296988" y="4391105"/>
            <a:ext cx="481787" cy="266300"/>
            <a:chOff x="2351414" y="4939318"/>
            <a:chExt cx="892200" cy="488983"/>
          </a:xfrm>
        </p:grpSpPr>
        <p:sp>
          <p:nvSpPr>
            <p:cNvPr id="268" name="Shape 268"/>
            <p:cNvSpPr/>
            <p:nvPr/>
          </p:nvSpPr>
          <p:spPr>
            <a:xfrm>
              <a:off x="2748510"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69" name="Shape 269"/>
            <p:cNvSpPr/>
            <p:nvPr/>
          </p:nvSpPr>
          <p:spPr>
            <a:xfrm>
              <a:off x="23514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2007</a:t>
              </a:r>
            </a:p>
          </p:txBody>
        </p:sp>
      </p:grpSp>
      <p:grpSp>
        <p:nvGrpSpPr>
          <p:cNvPr id="270" name="Shape 270"/>
          <p:cNvGrpSpPr/>
          <p:nvPr/>
        </p:nvGrpSpPr>
        <p:grpSpPr>
          <a:xfrm>
            <a:off x="4333768" y="4391105"/>
            <a:ext cx="481788" cy="266300"/>
            <a:chOff x="3984116" y="4939318"/>
            <a:chExt cx="892200" cy="488983"/>
          </a:xfrm>
        </p:grpSpPr>
        <p:sp>
          <p:nvSpPr>
            <p:cNvPr id="271" name="Shape 271"/>
            <p:cNvSpPr/>
            <p:nvPr/>
          </p:nvSpPr>
          <p:spPr>
            <a:xfrm>
              <a:off x="437799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72" name="Shape 272"/>
            <p:cNvSpPr/>
            <p:nvPr/>
          </p:nvSpPr>
          <p:spPr>
            <a:xfrm>
              <a:off x="3984116"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2009</a:t>
              </a:r>
            </a:p>
          </p:txBody>
        </p:sp>
      </p:grpSp>
      <p:grpSp>
        <p:nvGrpSpPr>
          <p:cNvPr id="273" name="Shape 273"/>
          <p:cNvGrpSpPr/>
          <p:nvPr/>
        </p:nvGrpSpPr>
        <p:grpSpPr>
          <a:xfrm>
            <a:off x="6407327" y="4391105"/>
            <a:ext cx="481788" cy="266300"/>
            <a:chOff x="7281014" y="4939318"/>
            <a:chExt cx="892200" cy="488983"/>
          </a:xfrm>
        </p:grpSpPr>
        <p:sp>
          <p:nvSpPr>
            <p:cNvPr id="274" name="Shape 274"/>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2013</a:t>
              </a:r>
            </a:p>
          </p:txBody>
        </p:sp>
        <p:sp>
          <p:nvSpPr>
            <p:cNvPr id="275" name="Shape 275"/>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grpSp>
      <p:grpSp>
        <p:nvGrpSpPr>
          <p:cNvPr id="276" name="Shape 276"/>
          <p:cNvGrpSpPr/>
          <p:nvPr/>
        </p:nvGrpSpPr>
        <p:grpSpPr>
          <a:xfrm>
            <a:off x="7444107" y="4391105"/>
            <a:ext cx="481788" cy="266300"/>
            <a:chOff x="7281014" y="4939318"/>
            <a:chExt cx="892200" cy="488983"/>
          </a:xfrm>
        </p:grpSpPr>
        <p:sp>
          <p:nvSpPr>
            <p:cNvPr id="277" name="Shape 277"/>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78" name="Shape 278"/>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2015</a:t>
              </a:r>
            </a:p>
          </p:txBody>
        </p:sp>
      </p:grpSp>
      <p:grpSp>
        <p:nvGrpSpPr>
          <p:cNvPr id="279" name="Shape 279"/>
          <p:cNvGrpSpPr/>
          <p:nvPr/>
        </p:nvGrpSpPr>
        <p:grpSpPr>
          <a:xfrm>
            <a:off x="5370547" y="4391105"/>
            <a:ext cx="481788" cy="266300"/>
            <a:chOff x="7281014" y="4939318"/>
            <a:chExt cx="892200" cy="488983"/>
          </a:xfrm>
        </p:grpSpPr>
        <p:sp>
          <p:nvSpPr>
            <p:cNvPr id="280" name="Shape 280"/>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2011</a:t>
              </a:r>
            </a:p>
          </p:txBody>
        </p:sp>
        <p:sp>
          <p:nvSpPr>
            <p:cNvPr id="281" name="Shape 281"/>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grpSp>
      <p:grpSp>
        <p:nvGrpSpPr>
          <p:cNvPr id="282" name="Shape 282"/>
          <p:cNvGrpSpPr/>
          <p:nvPr/>
        </p:nvGrpSpPr>
        <p:grpSpPr>
          <a:xfrm>
            <a:off x="8480887" y="4391105"/>
            <a:ext cx="481788" cy="266300"/>
            <a:chOff x="7281014" y="4939318"/>
            <a:chExt cx="892200" cy="488983"/>
          </a:xfrm>
        </p:grpSpPr>
        <p:sp>
          <p:nvSpPr>
            <p:cNvPr id="283" name="Shape 283"/>
            <p:cNvSpPr/>
            <p:nvPr/>
          </p:nvSpPr>
          <p:spPr>
            <a:xfrm>
              <a:off x="7673839"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84" name="Shape 284"/>
            <p:cNvSpPr/>
            <p:nvPr/>
          </p:nvSpPr>
          <p:spPr>
            <a:xfrm>
              <a:off x="7281014"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2017</a:t>
              </a:r>
            </a:p>
          </p:txBody>
        </p:sp>
      </p:grpSp>
      <p:cxnSp>
        <p:nvCxnSpPr>
          <p:cNvPr id="285" name="Shape 285"/>
          <p:cNvCxnSpPr/>
          <p:nvPr/>
        </p:nvCxnSpPr>
        <p:spPr>
          <a:xfrm>
            <a:off x="1463591" y="549725"/>
            <a:ext cx="0" cy="3800400"/>
          </a:xfrm>
          <a:prstGeom prst="straightConnector1">
            <a:avLst/>
          </a:prstGeom>
          <a:noFill/>
          <a:ln w="9525" cap="flat" cmpd="sng">
            <a:solidFill>
              <a:srgbClr val="595959"/>
            </a:solidFill>
            <a:prstDash val="dot"/>
            <a:round/>
            <a:headEnd type="none" w="lg" len="lg"/>
            <a:tailEnd type="none" w="lg" len="lg"/>
          </a:ln>
        </p:spPr>
      </p:cxnSp>
      <p:grpSp>
        <p:nvGrpSpPr>
          <p:cNvPr id="286" name="Shape 286"/>
          <p:cNvGrpSpPr/>
          <p:nvPr/>
        </p:nvGrpSpPr>
        <p:grpSpPr>
          <a:xfrm>
            <a:off x="1222705" y="4391105"/>
            <a:ext cx="481788" cy="266300"/>
            <a:chOff x="718713" y="4939318"/>
            <a:chExt cx="892200" cy="488983"/>
          </a:xfrm>
        </p:grpSpPr>
        <p:sp>
          <p:nvSpPr>
            <p:cNvPr id="287" name="Shape 287"/>
            <p:cNvSpPr/>
            <p:nvPr/>
          </p:nvSpPr>
          <p:spPr>
            <a:xfrm>
              <a:off x="1109806" y="4939318"/>
              <a:ext cx="102900" cy="56700"/>
            </a:xfrm>
            <a:prstGeom prst="triangle">
              <a:avLst>
                <a:gd name="adj" fmla="val 50000"/>
              </a:avLst>
            </a:prstGeom>
            <a:solidFill>
              <a:srgbClr val="CCCCCC"/>
            </a:solidFill>
            <a:ln>
              <a:noFill/>
            </a:ln>
          </p:spPr>
          <p:txBody>
            <a:bodyPr lIns="51450" tIns="25700" rIns="51450" bIns="25700" anchor="t" anchorCtr="0">
              <a:noAutofit/>
            </a:bodyPr>
            <a:lstStyle/>
            <a:p>
              <a:pPr>
                <a:buClrTx/>
                <a:buFontTx/>
                <a:buNone/>
              </a:pPr>
              <a:endParaRPr sz="1200">
                <a:solidFill>
                  <a:srgbClr val="FFFFFF"/>
                </a:solidFill>
                <a:latin typeface="Roboto"/>
                <a:ea typeface="Roboto"/>
                <a:cs typeface="Roboto"/>
                <a:sym typeface="Roboto"/>
              </a:endParaRPr>
            </a:p>
          </p:txBody>
        </p:sp>
        <p:sp>
          <p:nvSpPr>
            <p:cNvPr id="288" name="Shape 288"/>
            <p:cNvSpPr/>
            <p:nvPr/>
          </p:nvSpPr>
          <p:spPr>
            <a:xfrm>
              <a:off x="718713" y="5059001"/>
              <a:ext cx="892200" cy="369300"/>
            </a:xfrm>
            <a:prstGeom prst="rect">
              <a:avLst/>
            </a:prstGeom>
            <a:noFill/>
            <a:ln>
              <a:noFill/>
            </a:ln>
          </p:spPr>
          <p:txBody>
            <a:bodyPr lIns="51450" tIns="25700" rIns="51450" bIns="25700" anchor="t" anchorCtr="0">
              <a:noAutofit/>
            </a:bodyPr>
            <a:lstStyle/>
            <a:p>
              <a:pPr algn="ctr">
                <a:buClrTx/>
                <a:buSzPct val="25000"/>
                <a:buFontTx/>
                <a:buNone/>
              </a:pPr>
              <a:r>
                <a:rPr lang="en" sz="1200">
                  <a:solidFill>
                    <a:srgbClr val="FFFFFF"/>
                  </a:solidFill>
                  <a:latin typeface="Roboto"/>
                  <a:ea typeface="Roboto"/>
                  <a:cs typeface="Roboto"/>
                  <a:sym typeface="Roboto"/>
                </a:rPr>
                <a:t>2003</a:t>
              </a:r>
            </a:p>
          </p:txBody>
        </p:sp>
      </p:grpSp>
    </p:spTree>
    <p:extLst>
      <p:ext uri="{BB962C8B-B14F-4D97-AF65-F5344CB8AC3E}">
        <p14:creationId xmlns:p14="http://schemas.microsoft.com/office/powerpoint/2010/main" val="13278508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8696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40453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771569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a:buClrTx/>
              <a:buFontTx/>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FFFFFF"/>
                </a:solidFill>
              </a:rPr>
              <a:pPr/>
              <a:t>‹#›</a:t>
            </a:fld>
            <a:endParaRPr lang="en">
              <a:solidFill>
                <a:srgbClr val="FFFFFF"/>
              </a:solidFill>
            </a:endParaRPr>
          </a:p>
        </p:txBody>
      </p:sp>
    </p:spTree>
    <p:extLst>
      <p:ext uri="{BB962C8B-B14F-4D97-AF65-F5344CB8AC3E}">
        <p14:creationId xmlns:p14="http://schemas.microsoft.com/office/powerpoint/2010/main" val="4042723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theme" Target="../theme/theme10.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theme" Target="../theme/theme5.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theme" Target="../theme/theme7.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theme" Target="../theme/theme8.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theme" Target="../theme/theme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72"/>
        <p:cNvGrpSpPr/>
        <p:nvPr/>
      </p:nvGrpSpPr>
      <p:grpSpPr>
        <a:xfrm>
          <a:off x="0" y="0"/>
          <a:ext cx="0" cy="0"/>
          <a:chOff x="0" y="0"/>
          <a:chExt cx="0" cy="0"/>
        </a:xfrm>
      </p:grpSpPr>
      <p:sp>
        <p:nvSpPr>
          <p:cNvPr id="74" name="Google Shape;74;p16"/>
          <p:cNvSpPr txBox="1">
            <a:spLocks noGrp="1"/>
          </p:cNvSpPr>
          <p:nvPr>
            <p:ph type="title"/>
          </p:nvPr>
        </p:nvSpPr>
        <p:spPr>
          <a:xfrm>
            <a:off x="477346" y="458615"/>
            <a:ext cx="8371280" cy="376875"/>
          </a:xfrm>
          <a:prstGeom prst="rect">
            <a:avLst/>
          </a:prstGeom>
          <a:noFill/>
          <a:ln>
            <a:noFill/>
          </a:ln>
        </p:spPr>
        <p:txBody>
          <a:bodyPr spcFirstLastPara="1" wrap="square" lIns="68575" tIns="68575" rIns="68575" bIns="68575" anchor="b" anchorCtr="0"/>
          <a:lstStyle>
            <a:lvl1pPr marL="0" marR="0" lvl="0" indent="0" algn="l" rtl="0">
              <a:spcBef>
                <a:spcPts val="0"/>
              </a:spcBef>
              <a:spcAft>
                <a:spcPts val="0"/>
              </a:spcAft>
              <a:buClr>
                <a:srgbClr val="FFFFFF"/>
              </a:buClr>
              <a:buSzPts val="1100"/>
              <a:buFont typeface="Open Sans"/>
              <a:buNone/>
              <a:defRPr sz="2100" b="0" i="0" u="none" strike="noStrike" cap="none">
                <a:solidFill>
                  <a:srgbClr val="FFFFFF"/>
                </a:solidFill>
                <a:latin typeface="Open Sans"/>
                <a:ea typeface="Open Sans"/>
                <a:cs typeface="Open Sans"/>
                <a:sym typeface="Open Sans"/>
              </a:defRPr>
            </a:lvl1pPr>
            <a:lvl2pPr marL="0" marR="0" lvl="1" indent="-69850" algn="l" rtl="0">
              <a:spcBef>
                <a:spcPts val="0"/>
              </a:spcBef>
              <a:spcAft>
                <a:spcPts val="0"/>
              </a:spcAft>
              <a:buSzPts val="1100"/>
              <a:buChar char="○"/>
              <a:defRPr sz="1100"/>
            </a:lvl2pPr>
            <a:lvl3pPr marL="0" marR="0" lvl="2" indent="-69850" algn="l" rtl="0">
              <a:spcBef>
                <a:spcPts val="0"/>
              </a:spcBef>
              <a:spcAft>
                <a:spcPts val="0"/>
              </a:spcAft>
              <a:buSzPts val="1100"/>
              <a:buChar char="■"/>
              <a:defRPr sz="1100"/>
            </a:lvl3pPr>
            <a:lvl4pPr marL="0" marR="0" lvl="3" indent="-69850" algn="l" rtl="0">
              <a:spcBef>
                <a:spcPts val="0"/>
              </a:spcBef>
              <a:spcAft>
                <a:spcPts val="0"/>
              </a:spcAft>
              <a:buSzPts val="1100"/>
              <a:buChar char="●"/>
              <a:defRPr sz="1100"/>
            </a:lvl4pPr>
            <a:lvl5pPr marL="0" marR="0" lvl="4" indent="-69850" algn="l" rtl="0">
              <a:spcBef>
                <a:spcPts val="0"/>
              </a:spcBef>
              <a:spcAft>
                <a:spcPts val="0"/>
              </a:spcAft>
              <a:buSzPts val="1100"/>
              <a:buChar char="○"/>
              <a:defRPr sz="1100"/>
            </a:lvl5pPr>
            <a:lvl6pPr marL="0" marR="0" lvl="5" indent="-69850" algn="l" rtl="0">
              <a:spcBef>
                <a:spcPts val="0"/>
              </a:spcBef>
              <a:spcAft>
                <a:spcPts val="0"/>
              </a:spcAft>
              <a:buSzPts val="1100"/>
              <a:buChar char="■"/>
              <a:defRPr sz="1100"/>
            </a:lvl6pPr>
            <a:lvl7pPr marL="0" marR="0" lvl="6" indent="-69850" algn="l" rtl="0">
              <a:spcBef>
                <a:spcPts val="0"/>
              </a:spcBef>
              <a:spcAft>
                <a:spcPts val="0"/>
              </a:spcAft>
              <a:buSzPts val="1100"/>
              <a:buChar char="●"/>
              <a:defRPr sz="1100"/>
            </a:lvl7pPr>
            <a:lvl8pPr marL="0" marR="0" lvl="7" indent="-69850" algn="l" rtl="0">
              <a:spcBef>
                <a:spcPts val="0"/>
              </a:spcBef>
              <a:spcAft>
                <a:spcPts val="0"/>
              </a:spcAft>
              <a:buSzPts val="1100"/>
              <a:buChar char="○"/>
              <a:defRPr sz="1100"/>
            </a:lvl8pPr>
            <a:lvl9pPr marL="0" marR="0" lvl="8" indent="-69850" algn="l" rtl="0">
              <a:spcBef>
                <a:spcPts val="0"/>
              </a:spcBef>
              <a:spcAft>
                <a:spcPts val="0"/>
              </a:spcAft>
              <a:buSzPts val="1100"/>
              <a:buChar char="■"/>
              <a:defRPr sz="1100"/>
            </a:lvl9pPr>
          </a:lstStyle>
          <a:p>
            <a:endParaRPr/>
          </a:p>
        </p:txBody>
      </p:sp>
      <p:sp>
        <p:nvSpPr>
          <p:cNvPr id="75" name="Google Shape;75;p16"/>
          <p:cNvSpPr txBox="1">
            <a:spLocks noGrp="1"/>
          </p:cNvSpPr>
          <p:nvPr>
            <p:ph type="body" idx="1"/>
          </p:nvPr>
        </p:nvSpPr>
        <p:spPr>
          <a:xfrm>
            <a:off x="451388" y="1306445"/>
            <a:ext cx="8366700" cy="3394500"/>
          </a:xfrm>
          <a:prstGeom prst="rect">
            <a:avLst/>
          </a:prstGeom>
          <a:noFill/>
          <a:ln>
            <a:noFill/>
          </a:ln>
        </p:spPr>
        <p:txBody>
          <a:bodyPr spcFirstLastPara="1" wrap="square" lIns="68575" tIns="68575" rIns="68575" bIns="68575" anchor="t" anchorCtr="0"/>
          <a:lstStyle>
            <a:lvl1pPr marL="457200" marR="0" lvl="0"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1pPr>
            <a:lvl2pPr marL="914400" marR="0" lvl="1"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2pPr>
            <a:lvl3pPr marL="1371600" marR="0" lvl="2"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3pPr>
            <a:lvl4pPr marL="1828800" marR="0" lvl="3"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4pPr>
            <a:lvl5pPr marL="2286000" marR="0" lvl="4"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5pPr>
            <a:lvl6pPr marL="2743200" marR="0" lvl="5"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6pPr>
            <a:lvl7pPr marL="3200400" marR="0" lvl="6"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7pPr>
            <a:lvl8pPr marL="3657600" marR="0" lvl="7"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8pPr>
            <a:lvl9pPr marL="4114800" marR="0" lvl="8" indent="-317500" rtl="0">
              <a:lnSpc>
                <a:spcPct val="115000"/>
              </a:lnSpc>
              <a:spcBef>
                <a:spcPts val="0"/>
              </a:spcBef>
              <a:spcAft>
                <a:spcPts val="0"/>
              </a:spcAft>
              <a:buClr>
                <a:srgbClr val="FFFFFF"/>
              </a:buClr>
              <a:buSzPts val="1400"/>
              <a:buFont typeface="Open Sans"/>
              <a:buChar char="•"/>
              <a:defRPr sz="1400" b="0" i="0" u="none" strike="noStrike" cap="none">
                <a:solidFill>
                  <a:srgbClr val="FFFFFF"/>
                </a:solidFill>
                <a:latin typeface="Open Sans"/>
                <a:ea typeface="Open Sans"/>
                <a:cs typeface="Open Sans"/>
                <a:sym typeface="Open Sans"/>
              </a:defRPr>
            </a:lvl9pPr>
          </a:lstStyle>
          <a:p>
            <a:endParaRPr/>
          </a:p>
        </p:txBody>
      </p:sp>
      <p:sp>
        <p:nvSpPr>
          <p:cNvPr id="76" name="Google Shape;76;p16"/>
          <p:cNvSpPr txBox="1">
            <a:spLocks noGrp="1"/>
          </p:cNvSpPr>
          <p:nvPr>
            <p:ph type="sldNum" idx="12"/>
          </p:nvPr>
        </p:nvSpPr>
        <p:spPr>
          <a:xfrm>
            <a:off x="8595373" y="4752261"/>
            <a:ext cx="548693" cy="393750"/>
          </a:xfrm>
          <a:prstGeom prst="rect">
            <a:avLst/>
          </a:prstGeom>
          <a:noFill/>
          <a:ln>
            <a:noFill/>
          </a:ln>
        </p:spPr>
        <p:txBody>
          <a:bodyPr spcFirstLastPara="1" wrap="square" lIns="68575" tIns="68575" rIns="68575" bIns="68575" anchor="ctr" anchorCtr="0">
            <a:noAutofit/>
          </a:bodyPr>
          <a:lstStyle>
            <a:lvl1pPr lvl="0" algn="r">
              <a:buNone/>
              <a:defRPr sz="1000">
                <a:solidFill>
                  <a:schemeClr val="tx1"/>
                </a:solidFill>
                <a:latin typeface="Open Sans"/>
                <a:ea typeface="Open Sans"/>
                <a:cs typeface="Open Sans"/>
                <a:sym typeface="Open Sans"/>
              </a:defRPr>
            </a:lvl1pPr>
            <a:lvl2pPr lvl="1" algn="r">
              <a:buNone/>
              <a:defRPr sz="1000">
                <a:solidFill>
                  <a:srgbClr val="FFFFFF"/>
                </a:solidFill>
                <a:latin typeface="Open Sans"/>
                <a:ea typeface="Open Sans"/>
                <a:cs typeface="Open Sans"/>
                <a:sym typeface="Open Sans"/>
              </a:defRPr>
            </a:lvl2pPr>
            <a:lvl3pPr lvl="2" algn="r">
              <a:buNone/>
              <a:defRPr sz="1000">
                <a:solidFill>
                  <a:srgbClr val="FFFFFF"/>
                </a:solidFill>
                <a:latin typeface="Open Sans"/>
                <a:ea typeface="Open Sans"/>
                <a:cs typeface="Open Sans"/>
                <a:sym typeface="Open Sans"/>
              </a:defRPr>
            </a:lvl3pPr>
            <a:lvl4pPr lvl="3" algn="r">
              <a:buNone/>
              <a:defRPr sz="1000">
                <a:solidFill>
                  <a:srgbClr val="FFFFFF"/>
                </a:solidFill>
                <a:latin typeface="Open Sans"/>
                <a:ea typeface="Open Sans"/>
                <a:cs typeface="Open Sans"/>
                <a:sym typeface="Open Sans"/>
              </a:defRPr>
            </a:lvl4pPr>
            <a:lvl5pPr lvl="4" algn="r">
              <a:buNone/>
              <a:defRPr sz="1000">
                <a:solidFill>
                  <a:srgbClr val="FFFFFF"/>
                </a:solidFill>
                <a:latin typeface="Open Sans"/>
                <a:ea typeface="Open Sans"/>
                <a:cs typeface="Open Sans"/>
                <a:sym typeface="Open Sans"/>
              </a:defRPr>
            </a:lvl5pPr>
            <a:lvl6pPr lvl="5" algn="r">
              <a:buNone/>
              <a:defRPr sz="1000">
                <a:solidFill>
                  <a:srgbClr val="FFFFFF"/>
                </a:solidFill>
                <a:latin typeface="Open Sans"/>
                <a:ea typeface="Open Sans"/>
                <a:cs typeface="Open Sans"/>
                <a:sym typeface="Open Sans"/>
              </a:defRPr>
            </a:lvl6pPr>
            <a:lvl7pPr lvl="6" algn="r">
              <a:buNone/>
              <a:defRPr sz="1000">
                <a:solidFill>
                  <a:srgbClr val="FFFFFF"/>
                </a:solidFill>
                <a:latin typeface="Open Sans"/>
                <a:ea typeface="Open Sans"/>
                <a:cs typeface="Open Sans"/>
                <a:sym typeface="Open Sans"/>
              </a:defRPr>
            </a:lvl7pPr>
            <a:lvl8pPr lvl="7" algn="r">
              <a:buNone/>
              <a:defRPr sz="1000">
                <a:solidFill>
                  <a:srgbClr val="FFFFFF"/>
                </a:solidFill>
                <a:latin typeface="Open Sans"/>
                <a:ea typeface="Open Sans"/>
                <a:cs typeface="Open Sans"/>
                <a:sym typeface="Open Sans"/>
              </a:defRPr>
            </a:lvl8pPr>
            <a:lvl9pPr lvl="8" algn="r">
              <a:buNone/>
              <a:defRPr sz="1000">
                <a:solidFill>
                  <a:srgbClr val="FFFFFF"/>
                </a:solidFill>
                <a:latin typeface="Open Sans"/>
                <a:ea typeface="Open Sans"/>
                <a:cs typeface="Open Sans"/>
                <a:sym typeface="Open Sans"/>
              </a:defRPr>
            </a:lvl9pPr>
          </a:lstStyle>
          <a:p>
            <a:fld id="{00000000-1234-1234-1234-123412341234}" type="slidenum">
              <a:rPr lang="uk-UA" smtClean="0"/>
              <a:pPr/>
              <a:t>‹#›</a:t>
            </a:fld>
            <a:endParaRPr lang="uk-UA"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719" r:id="rId16"/>
    <p:sldLayoutId id="2147483720" r:id="rId17"/>
    <p:sldLayoutId id="2147483740" r:id="rId18"/>
    <p:sldLayoutId id="2147483741" r:id="rId19"/>
    <p:sldLayoutId id="2147483742" r:id="rId20"/>
    <p:sldLayoutId id="2147483743" r:id="rId21"/>
    <p:sldLayoutId id="2147483744" r:id="rId22"/>
    <p:sldLayoutId id="214748374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011"/>
            <a:ext cx="8229600" cy="67380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105784"/>
            <a:ext cx="8229600" cy="34888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cs typeface="Avenir Next Regular"/>
              </a:defRPr>
            </a:lvl1pPr>
          </a:lstStyle>
          <a:p>
            <a:pPr defTabSz="457200">
              <a:buClrTx/>
              <a:buFontTx/>
              <a:buNone/>
            </a:pPr>
            <a:fld id="{B07C5D84-2227-C144-B485-A8CA33CE4230}" type="slidenum">
              <a:rPr lang="en-US" kern="1200" smtClean="0">
                <a:solidFill>
                  <a:prstClr val="black">
                    <a:tint val="75000"/>
                  </a:prstClr>
                </a:solidFill>
                <a:latin typeface="Calibri"/>
                <a:ea typeface="+mn-ea"/>
              </a:rPr>
              <a:pPr defTabSz="457200">
                <a:buClrTx/>
                <a:buFontTx/>
                <a:buNone/>
              </a:pPr>
              <a:t>‹#›</a:t>
            </a:fld>
            <a:endParaRPr lang="en-US" kern="1200" dirty="0">
              <a:solidFill>
                <a:prstClr val="black">
                  <a:tint val="75000"/>
                </a:prstClr>
              </a:solidFill>
              <a:latin typeface="Calibri"/>
              <a:ea typeface="+mn-ea"/>
            </a:endParaRPr>
          </a:p>
        </p:txBody>
      </p:sp>
    </p:spTree>
    <p:extLst>
      <p:ext uri="{BB962C8B-B14F-4D97-AF65-F5344CB8AC3E}">
        <p14:creationId xmlns:p14="http://schemas.microsoft.com/office/powerpoint/2010/main" val="1371542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Lst>
  <p:hf hdr="0" ftr="0" dt="0"/>
  <p:txStyles>
    <p:titleStyle>
      <a:lvl1pPr algn="l" defTabSz="457200" rtl="0" eaLnBrk="1" latinLnBrk="0" hangingPunct="1">
        <a:spcBef>
          <a:spcPct val="0"/>
        </a:spcBef>
        <a:buNone/>
        <a:defRPr sz="3600" kern="1200">
          <a:solidFill>
            <a:schemeClr val="tx1"/>
          </a:solidFill>
          <a:latin typeface="Segoe UI Semilight" panose="020B0402040204020203" pitchFamily="34" charset="0"/>
          <a:ea typeface="Segoe UI" panose="020B0502040204020203" pitchFamily="34" charset="0"/>
          <a:cs typeface="Segoe UI Semilight" panose="020B0402040204020203" pitchFamily="34" charset="0"/>
        </a:defRPr>
      </a:lvl1pPr>
    </p:titleStyle>
    <p:bodyStyle>
      <a:lvl1pPr marL="342900" indent="-342900" algn="l" defTabSz="457200" rtl="0" eaLnBrk="1" latinLnBrk="0" hangingPunct="1">
        <a:spcBef>
          <a:spcPct val="20000"/>
        </a:spcBef>
        <a:buClr>
          <a:srgbClr val="34AD91"/>
        </a:buClr>
        <a:buFont typeface="Wingdings" charset="2"/>
        <a:buChar char="§"/>
        <a:defRPr sz="3200" kern="1200">
          <a:solidFill>
            <a:schemeClr val="tx1"/>
          </a:solidFill>
          <a:latin typeface="Segoe UI Light" panose="020B0502040204020203" pitchFamily="34" charset="0"/>
          <a:ea typeface="+mn-ea"/>
          <a:cs typeface="Segoe UI Semilight" panose="020B0402040204020203" pitchFamily="34" charset="0"/>
        </a:defRPr>
      </a:lvl1pPr>
      <a:lvl2pPr marL="742950" indent="-285750" algn="l" defTabSz="457200" rtl="0" eaLnBrk="1" latinLnBrk="0" hangingPunct="1">
        <a:spcBef>
          <a:spcPct val="20000"/>
        </a:spcBef>
        <a:buClr>
          <a:srgbClr val="34AD91"/>
        </a:buClr>
        <a:buFont typeface="Arial"/>
        <a:buChar char="•"/>
        <a:defRPr sz="2800" kern="1200">
          <a:solidFill>
            <a:schemeClr val="tx1"/>
          </a:solidFill>
          <a:latin typeface="Segoe UI Light" panose="020B0502040204020203" pitchFamily="34" charset="0"/>
          <a:ea typeface="+mn-ea"/>
          <a:cs typeface="Segoe UI Semilight" panose="020B0402040204020203"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Segoe UI Light" panose="020B0502040204020203" pitchFamily="34" charset="0"/>
          <a:ea typeface="+mn-ea"/>
          <a:cs typeface="Segoe UI Semilight" panose="020B0402040204020203"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Segoe UI Light" panose="020B0502040204020203" pitchFamily="34" charset="0"/>
          <a:ea typeface="+mn-ea"/>
          <a:cs typeface="Segoe UI Semilight" panose="020B0402040204020203"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Segoe UI Light" panose="020B0502040204020203" pitchFamily="34" charset="0"/>
          <a:ea typeface="+mn-ea"/>
          <a:cs typeface="Segoe UI Semilight" panose="020B04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16" name="Shape 116"/>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117" name="Shape 117"/>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buClrTx/>
              <a:buFontTx/>
              <a:buNone/>
            </a:pPr>
            <a:fld id="{00000000-1234-1234-1234-123412341234}" type="slidenum">
              <a:rPr lang="en" sz="1000">
                <a:solidFill>
                  <a:srgbClr val="695D46"/>
                </a:solidFill>
                <a:latin typeface="Open Sans"/>
                <a:ea typeface="Open Sans"/>
                <a:cs typeface="Open Sans"/>
                <a:sym typeface="Open Sans"/>
              </a:rPr>
              <a:pPr algn="r">
                <a:buClrTx/>
                <a:buFontTx/>
                <a:buNone/>
              </a:pPr>
              <a:t>‹#›</a:t>
            </a:fld>
            <a:endParaRPr lang="en" sz="1000">
              <a:solidFill>
                <a:srgbClr val="695D46"/>
              </a:solidFill>
              <a:latin typeface="Open Sans"/>
              <a:ea typeface="Open Sans"/>
              <a:cs typeface="Open Sans"/>
              <a:sym typeface="Open Sans"/>
            </a:endParaRPr>
          </a:p>
        </p:txBody>
      </p:sp>
    </p:spTree>
    <p:extLst>
      <p:ext uri="{BB962C8B-B14F-4D97-AF65-F5344CB8AC3E}">
        <p14:creationId xmlns:p14="http://schemas.microsoft.com/office/powerpoint/2010/main" val="425068171"/>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buClrTx/>
              <a:buFontTx/>
              <a:buNone/>
            </a:pPr>
            <a:fld id="{00000000-1234-1234-1234-123412341234}" type="slidenum">
              <a:rPr lang="en" sz="1000">
                <a:solidFill>
                  <a:srgbClr val="695D46"/>
                </a:solidFill>
                <a:latin typeface="Open Sans"/>
                <a:ea typeface="Open Sans"/>
                <a:cs typeface="Open Sans"/>
                <a:sym typeface="Open Sans"/>
              </a:rPr>
              <a:pPr algn="r">
                <a:buClrTx/>
                <a:buFontTx/>
                <a:buNone/>
              </a:pPr>
              <a:t>‹#›</a:t>
            </a:fld>
            <a:endParaRPr lang="en" sz="1000">
              <a:solidFill>
                <a:srgbClr val="695D46"/>
              </a:solidFill>
              <a:latin typeface="Open Sans"/>
              <a:ea typeface="Open Sans"/>
              <a:cs typeface="Open Sans"/>
              <a:sym typeface="Open Sans"/>
            </a:endParaRPr>
          </a:p>
        </p:txBody>
      </p:sp>
    </p:spTree>
    <p:extLst>
      <p:ext uri="{BB962C8B-B14F-4D97-AF65-F5344CB8AC3E}">
        <p14:creationId xmlns:p14="http://schemas.microsoft.com/office/powerpoint/2010/main" val="45823471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buClrTx/>
              <a:buFontTx/>
              <a:buNone/>
            </a:pPr>
            <a:fld id="{00000000-1234-1234-1234-123412341234}" type="slidenum">
              <a:rPr lang="en" sz="1000">
                <a:solidFill>
                  <a:srgbClr val="695D46"/>
                </a:solidFill>
                <a:latin typeface="Open Sans"/>
                <a:ea typeface="Open Sans"/>
                <a:cs typeface="Open Sans"/>
                <a:sym typeface="Open Sans"/>
              </a:rPr>
              <a:pPr algn="r">
                <a:buClrTx/>
                <a:buFontTx/>
                <a:buNone/>
              </a:pPr>
              <a:t>‹#›</a:t>
            </a:fld>
            <a:endParaRPr lang="en" sz="1000">
              <a:solidFill>
                <a:srgbClr val="695D46"/>
              </a:solidFill>
              <a:latin typeface="Open Sans"/>
              <a:ea typeface="Open Sans"/>
              <a:cs typeface="Open Sans"/>
              <a:sym typeface="Open Sans"/>
            </a:endParaRPr>
          </a:p>
        </p:txBody>
      </p:sp>
    </p:spTree>
    <p:extLst>
      <p:ext uri="{BB962C8B-B14F-4D97-AF65-F5344CB8AC3E}">
        <p14:creationId xmlns:p14="http://schemas.microsoft.com/office/powerpoint/2010/main" val="4064273235"/>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rt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116" name="Shape 116"/>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rtl="0">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117" name="Shape 117"/>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buClrTx/>
              <a:buFontTx/>
              <a:buNone/>
            </a:pPr>
            <a:fld id="{00000000-1234-1234-1234-123412341234}" type="slidenum">
              <a:rPr lang="en" sz="1000">
                <a:solidFill>
                  <a:srgbClr val="695D46"/>
                </a:solidFill>
                <a:latin typeface="Open Sans"/>
                <a:ea typeface="Open Sans"/>
                <a:cs typeface="Open Sans"/>
                <a:sym typeface="Open Sans"/>
              </a:rPr>
              <a:pPr algn="r">
                <a:buClrTx/>
                <a:buFontTx/>
                <a:buNone/>
              </a:pPr>
              <a:t>‹#›</a:t>
            </a:fld>
            <a:endParaRPr lang="en" sz="1000">
              <a:solidFill>
                <a:srgbClr val="695D46"/>
              </a:solidFill>
              <a:latin typeface="Open Sans"/>
              <a:ea typeface="Open Sans"/>
              <a:cs typeface="Open Sans"/>
              <a:sym typeface="Open Sans"/>
            </a:endParaRPr>
          </a:p>
        </p:txBody>
      </p:sp>
    </p:spTree>
    <p:extLst>
      <p:ext uri="{BB962C8B-B14F-4D97-AF65-F5344CB8AC3E}">
        <p14:creationId xmlns:p14="http://schemas.microsoft.com/office/powerpoint/2010/main" val="3614084858"/>
      </p:ext>
    </p:extLst>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buClrTx/>
              <a:buFontTx/>
              <a:buNone/>
            </a:pPr>
            <a:fld id="{00000000-1234-1234-1234-123412341234}" type="slidenum">
              <a:rPr lang="en" sz="1000">
                <a:solidFill>
                  <a:srgbClr val="695D46"/>
                </a:solidFill>
                <a:latin typeface="Open Sans"/>
                <a:ea typeface="Open Sans"/>
                <a:cs typeface="Open Sans"/>
                <a:sym typeface="Open Sans"/>
              </a:rPr>
              <a:pPr algn="r">
                <a:buClrTx/>
                <a:buFontTx/>
                <a:buNone/>
              </a:pPr>
              <a:t>‹#›</a:t>
            </a:fld>
            <a:endParaRPr lang="en" sz="1000">
              <a:solidFill>
                <a:srgbClr val="695D46"/>
              </a:solidFill>
              <a:latin typeface="Open Sans"/>
              <a:ea typeface="Open Sans"/>
              <a:cs typeface="Open Sans"/>
              <a:sym typeface="Open Sans"/>
            </a:endParaRPr>
          </a:p>
        </p:txBody>
      </p:sp>
    </p:spTree>
    <p:extLst>
      <p:ext uri="{BB962C8B-B14F-4D97-AF65-F5344CB8AC3E}">
        <p14:creationId xmlns:p14="http://schemas.microsoft.com/office/powerpoint/2010/main" val="245672693"/>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buClrTx/>
              <a:buFontTx/>
              <a:buNone/>
            </a:pPr>
            <a:fld id="{00000000-1234-1234-1234-123412341234}" type="slidenum">
              <a:rPr lang="en" sz="1000">
                <a:solidFill>
                  <a:srgbClr val="695D46"/>
                </a:solidFill>
                <a:latin typeface="Open Sans"/>
                <a:ea typeface="Open Sans"/>
                <a:cs typeface="Open Sans"/>
                <a:sym typeface="Open Sans"/>
              </a:rPr>
              <a:pPr algn="r">
                <a:buClrTx/>
                <a:buFontTx/>
                <a:buNone/>
              </a:pPr>
              <a:t>‹#›</a:t>
            </a:fld>
            <a:endParaRPr lang="en" sz="1000">
              <a:solidFill>
                <a:srgbClr val="695D46"/>
              </a:solidFill>
              <a:latin typeface="Open Sans"/>
              <a:ea typeface="Open Sans"/>
              <a:cs typeface="Open Sans"/>
              <a:sym typeface="Open Sans"/>
            </a:endParaRPr>
          </a:p>
        </p:txBody>
      </p:sp>
    </p:spTree>
    <p:extLst>
      <p:ext uri="{BB962C8B-B14F-4D97-AF65-F5344CB8AC3E}">
        <p14:creationId xmlns:p14="http://schemas.microsoft.com/office/powerpoint/2010/main" val="4182784265"/>
      </p:ext>
    </p:extLst>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buClrTx/>
              <a:buFontTx/>
              <a:buNone/>
            </a:pPr>
            <a:fld id="{00000000-1234-1234-1234-123412341234}" type="slidenum">
              <a:rPr lang="en" sz="1000">
                <a:solidFill>
                  <a:srgbClr val="695D46"/>
                </a:solidFill>
                <a:latin typeface="Open Sans"/>
                <a:ea typeface="Open Sans"/>
                <a:cs typeface="Open Sans"/>
                <a:sym typeface="Open Sans"/>
              </a:rPr>
              <a:pPr algn="r">
                <a:buClrTx/>
                <a:buFontTx/>
                <a:buNone/>
              </a:pPr>
              <a:t>‹#›</a:t>
            </a:fld>
            <a:endParaRPr lang="en" sz="1000">
              <a:solidFill>
                <a:srgbClr val="695D46"/>
              </a:solidFill>
              <a:latin typeface="Open Sans"/>
              <a:ea typeface="Open Sans"/>
              <a:cs typeface="Open Sans"/>
              <a:sym typeface="Open Sans"/>
            </a:endParaRPr>
          </a:p>
        </p:txBody>
      </p:sp>
    </p:spTree>
    <p:extLst>
      <p:ext uri="{BB962C8B-B14F-4D97-AF65-F5344CB8AC3E}">
        <p14:creationId xmlns:p14="http://schemas.microsoft.com/office/powerpoint/2010/main" val="2403994887"/>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algn="r">
              <a:buClrTx/>
              <a:buFontTx/>
              <a:buNone/>
            </a:pPr>
            <a:fld id="{00000000-1234-1234-1234-123412341234}" type="slidenum">
              <a:rPr lang="en" sz="1000">
                <a:solidFill>
                  <a:srgbClr val="695D46"/>
                </a:solidFill>
                <a:latin typeface="Open Sans"/>
                <a:ea typeface="Open Sans"/>
                <a:cs typeface="Open Sans"/>
                <a:sym typeface="Open Sans"/>
              </a:rPr>
              <a:pPr algn="r">
                <a:buClrTx/>
                <a:buFontTx/>
                <a:buNone/>
              </a:pPr>
              <a:t>‹#›</a:t>
            </a:fld>
            <a:endParaRPr lang="en" sz="1000">
              <a:solidFill>
                <a:srgbClr val="695D46"/>
              </a:solidFill>
              <a:latin typeface="Open Sans"/>
              <a:ea typeface="Open Sans"/>
              <a:cs typeface="Open Sans"/>
              <a:sym typeface="Open Sans"/>
            </a:endParaRPr>
          </a:p>
        </p:txBody>
      </p:sp>
    </p:spTree>
    <p:extLst>
      <p:ext uri="{BB962C8B-B14F-4D97-AF65-F5344CB8AC3E}">
        <p14:creationId xmlns:p14="http://schemas.microsoft.com/office/powerpoint/2010/main" val="2722417438"/>
      </p:ext>
    </p:extLst>
  </p:cSld>
  <p:clrMap bg1="lt1" tx1="dk1" bg2="dk2"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9.xml"/></Relationships>
</file>

<file path=ppt/slides/_rels/slide10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97.xml"/><Relationship Id="rId1" Type="http://schemas.openxmlformats.org/officeDocument/2006/relationships/slideLayout" Target="../slideLayouts/slideLayout8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1.xml"/></Relationships>
</file>

<file path=ppt/slides/_rels/slide10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99.xml"/><Relationship Id="rId16"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4.png"/><Relationship Id="rId15" Type="http://schemas.openxmlformats.org/officeDocument/2006/relationships/image" Target="../media/image47.pn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2.png"/><Relationship Id="rId14" Type="http://schemas.openxmlformats.org/officeDocument/2006/relationships/image" Target="../media/image46.png"/></Relationships>
</file>

<file path=ppt/slides/_rels/slide10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0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4.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7.xml"/><Relationship Id="rId1" Type="http://schemas.openxmlformats.org/officeDocument/2006/relationships/slideLayout" Target="../slideLayouts/slideLayout4.xml"/><Relationship Id="rId5" Type="http://schemas.openxmlformats.org/officeDocument/2006/relationships/hyperlink" Target="http://beam.apache.org/" TargetMode="External"/><Relationship Id="rId4" Type="http://schemas.openxmlformats.org/officeDocument/2006/relationships/image" Target="../media/image58.png"/></Relationships>
</file>

<file path=ppt/slides/_rels/slide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asiandatascience.com/wp-content/uploads/2018/01/WP_EN_BD_OReilly_Streaming_Systems.pdf" TargetMode="External"/><Relationship Id="rId7" Type="http://schemas.openxmlformats.org/officeDocument/2006/relationships/image" Target="../media/image63.png"/><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hyperlink" Target="http://beam.apache.org/" TargetMode="External"/><Relationship Id="rId5" Type="http://schemas.openxmlformats.org/officeDocument/2006/relationships/hyperlink" Target="https://www.oreilly.com/ideas/the-world-beyond-batch-streaming-102" TargetMode="External"/><Relationship Id="rId4" Type="http://schemas.openxmlformats.org/officeDocument/2006/relationships/hyperlink" Target="https://www.oreilly.com/ideas/the-world-beyond-batch-streaming-101"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goo.gl/sRxNxF" TargetMode="External"/><Relationship Id="rId2" Type="http://schemas.openxmlformats.org/officeDocument/2006/relationships/hyperlink" Target="https://goo.gl/yzvLXe" TargetMode="External"/><Relationship Id="rId1" Type="http://schemas.openxmlformats.org/officeDocument/2006/relationships/slideLayout" Target="../slideLayouts/slideLayout17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0.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tiff"/><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6.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5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4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6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6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tiff"/><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1.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32"/>
          <p:cNvSpPr/>
          <p:nvPr/>
        </p:nvSpPr>
        <p:spPr>
          <a:xfrm>
            <a:off x="435429" y="1225500"/>
            <a:ext cx="8418286" cy="959400"/>
          </a:xfrm>
          <a:prstGeom prst="rect">
            <a:avLst/>
          </a:prstGeom>
          <a:noFill/>
          <a:ln>
            <a:noFill/>
          </a:ln>
        </p:spPr>
        <p:txBody>
          <a:bodyPr spcFirstLastPara="1" wrap="square" lIns="19050" tIns="19050" rIns="19050" bIns="19050" anchor="ctr" anchorCtr="0">
            <a:noAutofit/>
          </a:bodyPr>
          <a:lstStyle/>
          <a:p>
            <a:pPr marL="12700" marR="12700" lvl="0" indent="0" algn="ctr" rtl="0">
              <a:lnSpc>
                <a:spcPct val="90000"/>
              </a:lnSpc>
              <a:spcBef>
                <a:spcPts val="0"/>
              </a:spcBef>
              <a:spcAft>
                <a:spcPts val="0"/>
              </a:spcAft>
              <a:buNone/>
            </a:pPr>
            <a:r>
              <a:rPr lang="en-US" sz="3300" dirty="0">
                <a:solidFill>
                  <a:srgbClr val="0000FF"/>
                </a:solidFill>
              </a:rPr>
              <a:t>A Generalized Model for </a:t>
            </a:r>
            <a:r>
              <a:rPr lang="en" sz="3300" dirty="0">
                <a:solidFill>
                  <a:srgbClr val="0000FF"/>
                </a:solidFill>
              </a:rPr>
              <a:t>Stream Processing </a:t>
            </a:r>
            <a:endParaRPr sz="3300" dirty="0">
              <a:solidFill>
                <a:srgbClr val="0000FF"/>
              </a:solidFill>
            </a:endParaRPr>
          </a:p>
          <a:p>
            <a:pPr marL="12700" marR="12700" lvl="0" indent="0" algn="ctr" rtl="0">
              <a:lnSpc>
                <a:spcPct val="90000"/>
              </a:lnSpc>
              <a:spcBef>
                <a:spcPts val="0"/>
              </a:spcBef>
              <a:spcAft>
                <a:spcPts val="0"/>
              </a:spcAft>
              <a:buNone/>
            </a:pPr>
            <a:r>
              <a:rPr lang="en-US" sz="3300" dirty="0">
                <a:solidFill>
                  <a:srgbClr val="0000FF"/>
                </a:solidFill>
              </a:rPr>
              <a:t>and</a:t>
            </a:r>
            <a:r>
              <a:rPr lang="en" sz="3300" dirty="0">
                <a:solidFill>
                  <a:srgbClr val="0000FF"/>
                </a:solidFill>
              </a:rPr>
              <a:t> </a:t>
            </a:r>
            <a:endParaRPr lang="en-US" sz="3300" dirty="0">
              <a:solidFill>
                <a:srgbClr val="0000FF"/>
              </a:solidFill>
            </a:endParaRPr>
          </a:p>
          <a:p>
            <a:pPr marL="12700" marR="12700" lvl="0" indent="0" algn="ctr" rtl="0">
              <a:lnSpc>
                <a:spcPct val="90000"/>
              </a:lnSpc>
              <a:spcBef>
                <a:spcPts val="0"/>
              </a:spcBef>
              <a:spcAft>
                <a:spcPts val="0"/>
              </a:spcAft>
              <a:buNone/>
            </a:pPr>
            <a:r>
              <a:rPr lang="en" sz="3300" dirty="0">
                <a:solidFill>
                  <a:srgbClr val="0000FF"/>
                </a:solidFill>
              </a:rPr>
              <a:t>Apache Beam</a:t>
            </a:r>
            <a:endParaRPr sz="2300" i="1" dirty="0">
              <a:solidFill>
                <a:srgbClr val="FF0000"/>
              </a:solidFill>
            </a:endParaRPr>
          </a:p>
        </p:txBody>
      </p:sp>
      <p:pic>
        <p:nvPicPr>
          <p:cNvPr id="200" name="Google Shape;200;p32"/>
          <p:cNvPicPr preferRelativeResize="0"/>
          <p:nvPr/>
        </p:nvPicPr>
        <p:blipFill>
          <a:blip r:embed="rId3">
            <a:alphaModFix/>
          </a:blip>
          <a:stretch>
            <a:fillRect/>
          </a:stretch>
        </p:blipFill>
        <p:spPr>
          <a:xfrm>
            <a:off x="3949275" y="2571750"/>
            <a:ext cx="1245450" cy="1803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sp>
        <p:nvSpPr>
          <p:cNvPr id="2435" name="Google Shape;2435;p41"/>
          <p:cNvSpPr/>
          <p:nvPr/>
        </p:nvSpPr>
        <p:spPr>
          <a:xfrm>
            <a:off x="-870696" y="2035875"/>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6" name="Google Shape;2436;p41"/>
          <p:cNvSpPr/>
          <p:nvPr/>
        </p:nvSpPr>
        <p:spPr>
          <a:xfrm>
            <a:off x="8886604" y="2039775"/>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7" name="Google Shape;2437;p41"/>
          <p:cNvSpPr/>
          <p:nvPr/>
        </p:nvSpPr>
        <p:spPr>
          <a:xfrm>
            <a:off x="6446016" y="2039775"/>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8" name="Google Shape;2438;p41"/>
          <p:cNvSpPr/>
          <p:nvPr/>
        </p:nvSpPr>
        <p:spPr>
          <a:xfrm>
            <a:off x="1560392" y="2039700"/>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9" name="Google Shape;2439;p41"/>
          <p:cNvSpPr/>
          <p:nvPr/>
        </p:nvSpPr>
        <p:spPr>
          <a:xfrm>
            <a:off x="344863" y="2035875"/>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0" name="Google Shape;2440;p41"/>
          <p:cNvSpPr/>
          <p:nvPr/>
        </p:nvSpPr>
        <p:spPr>
          <a:xfrm>
            <a:off x="2781796" y="2039700"/>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1" name="Google Shape;2441;p41"/>
          <p:cNvSpPr/>
          <p:nvPr/>
        </p:nvSpPr>
        <p:spPr>
          <a:xfrm>
            <a:off x="4003200" y="2039700"/>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2" name="Google Shape;2442;p41"/>
          <p:cNvSpPr/>
          <p:nvPr/>
        </p:nvSpPr>
        <p:spPr>
          <a:xfrm>
            <a:off x="5224604" y="2039700"/>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3" name="Google Shape;2443;p41"/>
          <p:cNvSpPr/>
          <p:nvPr/>
        </p:nvSpPr>
        <p:spPr>
          <a:xfrm>
            <a:off x="1261307"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4" name="Google Shape;2444;p41"/>
          <p:cNvSpPr/>
          <p:nvPr/>
        </p:nvSpPr>
        <p:spPr>
          <a:xfrm>
            <a:off x="943881" y="21875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5" name="Google Shape;2445;p41"/>
          <p:cNvSpPr/>
          <p:nvPr/>
        </p:nvSpPr>
        <p:spPr>
          <a:xfrm>
            <a:off x="868467" y="25304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6" name="Google Shape;2446;p41"/>
          <p:cNvSpPr/>
          <p:nvPr/>
        </p:nvSpPr>
        <p:spPr>
          <a:xfrm>
            <a:off x="124471" y="32225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7" name="Google Shape;2447;p41"/>
          <p:cNvSpPr/>
          <p:nvPr/>
        </p:nvSpPr>
        <p:spPr>
          <a:xfrm>
            <a:off x="818617" y="2816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8" name="Google Shape;2448;p41"/>
          <p:cNvSpPr/>
          <p:nvPr/>
        </p:nvSpPr>
        <p:spPr>
          <a:xfrm>
            <a:off x="704287" y="30447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9" name="Google Shape;2449;p41"/>
          <p:cNvSpPr/>
          <p:nvPr/>
        </p:nvSpPr>
        <p:spPr>
          <a:xfrm>
            <a:off x="1089813" y="2344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0" name="Google Shape;2450;p41"/>
          <p:cNvSpPr/>
          <p:nvPr/>
        </p:nvSpPr>
        <p:spPr>
          <a:xfrm>
            <a:off x="1318472" y="22872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1" name="Google Shape;2451;p41"/>
          <p:cNvSpPr/>
          <p:nvPr/>
        </p:nvSpPr>
        <p:spPr>
          <a:xfrm>
            <a:off x="731032" y="3315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2" name="Google Shape;2452;p41"/>
          <p:cNvSpPr/>
          <p:nvPr/>
        </p:nvSpPr>
        <p:spPr>
          <a:xfrm>
            <a:off x="1161606" y="322663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3" name="Google Shape;2453;p41"/>
          <p:cNvSpPr/>
          <p:nvPr/>
        </p:nvSpPr>
        <p:spPr>
          <a:xfrm>
            <a:off x="1204142" y="27444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4" name="Google Shape;2454;p41"/>
          <p:cNvSpPr/>
          <p:nvPr/>
        </p:nvSpPr>
        <p:spPr>
          <a:xfrm>
            <a:off x="1089813" y="28587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5" name="Google Shape;2455;p41"/>
          <p:cNvSpPr/>
          <p:nvPr/>
        </p:nvSpPr>
        <p:spPr>
          <a:xfrm>
            <a:off x="1375637" y="27444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6" name="Google Shape;2456;p41"/>
          <p:cNvSpPr/>
          <p:nvPr/>
        </p:nvSpPr>
        <p:spPr>
          <a:xfrm>
            <a:off x="731022" y="26593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7" name="Google Shape;2457;p41"/>
          <p:cNvSpPr/>
          <p:nvPr/>
        </p:nvSpPr>
        <p:spPr>
          <a:xfrm>
            <a:off x="704287"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8" name="Google Shape;2458;p41"/>
          <p:cNvSpPr/>
          <p:nvPr/>
        </p:nvSpPr>
        <p:spPr>
          <a:xfrm>
            <a:off x="15224" y="25074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59" name="Google Shape;2459;p41"/>
          <p:cNvSpPr/>
          <p:nvPr/>
        </p:nvSpPr>
        <p:spPr>
          <a:xfrm>
            <a:off x="19997" y="30218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0" name="Google Shape;2460;p41"/>
          <p:cNvSpPr/>
          <p:nvPr/>
        </p:nvSpPr>
        <p:spPr>
          <a:xfrm>
            <a:off x="1175560" y="30447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1" name="Google Shape;2461;p41"/>
          <p:cNvSpPr/>
          <p:nvPr/>
        </p:nvSpPr>
        <p:spPr>
          <a:xfrm>
            <a:off x="403834" y="22300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2" name="Google Shape;2462;p41"/>
          <p:cNvSpPr/>
          <p:nvPr/>
        </p:nvSpPr>
        <p:spPr>
          <a:xfrm>
            <a:off x="632493" y="2344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3" name="Google Shape;2463;p41"/>
          <p:cNvSpPr/>
          <p:nvPr/>
        </p:nvSpPr>
        <p:spPr>
          <a:xfrm>
            <a:off x="589957"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4" name="Google Shape;2464;p41"/>
          <p:cNvSpPr/>
          <p:nvPr/>
        </p:nvSpPr>
        <p:spPr>
          <a:xfrm>
            <a:off x="378796" y="29304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5" name="Google Shape;2465;p41"/>
          <p:cNvSpPr/>
          <p:nvPr/>
        </p:nvSpPr>
        <p:spPr>
          <a:xfrm>
            <a:off x="1318472"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6" name="Google Shape;2466;p41"/>
          <p:cNvSpPr/>
          <p:nvPr/>
        </p:nvSpPr>
        <p:spPr>
          <a:xfrm>
            <a:off x="518164" y="26301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7" name="Google Shape;2467;p41"/>
          <p:cNvSpPr/>
          <p:nvPr/>
        </p:nvSpPr>
        <p:spPr>
          <a:xfrm>
            <a:off x="403834" y="25018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8" name="Google Shape;2468;p41"/>
          <p:cNvSpPr/>
          <p:nvPr/>
        </p:nvSpPr>
        <p:spPr>
          <a:xfrm>
            <a:off x="1232725" y="24300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69" name="Google Shape;2469;p41"/>
          <p:cNvSpPr/>
          <p:nvPr/>
        </p:nvSpPr>
        <p:spPr>
          <a:xfrm>
            <a:off x="861153" y="23443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0" name="Google Shape;2470;p41"/>
          <p:cNvSpPr/>
          <p:nvPr/>
        </p:nvSpPr>
        <p:spPr>
          <a:xfrm>
            <a:off x="861153"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1" name="Google Shape;2471;p41"/>
          <p:cNvSpPr/>
          <p:nvPr/>
        </p:nvSpPr>
        <p:spPr>
          <a:xfrm>
            <a:off x="975483" y="33159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2" name="Google Shape;2472;p41"/>
          <p:cNvSpPr/>
          <p:nvPr/>
        </p:nvSpPr>
        <p:spPr>
          <a:xfrm>
            <a:off x="975483" y="29730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3" name="Google Shape;2473;p41"/>
          <p:cNvSpPr/>
          <p:nvPr/>
        </p:nvSpPr>
        <p:spPr>
          <a:xfrm>
            <a:off x="1089813" y="25443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4" name="Google Shape;2474;p41"/>
          <p:cNvSpPr/>
          <p:nvPr/>
        </p:nvSpPr>
        <p:spPr>
          <a:xfrm>
            <a:off x="1375637" y="29730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5" name="Google Shape;2475;p41"/>
          <p:cNvSpPr/>
          <p:nvPr/>
        </p:nvSpPr>
        <p:spPr>
          <a:xfrm>
            <a:off x="1333101" y="256235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6" name="Google Shape;2476;p41"/>
          <p:cNvSpPr/>
          <p:nvPr/>
        </p:nvSpPr>
        <p:spPr>
          <a:xfrm>
            <a:off x="81947" y="33876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7" name="Google Shape;2477;p41"/>
          <p:cNvSpPr/>
          <p:nvPr/>
        </p:nvSpPr>
        <p:spPr>
          <a:xfrm>
            <a:off x="147246" y="21136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8" name="Google Shape;2478;p41"/>
          <p:cNvSpPr/>
          <p:nvPr/>
        </p:nvSpPr>
        <p:spPr>
          <a:xfrm>
            <a:off x="403834"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79" name="Google Shape;2479;p41"/>
          <p:cNvSpPr/>
          <p:nvPr/>
        </p:nvSpPr>
        <p:spPr>
          <a:xfrm>
            <a:off x="66181" y="232651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0" name="Google Shape;2480;p41"/>
          <p:cNvSpPr/>
          <p:nvPr/>
        </p:nvSpPr>
        <p:spPr>
          <a:xfrm>
            <a:off x="124471" y="27506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1" name="Google Shape;2481;p41"/>
          <p:cNvSpPr/>
          <p:nvPr/>
        </p:nvSpPr>
        <p:spPr>
          <a:xfrm>
            <a:off x="2837520"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2" name="Google Shape;2482;p41"/>
          <p:cNvSpPr/>
          <p:nvPr/>
        </p:nvSpPr>
        <p:spPr>
          <a:xfrm>
            <a:off x="2196199" y="21875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3" name="Google Shape;2483;p41"/>
          <p:cNvSpPr/>
          <p:nvPr/>
        </p:nvSpPr>
        <p:spPr>
          <a:xfrm>
            <a:off x="2120786" y="25304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4" name="Google Shape;2484;p41"/>
          <p:cNvSpPr/>
          <p:nvPr/>
        </p:nvSpPr>
        <p:spPr>
          <a:xfrm>
            <a:off x="3061097" y="30022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5" name="Google Shape;2485;p41"/>
          <p:cNvSpPr/>
          <p:nvPr/>
        </p:nvSpPr>
        <p:spPr>
          <a:xfrm>
            <a:off x="2070935" y="2816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6" name="Google Shape;2486;p41"/>
          <p:cNvSpPr/>
          <p:nvPr/>
        </p:nvSpPr>
        <p:spPr>
          <a:xfrm>
            <a:off x="1956605" y="30447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7" name="Google Shape;2487;p41"/>
          <p:cNvSpPr/>
          <p:nvPr/>
        </p:nvSpPr>
        <p:spPr>
          <a:xfrm>
            <a:off x="2311543" y="2344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8" name="Google Shape;2488;p41"/>
          <p:cNvSpPr/>
          <p:nvPr/>
        </p:nvSpPr>
        <p:spPr>
          <a:xfrm>
            <a:off x="2570791" y="22872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89" name="Google Shape;2489;p41"/>
          <p:cNvSpPr/>
          <p:nvPr/>
        </p:nvSpPr>
        <p:spPr>
          <a:xfrm>
            <a:off x="1983350" y="3315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0" name="Google Shape;2490;p41"/>
          <p:cNvSpPr/>
          <p:nvPr/>
        </p:nvSpPr>
        <p:spPr>
          <a:xfrm>
            <a:off x="1983341" y="26593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1" name="Google Shape;2491;p41"/>
          <p:cNvSpPr/>
          <p:nvPr/>
        </p:nvSpPr>
        <p:spPr>
          <a:xfrm>
            <a:off x="1956605"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2" name="Google Shape;2492;p41"/>
          <p:cNvSpPr/>
          <p:nvPr/>
        </p:nvSpPr>
        <p:spPr>
          <a:xfrm>
            <a:off x="2951850" y="22872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3" name="Google Shape;2493;p41"/>
          <p:cNvSpPr/>
          <p:nvPr/>
        </p:nvSpPr>
        <p:spPr>
          <a:xfrm>
            <a:off x="2956623" y="28015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4" name="Google Shape;2494;p41"/>
          <p:cNvSpPr/>
          <p:nvPr/>
        </p:nvSpPr>
        <p:spPr>
          <a:xfrm>
            <a:off x="3132891" y="276633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5" name="Google Shape;2495;p41"/>
          <p:cNvSpPr/>
          <p:nvPr/>
        </p:nvSpPr>
        <p:spPr>
          <a:xfrm>
            <a:off x="2909314" y="31444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6" name="Google Shape;2496;p41"/>
          <p:cNvSpPr/>
          <p:nvPr/>
        </p:nvSpPr>
        <p:spPr>
          <a:xfrm>
            <a:off x="3180510" y="22872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7" name="Google Shape;2497;p41"/>
          <p:cNvSpPr/>
          <p:nvPr/>
        </p:nvSpPr>
        <p:spPr>
          <a:xfrm>
            <a:off x="1656152" y="22300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8" name="Google Shape;2498;p41"/>
          <p:cNvSpPr/>
          <p:nvPr/>
        </p:nvSpPr>
        <p:spPr>
          <a:xfrm>
            <a:off x="1884812" y="2344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99" name="Google Shape;2499;p41"/>
          <p:cNvSpPr/>
          <p:nvPr/>
        </p:nvSpPr>
        <p:spPr>
          <a:xfrm>
            <a:off x="1842276"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0" name="Google Shape;2500;p41"/>
          <p:cNvSpPr/>
          <p:nvPr/>
        </p:nvSpPr>
        <p:spPr>
          <a:xfrm>
            <a:off x="1631114" y="29304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1" name="Google Shape;2501;p41"/>
          <p:cNvSpPr/>
          <p:nvPr/>
        </p:nvSpPr>
        <p:spPr>
          <a:xfrm>
            <a:off x="2570791"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2" name="Google Shape;2502;p41"/>
          <p:cNvSpPr/>
          <p:nvPr/>
        </p:nvSpPr>
        <p:spPr>
          <a:xfrm>
            <a:off x="1770482" y="26301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3" name="Google Shape;2503;p41"/>
          <p:cNvSpPr/>
          <p:nvPr/>
        </p:nvSpPr>
        <p:spPr>
          <a:xfrm>
            <a:off x="1656152" y="25018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4" name="Google Shape;2504;p41"/>
          <p:cNvSpPr/>
          <p:nvPr/>
        </p:nvSpPr>
        <p:spPr>
          <a:xfrm>
            <a:off x="2113471" y="23443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5" name="Google Shape;2505;p41"/>
          <p:cNvSpPr/>
          <p:nvPr/>
        </p:nvSpPr>
        <p:spPr>
          <a:xfrm>
            <a:off x="2113471"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6" name="Google Shape;2506;p41"/>
          <p:cNvSpPr/>
          <p:nvPr/>
        </p:nvSpPr>
        <p:spPr>
          <a:xfrm>
            <a:off x="2227801" y="33159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7" name="Google Shape;2507;p41"/>
          <p:cNvSpPr/>
          <p:nvPr/>
        </p:nvSpPr>
        <p:spPr>
          <a:xfrm>
            <a:off x="2227801" y="29730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8" name="Google Shape;2508;p41"/>
          <p:cNvSpPr/>
          <p:nvPr/>
        </p:nvSpPr>
        <p:spPr>
          <a:xfrm>
            <a:off x="2323778" y="25443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09" name="Google Shape;2509;p41"/>
          <p:cNvSpPr/>
          <p:nvPr/>
        </p:nvSpPr>
        <p:spPr>
          <a:xfrm>
            <a:off x="2585419" y="256235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0" name="Google Shape;2510;p41"/>
          <p:cNvSpPr/>
          <p:nvPr/>
        </p:nvSpPr>
        <p:spPr>
          <a:xfrm>
            <a:off x="2894685" y="24586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1" name="Google Shape;2511;p41"/>
          <p:cNvSpPr/>
          <p:nvPr/>
        </p:nvSpPr>
        <p:spPr>
          <a:xfrm>
            <a:off x="3137974"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2" name="Google Shape;2512;p41"/>
          <p:cNvSpPr/>
          <p:nvPr/>
        </p:nvSpPr>
        <p:spPr>
          <a:xfrm>
            <a:off x="3061097"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3" name="Google Shape;2513;p41"/>
          <p:cNvSpPr/>
          <p:nvPr/>
        </p:nvSpPr>
        <p:spPr>
          <a:xfrm>
            <a:off x="1656152"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4" name="Google Shape;2514;p41"/>
          <p:cNvSpPr/>
          <p:nvPr/>
        </p:nvSpPr>
        <p:spPr>
          <a:xfrm>
            <a:off x="2852149" y="335538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5" name="Google Shape;2515;p41"/>
          <p:cNvSpPr/>
          <p:nvPr/>
        </p:nvSpPr>
        <p:spPr>
          <a:xfrm>
            <a:off x="3061097" y="25304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6" name="Google Shape;2516;p41"/>
          <p:cNvSpPr/>
          <p:nvPr/>
        </p:nvSpPr>
        <p:spPr>
          <a:xfrm>
            <a:off x="4158131" y="21286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7" name="Google Shape;2517;p41"/>
          <p:cNvSpPr/>
          <p:nvPr/>
        </p:nvSpPr>
        <p:spPr>
          <a:xfrm>
            <a:off x="4553203" y="30151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8" name="Google Shape;2518;p41"/>
          <p:cNvSpPr/>
          <p:nvPr/>
        </p:nvSpPr>
        <p:spPr>
          <a:xfrm>
            <a:off x="3791641" y="28290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19" name="Google Shape;2519;p41"/>
          <p:cNvSpPr/>
          <p:nvPr/>
        </p:nvSpPr>
        <p:spPr>
          <a:xfrm>
            <a:off x="3677311" y="30576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0" name="Google Shape;2520;p41"/>
          <p:cNvSpPr/>
          <p:nvPr/>
        </p:nvSpPr>
        <p:spPr>
          <a:xfrm>
            <a:off x="4215296" y="23001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1" name="Google Shape;2521;p41"/>
          <p:cNvSpPr/>
          <p:nvPr/>
        </p:nvSpPr>
        <p:spPr>
          <a:xfrm>
            <a:off x="3704056" y="33288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2" name="Google Shape;2522;p41"/>
          <p:cNvSpPr/>
          <p:nvPr/>
        </p:nvSpPr>
        <p:spPr>
          <a:xfrm>
            <a:off x="4058430" y="323955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3" name="Google Shape;2523;p41"/>
          <p:cNvSpPr/>
          <p:nvPr/>
        </p:nvSpPr>
        <p:spPr>
          <a:xfrm>
            <a:off x="4100966" y="27573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4" name="Google Shape;2524;p41"/>
          <p:cNvSpPr/>
          <p:nvPr/>
        </p:nvSpPr>
        <p:spPr>
          <a:xfrm>
            <a:off x="4272461" y="27573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5" name="Google Shape;2525;p41"/>
          <p:cNvSpPr/>
          <p:nvPr/>
        </p:nvSpPr>
        <p:spPr>
          <a:xfrm>
            <a:off x="3704046" y="26722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6" name="Google Shape;2526;p41"/>
          <p:cNvSpPr/>
          <p:nvPr/>
        </p:nvSpPr>
        <p:spPr>
          <a:xfrm>
            <a:off x="3677311" y="21286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7" name="Google Shape;2527;p41"/>
          <p:cNvSpPr/>
          <p:nvPr/>
        </p:nvSpPr>
        <p:spPr>
          <a:xfrm>
            <a:off x="4443956" y="23001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8" name="Google Shape;2528;p41"/>
          <p:cNvSpPr/>
          <p:nvPr/>
        </p:nvSpPr>
        <p:spPr>
          <a:xfrm>
            <a:off x="4448729" y="28144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29" name="Google Shape;2529;p41"/>
          <p:cNvSpPr/>
          <p:nvPr/>
        </p:nvSpPr>
        <p:spPr>
          <a:xfrm>
            <a:off x="4624997" y="27792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0" name="Google Shape;2530;p41"/>
          <p:cNvSpPr/>
          <p:nvPr/>
        </p:nvSpPr>
        <p:spPr>
          <a:xfrm>
            <a:off x="4072384" y="30576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1" name="Google Shape;2531;p41"/>
          <p:cNvSpPr/>
          <p:nvPr/>
        </p:nvSpPr>
        <p:spPr>
          <a:xfrm>
            <a:off x="4401420" y="31573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2" name="Google Shape;2532;p41"/>
          <p:cNvSpPr/>
          <p:nvPr/>
        </p:nvSpPr>
        <p:spPr>
          <a:xfrm>
            <a:off x="4672615" y="23001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3" name="Google Shape;2533;p41"/>
          <p:cNvSpPr/>
          <p:nvPr/>
        </p:nvSpPr>
        <p:spPr>
          <a:xfrm>
            <a:off x="3376858" y="22429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4" name="Google Shape;2534;p41"/>
          <p:cNvSpPr/>
          <p:nvPr/>
        </p:nvSpPr>
        <p:spPr>
          <a:xfrm>
            <a:off x="3605518" y="23572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5" name="Google Shape;2535;p41"/>
          <p:cNvSpPr/>
          <p:nvPr/>
        </p:nvSpPr>
        <p:spPr>
          <a:xfrm>
            <a:off x="3562982" y="32145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6" name="Google Shape;2536;p41"/>
          <p:cNvSpPr/>
          <p:nvPr/>
        </p:nvSpPr>
        <p:spPr>
          <a:xfrm>
            <a:off x="3351820" y="29433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7" name="Google Shape;2537;p41"/>
          <p:cNvSpPr/>
          <p:nvPr/>
        </p:nvSpPr>
        <p:spPr>
          <a:xfrm>
            <a:off x="4215296" y="32145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8" name="Google Shape;2538;p41"/>
          <p:cNvSpPr/>
          <p:nvPr/>
        </p:nvSpPr>
        <p:spPr>
          <a:xfrm>
            <a:off x="3491188" y="26430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39" name="Google Shape;2539;p41"/>
          <p:cNvSpPr/>
          <p:nvPr/>
        </p:nvSpPr>
        <p:spPr>
          <a:xfrm>
            <a:off x="3376858" y="25147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0" name="Google Shape;2540;p41"/>
          <p:cNvSpPr/>
          <p:nvPr/>
        </p:nvSpPr>
        <p:spPr>
          <a:xfrm>
            <a:off x="4129549" y="24429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1" name="Google Shape;2541;p41"/>
          <p:cNvSpPr/>
          <p:nvPr/>
        </p:nvSpPr>
        <p:spPr>
          <a:xfrm>
            <a:off x="4272461" y="29859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2" name="Google Shape;2542;p41"/>
          <p:cNvSpPr/>
          <p:nvPr/>
        </p:nvSpPr>
        <p:spPr>
          <a:xfrm>
            <a:off x="4229925" y="2575277"/>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3" name="Google Shape;2543;p41"/>
          <p:cNvSpPr/>
          <p:nvPr/>
        </p:nvSpPr>
        <p:spPr>
          <a:xfrm>
            <a:off x="4386791" y="24715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4" name="Google Shape;2544;p41"/>
          <p:cNvSpPr/>
          <p:nvPr/>
        </p:nvSpPr>
        <p:spPr>
          <a:xfrm>
            <a:off x="4630079" y="32145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5" name="Google Shape;2545;p41"/>
          <p:cNvSpPr/>
          <p:nvPr/>
        </p:nvSpPr>
        <p:spPr>
          <a:xfrm>
            <a:off x="4553203" y="21286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6" name="Google Shape;2546;p41"/>
          <p:cNvSpPr/>
          <p:nvPr/>
        </p:nvSpPr>
        <p:spPr>
          <a:xfrm>
            <a:off x="3376858" y="32145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7" name="Google Shape;2547;p41"/>
          <p:cNvSpPr/>
          <p:nvPr/>
        </p:nvSpPr>
        <p:spPr>
          <a:xfrm>
            <a:off x="4344255" y="336830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8" name="Google Shape;2548;p41"/>
          <p:cNvSpPr/>
          <p:nvPr/>
        </p:nvSpPr>
        <p:spPr>
          <a:xfrm>
            <a:off x="4553203" y="254334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49" name="Google Shape;2549;p41"/>
          <p:cNvSpPr/>
          <p:nvPr/>
        </p:nvSpPr>
        <p:spPr>
          <a:xfrm>
            <a:off x="5701583" y="21480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0" name="Google Shape;2550;p41"/>
          <p:cNvSpPr/>
          <p:nvPr/>
        </p:nvSpPr>
        <p:spPr>
          <a:xfrm>
            <a:off x="5384157" y="22198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1" name="Google Shape;2551;p41"/>
          <p:cNvSpPr/>
          <p:nvPr/>
        </p:nvSpPr>
        <p:spPr>
          <a:xfrm>
            <a:off x="5308743" y="25627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2" name="Google Shape;2552;p41"/>
          <p:cNvSpPr/>
          <p:nvPr/>
        </p:nvSpPr>
        <p:spPr>
          <a:xfrm>
            <a:off x="6096655" y="30345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3" name="Google Shape;2553;p41"/>
          <p:cNvSpPr/>
          <p:nvPr/>
        </p:nvSpPr>
        <p:spPr>
          <a:xfrm>
            <a:off x="5258893" y="28484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4" name="Google Shape;2554;p41"/>
          <p:cNvSpPr/>
          <p:nvPr/>
        </p:nvSpPr>
        <p:spPr>
          <a:xfrm>
            <a:off x="5530089" y="23766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5" name="Google Shape;2555;p41"/>
          <p:cNvSpPr/>
          <p:nvPr/>
        </p:nvSpPr>
        <p:spPr>
          <a:xfrm>
            <a:off x="5758748" y="23195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6" name="Google Shape;2556;p41"/>
          <p:cNvSpPr/>
          <p:nvPr/>
        </p:nvSpPr>
        <p:spPr>
          <a:xfrm>
            <a:off x="5601882" y="32589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7" name="Google Shape;2557;p41"/>
          <p:cNvSpPr/>
          <p:nvPr/>
        </p:nvSpPr>
        <p:spPr>
          <a:xfrm>
            <a:off x="5644418" y="27767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8" name="Google Shape;2558;p41"/>
          <p:cNvSpPr/>
          <p:nvPr/>
        </p:nvSpPr>
        <p:spPr>
          <a:xfrm>
            <a:off x="5530089" y="28910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59" name="Google Shape;2559;p41"/>
          <p:cNvSpPr/>
          <p:nvPr/>
        </p:nvSpPr>
        <p:spPr>
          <a:xfrm>
            <a:off x="5815913" y="27767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0" name="Google Shape;2560;p41"/>
          <p:cNvSpPr/>
          <p:nvPr/>
        </p:nvSpPr>
        <p:spPr>
          <a:xfrm>
            <a:off x="5987408" y="23195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1" name="Google Shape;2561;p41"/>
          <p:cNvSpPr/>
          <p:nvPr/>
        </p:nvSpPr>
        <p:spPr>
          <a:xfrm>
            <a:off x="5992181" y="28338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2" name="Google Shape;2562;p41"/>
          <p:cNvSpPr/>
          <p:nvPr/>
        </p:nvSpPr>
        <p:spPr>
          <a:xfrm>
            <a:off x="6168448" y="279864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3" name="Google Shape;2563;p41"/>
          <p:cNvSpPr/>
          <p:nvPr/>
        </p:nvSpPr>
        <p:spPr>
          <a:xfrm>
            <a:off x="5615836" y="30770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4" name="Google Shape;2564;p41"/>
          <p:cNvSpPr/>
          <p:nvPr/>
        </p:nvSpPr>
        <p:spPr>
          <a:xfrm>
            <a:off x="5944871" y="31767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5" name="Google Shape;2565;p41"/>
          <p:cNvSpPr/>
          <p:nvPr/>
        </p:nvSpPr>
        <p:spPr>
          <a:xfrm>
            <a:off x="6216067" y="23195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6" name="Google Shape;2566;p41"/>
          <p:cNvSpPr/>
          <p:nvPr/>
        </p:nvSpPr>
        <p:spPr>
          <a:xfrm>
            <a:off x="4844110" y="22623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7" name="Google Shape;2567;p41"/>
          <p:cNvSpPr/>
          <p:nvPr/>
        </p:nvSpPr>
        <p:spPr>
          <a:xfrm>
            <a:off x="5015605" y="23766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8" name="Google Shape;2568;p41"/>
          <p:cNvSpPr/>
          <p:nvPr/>
        </p:nvSpPr>
        <p:spPr>
          <a:xfrm>
            <a:off x="5005764" y="31196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69" name="Google Shape;2569;p41"/>
          <p:cNvSpPr/>
          <p:nvPr/>
        </p:nvSpPr>
        <p:spPr>
          <a:xfrm>
            <a:off x="4819072" y="29627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0" name="Google Shape;2570;p41"/>
          <p:cNvSpPr/>
          <p:nvPr/>
        </p:nvSpPr>
        <p:spPr>
          <a:xfrm>
            <a:off x="5758748" y="32339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1" name="Google Shape;2571;p41"/>
          <p:cNvSpPr/>
          <p:nvPr/>
        </p:nvSpPr>
        <p:spPr>
          <a:xfrm>
            <a:off x="4958440" y="26624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2" name="Google Shape;2572;p41"/>
          <p:cNvSpPr/>
          <p:nvPr/>
        </p:nvSpPr>
        <p:spPr>
          <a:xfrm>
            <a:off x="4844110" y="25341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3" name="Google Shape;2573;p41"/>
          <p:cNvSpPr/>
          <p:nvPr/>
        </p:nvSpPr>
        <p:spPr>
          <a:xfrm>
            <a:off x="5673001" y="24623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4" name="Google Shape;2574;p41"/>
          <p:cNvSpPr/>
          <p:nvPr/>
        </p:nvSpPr>
        <p:spPr>
          <a:xfrm>
            <a:off x="5301429" y="23766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5" name="Google Shape;2575;p41"/>
          <p:cNvSpPr/>
          <p:nvPr/>
        </p:nvSpPr>
        <p:spPr>
          <a:xfrm>
            <a:off x="5301429"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6" name="Google Shape;2576;p41"/>
          <p:cNvSpPr/>
          <p:nvPr/>
        </p:nvSpPr>
        <p:spPr>
          <a:xfrm>
            <a:off x="5415759" y="33482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7" name="Google Shape;2577;p41"/>
          <p:cNvSpPr/>
          <p:nvPr/>
        </p:nvSpPr>
        <p:spPr>
          <a:xfrm>
            <a:off x="5415759" y="30053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8" name="Google Shape;2578;p41"/>
          <p:cNvSpPr/>
          <p:nvPr/>
        </p:nvSpPr>
        <p:spPr>
          <a:xfrm>
            <a:off x="5530089" y="25766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79" name="Google Shape;2579;p41"/>
          <p:cNvSpPr/>
          <p:nvPr/>
        </p:nvSpPr>
        <p:spPr>
          <a:xfrm>
            <a:off x="5815913" y="30053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0" name="Google Shape;2580;p41"/>
          <p:cNvSpPr/>
          <p:nvPr/>
        </p:nvSpPr>
        <p:spPr>
          <a:xfrm>
            <a:off x="5773377" y="25946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1" name="Google Shape;2581;p41"/>
          <p:cNvSpPr/>
          <p:nvPr/>
        </p:nvSpPr>
        <p:spPr>
          <a:xfrm>
            <a:off x="5930243" y="24909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2" name="Google Shape;2582;p41"/>
          <p:cNvSpPr/>
          <p:nvPr/>
        </p:nvSpPr>
        <p:spPr>
          <a:xfrm>
            <a:off x="6173531" y="32339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3" name="Google Shape;2583;p41"/>
          <p:cNvSpPr/>
          <p:nvPr/>
        </p:nvSpPr>
        <p:spPr>
          <a:xfrm>
            <a:off x="6096655" y="21480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4" name="Google Shape;2584;p41"/>
          <p:cNvSpPr/>
          <p:nvPr/>
        </p:nvSpPr>
        <p:spPr>
          <a:xfrm>
            <a:off x="4844110"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5" name="Google Shape;2585;p41"/>
          <p:cNvSpPr/>
          <p:nvPr/>
        </p:nvSpPr>
        <p:spPr>
          <a:xfrm>
            <a:off x="5887707" y="338769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6" name="Google Shape;2586;p41"/>
          <p:cNvSpPr/>
          <p:nvPr/>
        </p:nvSpPr>
        <p:spPr>
          <a:xfrm>
            <a:off x="6096655" y="256272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7" name="Google Shape;2587;p41"/>
          <p:cNvSpPr/>
          <p:nvPr/>
        </p:nvSpPr>
        <p:spPr>
          <a:xfrm>
            <a:off x="7099098" y="21480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8" name="Google Shape;2588;p41"/>
          <p:cNvSpPr/>
          <p:nvPr/>
        </p:nvSpPr>
        <p:spPr>
          <a:xfrm>
            <a:off x="6781671" y="22198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89" name="Google Shape;2589;p41"/>
          <p:cNvSpPr/>
          <p:nvPr/>
        </p:nvSpPr>
        <p:spPr>
          <a:xfrm>
            <a:off x="6706258" y="25627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0" name="Google Shape;2590;p41"/>
          <p:cNvSpPr/>
          <p:nvPr/>
        </p:nvSpPr>
        <p:spPr>
          <a:xfrm>
            <a:off x="7413505" y="30053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1" name="Google Shape;2591;p41"/>
          <p:cNvSpPr/>
          <p:nvPr/>
        </p:nvSpPr>
        <p:spPr>
          <a:xfrm>
            <a:off x="6656407" y="28484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2" name="Google Shape;2592;p41"/>
          <p:cNvSpPr/>
          <p:nvPr/>
        </p:nvSpPr>
        <p:spPr>
          <a:xfrm>
            <a:off x="6542077" y="307707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3" name="Google Shape;2593;p41"/>
          <p:cNvSpPr/>
          <p:nvPr/>
        </p:nvSpPr>
        <p:spPr>
          <a:xfrm>
            <a:off x="6927603" y="23766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4" name="Google Shape;2594;p41"/>
          <p:cNvSpPr/>
          <p:nvPr/>
        </p:nvSpPr>
        <p:spPr>
          <a:xfrm>
            <a:off x="7156263" y="23195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5" name="Google Shape;2595;p41"/>
          <p:cNvSpPr/>
          <p:nvPr/>
        </p:nvSpPr>
        <p:spPr>
          <a:xfrm>
            <a:off x="6568822" y="33482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6" name="Google Shape;2596;p41"/>
          <p:cNvSpPr/>
          <p:nvPr/>
        </p:nvSpPr>
        <p:spPr>
          <a:xfrm>
            <a:off x="6999397" y="32589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7" name="Google Shape;2597;p41"/>
          <p:cNvSpPr/>
          <p:nvPr/>
        </p:nvSpPr>
        <p:spPr>
          <a:xfrm>
            <a:off x="7041933" y="27767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8" name="Google Shape;2598;p41"/>
          <p:cNvSpPr/>
          <p:nvPr/>
        </p:nvSpPr>
        <p:spPr>
          <a:xfrm>
            <a:off x="6927603" y="28910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599" name="Google Shape;2599;p41"/>
          <p:cNvSpPr/>
          <p:nvPr/>
        </p:nvSpPr>
        <p:spPr>
          <a:xfrm>
            <a:off x="7213427" y="27767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0" name="Google Shape;2600;p41"/>
          <p:cNvSpPr/>
          <p:nvPr/>
        </p:nvSpPr>
        <p:spPr>
          <a:xfrm>
            <a:off x="6568813" y="26916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1" name="Google Shape;2601;p41"/>
          <p:cNvSpPr/>
          <p:nvPr/>
        </p:nvSpPr>
        <p:spPr>
          <a:xfrm>
            <a:off x="6542077" y="21480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2" name="Google Shape;2602;p41"/>
          <p:cNvSpPr/>
          <p:nvPr/>
        </p:nvSpPr>
        <p:spPr>
          <a:xfrm>
            <a:off x="7389695" y="28338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3" name="Google Shape;2603;p41"/>
          <p:cNvSpPr/>
          <p:nvPr/>
        </p:nvSpPr>
        <p:spPr>
          <a:xfrm>
            <a:off x="7424888" y="334617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4" name="Google Shape;2604;p41"/>
          <p:cNvSpPr/>
          <p:nvPr/>
        </p:nvSpPr>
        <p:spPr>
          <a:xfrm>
            <a:off x="7013350" y="30770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5" name="Google Shape;2605;p41"/>
          <p:cNvSpPr/>
          <p:nvPr/>
        </p:nvSpPr>
        <p:spPr>
          <a:xfrm>
            <a:off x="9176609" y="22943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6" name="Google Shape;2606;p41"/>
          <p:cNvSpPr/>
          <p:nvPr/>
        </p:nvSpPr>
        <p:spPr>
          <a:xfrm>
            <a:off x="8981648" y="32346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7" name="Google Shape;2607;p41"/>
          <p:cNvSpPr/>
          <p:nvPr/>
        </p:nvSpPr>
        <p:spPr>
          <a:xfrm>
            <a:off x="7156263" y="32339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8" name="Google Shape;2608;p41"/>
          <p:cNvSpPr/>
          <p:nvPr/>
        </p:nvSpPr>
        <p:spPr>
          <a:xfrm>
            <a:off x="9019084" y="299336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09" name="Google Shape;2609;p41"/>
          <p:cNvSpPr/>
          <p:nvPr/>
        </p:nvSpPr>
        <p:spPr>
          <a:xfrm>
            <a:off x="7070515" y="24623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0" name="Google Shape;2610;p41"/>
          <p:cNvSpPr/>
          <p:nvPr/>
        </p:nvSpPr>
        <p:spPr>
          <a:xfrm>
            <a:off x="6698943" y="23766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1" name="Google Shape;2611;p41"/>
          <p:cNvSpPr/>
          <p:nvPr/>
        </p:nvSpPr>
        <p:spPr>
          <a:xfrm>
            <a:off x="6698943"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2" name="Google Shape;2612;p41"/>
          <p:cNvSpPr/>
          <p:nvPr/>
        </p:nvSpPr>
        <p:spPr>
          <a:xfrm>
            <a:off x="6813273" y="33482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3" name="Google Shape;2613;p41"/>
          <p:cNvSpPr/>
          <p:nvPr/>
        </p:nvSpPr>
        <p:spPr>
          <a:xfrm>
            <a:off x="6813273" y="30053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4" name="Google Shape;2614;p41"/>
          <p:cNvSpPr/>
          <p:nvPr/>
        </p:nvSpPr>
        <p:spPr>
          <a:xfrm>
            <a:off x="6927603" y="25766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5" name="Google Shape;2615;p41"/>
          <p:cNvSpPr/>
          <p:nvPr/>
        </p:nvSpPr>
        <p:spPr>
          <a:xfrm>
            <a:off x="7213427" y="30053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6" name="Google Shape;2616;p41"/>
          <p:cNvSpPr/>
          <p:nvPr/>
        </p:nvSpPr>
        <p:spPr>
          <a:xfrm>
            <a:off x="7170891" y="25946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7" name="Google Shape;2617;p41"/>
          <p:cNvSpPr/>
          <p:nvPr/>
        </p:nvSpPr>
        <p:spPr>
          <a:xfrm>
            <a:off x="7382020" y="25240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8" name="Google Shape;2618;p41"/>
          <p:cNvSpPr/>
          <p:nvPr/>
        </p:nvSpPr>
        <p:spPr>
          <a:xfrm>
            <a:off x="7424894" y="221422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19" name="Google Shape;2619;p41"/>
          <p:cNvSpPr/>
          <p:nvPr/>
        </p:nvSpPr>
        <p:spPr>
          <a:xfrm>
            <a:off x="2284966" y="27444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0" name="Google Shape;2620;p41"/>
          <p:cNvSpPr/>
          <p:nvPr/>
        </p:nvSpPr>
        <p:spPr>
          <a:xfrm>
            <a:off x="3791354" y="23572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1" name="Google Shape;2621;p41"/>
          <p:cNvSpPr txBox="1"/>
          <p:nvPr/>
        </p:nvSpPr>
        <p:spPr>
          <a:xfrm>
            <a:off x="285875" y="184425"/>
            <a:ext cx="8712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Aggregating via Processing-Time</a:t>
            </a:r>
            <a:r>
              <a:rPr lang="en" sz="1800" dirty="0">
                <a:solidFill>
                  <a:srgbClr val="0000FF"/>
                </a:solidFill>
                <a:latin typeface="Open Sans"/>
                <a:ea typeface="Open Sans"/>
                <a:cs typeface="Open Sans"/>
                <a:sym typeface="Open Sans"/>
              </a:rPr>
              <a:t> </a:t>
            </a:r>
            <a:r>
              <a:rPr lang="en" sz="2700" dirty="0">
                <a:solidFill>
                  <a:srgbClr val="0000FF"/>
                </a:solidFill>
                <a:latin typeface="Open Sans"/>
                <a:ea typeface="Open Sans"/>
                <a:cs typeface="Open Sans"/>
                <a:sym typeface="Open Sans"/>
              </a:rPr>
              <a:t>Windows</a:t>
            </a:r>
            <a:endParaRPr sz="2700" dirty="0">
              <a:solidFill>
                <a:srgbClr val="0000FF"/>
              </a:solidFill>
              <a:latin typeface="Open Sans"/>
              <a:ea typeface="Open Sans"/>
              <a:cs typeface="Open Sans"/>
              <a:sym typeface="Open Sans"/>
            </a:endParaRPr>
          </a:p>
        </p:txBody>
      </p:sp>
      <p:sp>
        <p:nvSpPr>
          <p:cNvPr id="2622" name="Google Shape;2622;p41"/>
          <p:cNvSpPr/>
          <p:nvPr/>
        </p:nvSpPr>
        <p:spPr>
          <a:xfrm>
            <a:off x="7667404" y="2039775"/>
            <a:ext cx="1137600" cy="1466400"/>
          </a:xfrm>
          <a:prstGeom prst="rect">
            <a:avLst/>
          </a:prstGeom>
          <a:solidFill>
            <a:srgbClr val="A0C3FF"/>
          </a:solidFill>
          <a:ln w="190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3" name="Google Shape;2623;p41"/>
          <p:cNvSpPr/>
          <p:nvPr/>
        </p:nvSpPr>
        <p:spPr>
          <a:xfrm>
            <a:off x="8143183" y="21134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4" name="Google Shape;2624;p41"/>
          <p:cNvSpPr/>
          <p:nvPr/>
        </p:nvSpPr>
        <p:spPr>
          <a:xfrm>
            <a:off x="7750344" y="25280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5" name="Google Shape;2625;p41"/>
          <p:cNvSpPr/>
          <p:nvPr/>
        </p:nvSpPr>
        <p:spPr>
          <a:xfrm>
            <a:off x="8538255" y="2999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6" name="Google Shape;2626;p41"/>
          <p:cNvSpPr/>
          <p:nvPr/>
        </p:nvSpPr>
        <p:spPr>
          <a:xfrm>
            <a:off x="7971689" y="23420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7" name="Google Shape;2627;p41"/>
          <p:cNvSpPr/>
          <p:nvPr/>
        </p:nvSpPr>
        <p:spPr>
          <a:xfrm>
            <a:off x="8200348" y="22848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8" name="Google Shape;2628;p41"/>
          <p:cNvSpPr/>
          <p:nvPr/>
        </p:nvSpPr>
        <p:spPr>
          <a:xfrm>
            <a:off x="8043483" y="32242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29" name="Google Shape;2629;p41"/>
          <p:cNvSpPr/>
          <p:nvPr/>
        </p:nvSpPr>
        <p:spPr>
          <a:xfrm>
            <a:off x="8086019" y="27420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0" name="Google Shape;2630;p41"/>
          <p:cNvSpPr/>
          <p:nvPr/>
        </p:nvSpPr>
        <p:spPr>
          <a:xfrm>
            <a:off x="7971689" y="28563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1" name="Google Shape;2631;p41"/>
          <p:cNvSpPr/>
          <p:nvPr/>
        </p:nvSpPr>
        <p:spPr>
          <a:xfrm>
            <a:off x="8257513" y="27420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2" name="Google Shape;2632;p41"/>
          <p:cNvSpPr/>
          <p:nvPr/>
        </p:nvSpPr>
        <p:spPr>
          <a:xfrm>
            <a:off x="8429008" y="22848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3" name="Google Shape;2633;p41"/>
          <p:cNvSpPr/>
          <p:nvPr/>
        </p:nvSpPr>
        <p:spPr>
          <a:xfrm>
            <a:off x="8433781" y="27992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4" name="Google Shape;2634;p41"/>
          <p:cNvSpPr/>
          <p:nvPr/>
        </p:nvSpPr>
        <p:spPr>
          <a:xfrm>
            <a:off x="8610048" y="276399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5" name="Google Shape;2635;p41"/>
          <p:cNvSpPr/>
          <p:nvPr/>
        </p:nvSpPr>
        <p:spPr>
          <a:xfrm>
            <a:off x="8057436" y="30424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6" name="Google Shape;2636;p41"/>
          <p:cNvSpPr/>
          <p:nvPr/>
        </p:nvSpPr>
        <p:spPr>
          <a:xfrm>
            <a:off x="8386472" y="31421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7" name="Google Shape;2637;p41"/>
          <p:cNvSpPr/>
          <p:nvPr/>
        </p:nvSpPr>
        <p:spPr>
          <a:xfrm>
            <a:off x="8657667" y="22848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8" name="Google Shape;2638;p41"/>
          <p:cNvSpPr/>
          <p:nvPr/>
        </p:nvSpPr>
        <p:spPr>
          <a:xfrm>
            <a:off x="8200348" y="31992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39" name="Google Shape;2639;p41"/>
          <p:cNvSpPr/>
          <p:nvPr/>
        </p:nvSpPr>
        <p:spPr>
          <a:xfrm>
            <a:off x="8114601" y="24277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0" name="Google Shape;2640;p41"/>
          <p:cNvSpPr/>
          <p:nvPr/>
        </p:nvSpPr>
        <p:spPr>
          <a:xfrm>
            <a:off x="7743029" y="23420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1" name="Google Shape;2641;p41"/>
          <p:cNvSpPr/>
          <p:nvPr/>
        </p:nvSpPr>
        <p:spPr>
          <a:xfrm>
            <a:off x="7743029" y="31992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2" name="Google Shape;2642;p41"/>
          <p:cNvSpPr/>
          <p:nvPr/>
        </p:nvSpPr>
        <p:spPr>
          <a:xfrm>
            <a:off x="7857359" y="33135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3" name="Google Shape;2643;p41"/>
          <p:cNvSpPr/>
          <p:nvPr/>
        </p:nvSpPr>
        <p:spPr>
          <a:xfrm>
            <a:off x="7857359" y="29706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4" name="Google Shape;2644;p41"/>
          <p:cNvSpPr/>
          <p:nvPr/>
        </p:nvSpPr>
        <p:spPr>
          <a:xfrm>
            <a:off x="7971689" y="25420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5" name="Google Shape;2645;p41"/>
          <p:cNvSpPr/>
          <p:nvPr/>
        </p:nvSpPr>
        <p:spPr>
          <a:xfrm>
            <a:off x="8257513" y="29706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6" name="Google Shape;2646;p41"/>
          <p:cNvSpPr/>
          <p:nvPr/>
        </p:nvSpPr>
        <p:spPr>
          <a:xfrm>
            <a:off x="8214977" y="256000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7" name="Google Shape;2647;p41"/>
          <p:cNvSpPr/>
          <p:nvPr/>
        </p:nvSpPr>
        <p:spPr>
          <a:xfrm>
            <a:off x="8371843" y="24563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8" name="Google Shape;2648;p41"/>
          <p:cNvSpPr/>
          <p:nvPr/>
        </p:nvSpPr>
        <p:spPr>
          <a:xfrm>
            <a:off x="8615131" y="31992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9" name="Google Shape;2649;p41"/>
          <p:cNvSpPr/>
          <p:nvPr/>
        </p:nvSpPr>
        <p:spPr>
          <a:xfrm>
            <a:off x="8538255" y="21134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50" name="Google Shape;2650;p41"/>
          <p:cNvSpPr/>
          <p:nvPr/>
        </p:nvSpPr>
        <p:spPr>
          <a:xfrm>
            <a:off x="8329306" y="335304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51" name="Google Shape;2651;p41"/>
          <p:cNvSpPr/>
          <p:nvPr/>
        </p:nvSpPr>
        <p:spPr>
          <a:xfrm>
            <a:off x="8538255" y="252807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52" name="Google Shape;2652;p41"/>
          <p:cNvSpPr/>
          <p:nvPr/>
        </p:nvSpPr>
        <p:spPr>
          <a:xfrm>
            <a:off x="8981646" y="27521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53" name="Google Shape;2653;p41"/>
          <p:cNvSpPr/>
          <p:nvPr/>
        </p:nvSpPr>
        <p:spPr>
          <a:xfrm>
            <a:off x="8998459" y="23235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54" name="Google Shape;2654;p41"/>
          <p:cNvSpPr/>
          <p:nvPr/>
        </p:nvSpPr>
        <p:spPr>
          <a:xfrm>
            <a:off x="5191527" y="3640878"/>
            <a:ext cx="77100" cy="42600"/>
          </a:xfrm>
          <a:prstGeom prst="triangle">
            <a:avLst>
              <a:gd name="adj" fmla="val 50000"/>
            </a:avLst>
          </a:prstGeom>
          <a:solidFill>
            <a:srgbClr val="76A7FA"/>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grpSp>
        <p:nvGrpSpPr>
          <p:cNvPr id="2655" name="Google Shape;2655;p41"/>
          <p:cNvGrpSpPr/>
          <p:nvPr/>
        </p:nvGrpSpPr>
        <p:grpSpPr>
          <a:xfrm>
            <a:off x="-10111" y="3640878"/>
            <a:ext cx="9154074" cy="373198"/>
            <a:chOff x="-13478" y="3330504"/>
            <a:chExt cx="12202178" cy="497597"/>
          </a:xfrm>
        </p:grpSpPr>
        <p:cxnSp>
          <p:nvCxnSpPr>
            <p:cNvPr id="2656" name="Google Shape;2656;p41"/>
            <p:cNvCxnSpPr/>
            <p:nvPr/>
          </p:nvCxnSpPr>
          <p:spPr>
            <a:xfrm>
              <a:off x="0" y="3392108"/>
              <a:ext cx="12188700" cy="0"/>
            </a:xfrm>
            <a:prstGeom prst="straightConnector1">
              <a:avLst/>
            </a:prstGeom>
            <a:noFill/>
            <a:ln w="9525" cap="flat" cmpd="sng">
              <a:solidFill>
                <a:srgbClr val="34A853"/>
              </a:solidFill>
              <a:prstDash val="solid"/>
              <a:round/>
              <a:headEnd type="none" w="sm" len="sm"/>
              <a:tailEnd type="none" w="sm" len="sm"/>
            </a:ln>
          </p:spPr>
        </p:cxnSp>
        <p:sp>
          <p:nvSpPr>
            <p:cNvPr id="2657" name="Google Shape;2657;p41"/>
            <p:cNvSpPr/>
            <p:nvPr/>
          </p:nvSpPr>
          <p:spPr>
            <a:xfrm>
              <a:off x="8197272"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a:t>
              </a:r>
              <a:r>
                <a:rPr lang="en" b="1">
                  <a:solidFill>
                    <a:srgbClr val="34A853"/>
                  </a:solidFill>
                  <a:latin typeface="Open Sans"/>
                  <a:ea typeface="Open Sans"/>
                  <a:cs typeface="Open Sans"/>
                  <a:sym typeface="Open Sans"/>
                </a:rPr>
                <a:t>3</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658" name="Google Shape;2658;p41"/>
            <p:cNvSpPr/>
            <p:nvPr/>
          </p:nvSpPr>
          <p:spPr>
            <a:xfrm>
              <a:off x="9759111"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a:t>
              </a:r>
              <a:r>
                <a:rPr lang="en" b="1">
                  <a:solidFill>
                    <a:srgbClr val="34A853"/>
                  </a:solidFill>
                  <a:latin typeface="Open Sans"/>
                  <a:ea typeface="Open Sans"/>
                  <a:cs typeface="Open Sans"/>
                  <a:sym typeface="Open Sans"/>
                </a:rPr>
                <a:t>4</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659" name="Google Shape;2659;p41"/>
            <p:cNvSpPr/>
            <p:nvPr/>
          </p:nvSpPr>
          <p:spPr>
            <a:xfrm>
              <a:off x="-13478"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8</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660" name="Google Shape;2660;p41"/>
            <p:cNvSpPr/>
            <p:nvPr/>
          </p:nvSpPr>
          <p:spPr>
            <a:xfrm>
              <a:off x="1619224"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9</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661" name="Google Shape;2661;p41"/>
            <p:cNvSpPr/>
            <p:nvPr/>
          </p:nvSpPr>
          <p:spPr>
            <a:xfrm>
              <a:off x="3251926"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10</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662" name="Google Shape;2662;p41"/>
            <p:cNvSpPr/>
            <p:nvPr/>
          </p:nvSpPr>
          <p:spPr>
            <a:xfrm>
              <a:off x="4900374"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a:t>
              </a:r>
              <a:r>
                <a:rPr lang="en" b="1">
                  <a:solidFill>
                    <a:srgbClr val="34A853"/>
                  </a:solidFill>
                  <a:latin typeface="Open Sans"/>
                  <a:ea typeface="Open Sans"/>
                  <a:cs typeface="Open Sans"/>
                  <a:sym typeface="Open Sans"/>
                </a:rPr>
                <a:t>1</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663" name="Google Shape;2663;p41"/>
            <p:cNvSpPr/>
            <p:nvPr/>
          </p:nvSpPr>
          <p:spPr>
            <a:xfrm>
              <a:off x="6548823"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12:00</a:t>
              </a:r>
              <a:endParaRPr sz="1400" b="0" i="0" u="none" strike="noStrike" cap="none">
                <a:solidFill>
                  <a:srgbClr val="34A853"/>
                </a:solidFill>
                <a:latin typeface="Open Sans"/>
                <a:ea typeface="Open Sans"/>
                <a:cs typeface="Open Sans"/>
                <a:sym typeface="Open Sans"/>
              </a:endParaRPr>
            </a:p>
          </p:txBody>
        </p:sp>
        <p:sp>
          <p:nvSpPr>
            <p:cNvPr id="2664" name="Google Shape;2664;p41"/>
            <p:cNvSpPr/>
            <p:nvPr/>
          </p:nvSpPr>
          <p:spPr>
            <a:xfrm>
              <a:off x="10759823" y="3458800"/>
              <a:ext cx="1385700" cy="3693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rgbClr val="34A853"/>
                  </a:solidFill>
                  <a:latin typeface="Open Sans"/>
                  <a:ea typeface="Open Sans"/>
                  <a:cs typeface="Open Sans"/>
                  <a:sym typeface="Open Sans"/>
                </a:rPr>
                <a:t>Processing Time</a:t>
              </a:r>
              <a:endParaRPr sz="1100" i="0" u="none" strike="noStrike" cap="none">
                <a:solidFill>
                  <a:srgbClr val="34A853"/>
                </a:solidFill>
                <a:latin typeface="Open Sans"/>
                <a:ea typeface="Open Sans"/>
                <a:cs typeface="Open Sans"/>
                <a:sym typeface="Open Sans"/>
              </a:endParaRPr>
            </a:p>
          </p:txBody>
        </p:sp>
        <p:sp>
          <p:nvSpPr>
            <p:cNvPr id="2665" name="Google Shape;2665;p41"/>
            <p:cNvSpPr/>
            <p:nvPr/>
          </p:nvSpPr>
          <p:spPr>
            <a:xfrm>
              <a:off x="8589570"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666" name="Google Shape;2666;p41"/>
            <p:cNvSpPr/>
            <p:nvPr/>
          </p:nvSpPr>
          <p:spPr>
            <a:xfrm>
              <a:off x="10154532"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667" name="Google Shape;2667;p41"/>
            <p:cNvSpPr/>
            <p:nvPr/>
          </p:nvSpPr>
          <p:spPr>
            <a:xfrm>
              <a:off x="6943473" y="3330504"/>
              <a:ext cx="102900" cy="56700"/>
            </a:xfrm>
            <a:prstGeom prst="triangle">
              <a:avLst>
                <a:gd name="adj" fmla="val 50000"/>
              </a:avLst>
            </a:prstGeom>
            <a:solidFill>
              <a:srgbClr val="34A853"/>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668" name="Google Shape;2668;p41"/>
            <p:cNvSpPr/>
            <p:nvPr/>
          </p:nvSpPr>
          <p:spPr>
            <a:xfrm>
              <a:off x="2013874"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669" name="Google Shape;2669;p41"/>
            <p:cNvSpPr/>
            <p:nvPr/>
          </p:nvSpPr>
          <p:spPr>
            <a:xfrm>
              <a:off x="5295024"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670" name="Google Shape;2670;p41"/>
            <p:cNvSpPr/>
            <p:nvPr/>
          </p:nvSpPr>
          <p:spPr>
            <a:xfrm>
              <a:off x="3646575"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671" name="Google Shape;2671;p41"/>
            <p:cNvSpPr/>
            <p:nvPr/>
          </p:nvSpPr>
          <p:spPr>
            <a:xfrm>
              <a:off x="381172"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sp>
        <p:nvSpPr>
          <p:cNvPr id="3362" name="Google Shape;3362;p82"/>
          <p:cNvSpPr txBox="1">
            <a:spLocks noGrp="1"/>
          </p:cNvSpPr>
          <p:nvPr>
            <p:ph type="title"/>
          </p:nvPr>
        </p:nvSpPr>
        <p:spPr>
          <a:xfrm>
            <a:off x="0" y="2097563"/>
            <a:ext cx="9143907" cy="376875"/>
          </a:xfrm>
          <a:prstGeom prst="rect">
            <a:avLst/>
          </a:prstGeom>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3800" dirty="0">
                <a:solidFill>
                  <a:srgbClr val="0000FF"/>
                </a:solidFill>
              </a:rPr>
              <a:t>Apache Beam</a:t>
            </a:r>
            <a:endParaRPr sz="3000" dirty="0">
              <a:solidFill>
                <a:srgbClr val="0000FF"/>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p:nvPr/>
        </p:nvSpPr>
        <p:spPr>
          <a:xfrm>
            <a:off x="162690" y="0"/>
            <a:ext cx="7464567" cy="578700"/>
          </a:xfrm>
          <a:prstGeom prst="rect">
            <a:avLst/>
          </a:prstGeom>
          <a:solidFill>
            <a:srgbClr val="FFFFFF"/>
          </a:solidFill>
          <a:ln>
            <a:noFill/>
          </a:ln>
        </p:spPr>
        <p:txBody>
          <a:bodyPr lIns="68575" tIns="34275" rIns="68575" bIns="34275" anchor="ctr" anchorCtr="0">
            <a:noAutofit/>
          </a:bodyPr>
          <a:lstStyle/>
          <a:p>
            <a:pPr>
              <a:buSzPct val="25000"/>
              <a:buFont typeface="Open Sans"/>
              <a:buNone/>
            </a:pPr>
            <a:r>
              <a:rPr lang="en-US" sz="3600" dirty="0">
                <a:solidFill>
                  <a:srgbClr val="0000FF"/>
                </a:solidFill>
                <a:latin typeface="PT Sans"/>
                <a:ea typeface="PT Sans Narrow"/>
                <a:cs typeface="PT Sans"/>
                <a:sym typeface="PT Sans Narrow"/>
              </a:rPr>
              <a:t>A </a:t>
            </a:r>
            <a:r>
              <a:rPr lang="en" sz="3600" dirty="0">
                <a:solidFill>
                  <a:srgbClr val="0000FF"/>
                </a:solidFill>
                <a:latin typeface="PT Sans"/>
                <a:ea typeface="PT Sans Narrow"/>
                <a:cs typeface="PT Sans"/>
                <a:sym typeface="PT Sans Narrow"/>
              </a:rPr>
              <a:t>Beam </a:t>
            </a:r>
            <a:r>
              <a:rPr lang="en-US" sz="3600" dirty="0">
                <a:solidFill>
                  <a:srgbClr val="0000FF"/>
                </a:solidFill>
                <a:latin typeface="PT Sans"/>
                <a:ea typeface="PT Sans Narrow"/>
                <a:cs typeface="PT Sans"/>
                <a:sym typeface="PT Sans Narrow"/>
              </a:rPr>
              <a:t>Computational Pipeline</a:t>
            </a:r>
            <a:endParaRPr lang="en" sz="3600" dirty="0">
              <a:solidFill>
                <a:srgbClr val="0000FF"/>
              </a:solidFill>
              <a:latin typeface="PT Sans"/>
              <a:ea typeface="PT Sans Narrow"/>
              <a:cs typeface="PT Sans"/>
              <a:sym typeface="PT Sans Narrow"/>
            </a:endParaRPr>
          </a:p>
        </p:txBody>
      </p:sp>
      <p:sp>
        <p:nvSpPr>
          <p:cNvPr id="2314" name="Shape 2314"/>
          <p:cNvSpPr txBox="1">
            <a:spLocks noGrp="1"/>
          </p:cNvSpPr>
          <p:nvPr>
            <p:ph type="body" idx="4294967295"/>
          </p:nvPr>
        </p:nvSpPr>
        <p:spPr>
          <a:xfrm>
            <a:off x="7784550" y="2219100"/>
            <a:ext cx="1236600" cy="705300"/>
          </a:xfrm>
          <a:prstGeom prst="rect">
            <a:avLst/>
          </a:prstGeom>
        </p:spPr>
        <p:txBody>
          <a:bodyPr lIns="91425" tIns="91425" rIns="91425" bIns="91425" anchor="t" anchorCtr="0">
            <a:noAutofit/>
          </a:bodyPr>
          <a:lstStyle/>
          <a:p>
            <a:pPr lvl="0" rtl="0">
              <a:spcBef>
                <a:spcPts val="500"/>
              </a:spcBef>
              <a:buNone/>
            </a:pPr>
            <a:r>
              <a:rPr lang="en" sz="2000"/>
              <a:t>Pipeline</a:t>
            </a:r>
          </a:p>
        </p:txBody>
      </p:sp>
      <p:cxnSp>
        <p:nvCxnSpPr>
          <p:cNvPr id="2315" name="Shape 2315"/>
          <p:cNvCxnSpPr>
            <a:stCxn id="2316" idx="2"/>
            <a:endCxn id="2317" idx="0"/>
          </p:cNvCxnSpPr>
          <p:nvPr/>
        </p:nvCxnSpPr>
        <p:spPr>
          <a:xfrm>
            <a:off x="1112508" y="2514290"/>
            <a:ext cx="915300" cy="425400"/>
          </a:xfrm>
          <a:prstGeom prst="straightConnector1">
            <a:avLst/>
          </a:prstGeom>
          <a:noFill/>
          <a:ln w="19050" cap="flat" cmpd="sng">
            <a:solidFill>
              <a:schemeClr val="accent3"/>
            </a:solidFill>
            <a:prstDash val="solid"/>
            <a:round/>
            <a:headEnd type="none" w="lg" len="lg"/>
            <a:tailEnd type="triangle" w="lg" len="lg"/>
          </a:ln>
        </p:spPr>
      </p:cxnSp>
      <p:cxnSp>
        <p:nvCxnSpPr>
          <p:cNvPr id="2318" name="Shape 2318"/>
          <p:cNvCxnSpPr>
            <a:stCxn id="2319" idx="2"/>
            <a:endCxn id="2320" idx="0"/>
          </p:cNvCxnSpPr>
          <p:nvPr/>
        </p:nvCxnSpPr>
        <p:spPr>
          <a:xfrm>
            <a:off x="2958978" y="1978468"/>
            <a:ext cx="0" cy="310800"/>
          </a:xfrm>
          <a:prstGeom prst="straightConnector1">
            <a:avLst/>
          </a:prstGeom>
          <a:noFill/>
          <a:ln w="19050" cap="flat" cmpd="sng">
            <a:solidFill>
              <a:schemeClr val="accent3"/>
            </a:solidFill>
            <a:prstDash val="solid"/>
            <a:round/>
            <a:headEnd type="none" w="lg" len="lg"/>
            <a:tailEnd type="triangle" w="lg" len="lg"/>
          </a:ln>
        </p:spPr>
      </p:cxnSp>
      <p:cxnSp>
        <p:nvCxnSpPr>
          <p:cNvPr id="2321" name="Shape 2321"/>
          <p:cNvCxnSpPr>
            <a:stCxn id="2320" idx="2"/>
            <a:endCxn id="2317" idx="0"/>
          </p:cNvCxnSpPr>
          <p:nvPr/>
        </p:nvCxnSpPr>
        <p:spPr>
          <a:xfrm flipH="1">
            <a:off x="2027770" y="2579378"/>
            <a:ext cx="931200" cy="360300"/>
          </a:xfrm>
          <a:prstGeom prst="straightConnector1">
            <a:avLst/>
          </a:prstGeom>
          <a:noFill/>
          <a:ln w="19050" cap="flat" cmpd="sng">
            <a:solidFill>
              <a:schemeClr val="accent3"/>
            </a:solidFill>
            <a:prstDash val="solid"/>
            <a:round/>
            <a:headEnd type="none" w="lg" len="lg"/>
            <a:tailEnd type="triangle" w="lg" len="lg"/>
          </a:ln>
        </p:spPr>
      </p:cxnSp>
      <p:cxnSp>
        <p:nvCxnSpPr>
          <p:cNvPr id="2322" name="Shape 2322"/>
          <p:cNvCxnSpPr>
            <a:stCxn id="2317" idx="2"/>
            <a:endCxn id="2323" idx="0"/>
          </p:cNvCxnSpPr>
          <p:nvPr/>
        </p:nvCxnSpPr>
        <p:spPr>
          <a:xfrm flipH="1">
            <a:off x="1585970" y="3229892"/>
            <a:ext cx="441900" cy="251400"/>
          </a:xfrm>
          <a:prstGeom prst="straightConnector1">
            <a:avLst/>
          </a:prstGeom>
          <a:noFill/>
          <a:ln w="19050" cap="flat" cmpd="sng">
            <a:solidFill>
              <a:schemeClr val="dk1"/>
            </a:solidFill>
            <a:prstDash val="solid"/>
            <a:round/>
            <a:headEnd type="none" w="lg" len="lg"/>
            <a:tailEnd type="triangle" w="lg" len="lg"/>
          </a:ln>
        </p:spPr>
      </p:cxnSp>
      <p:cxnSp>
        <p:nvCxnSpPr>
          <p:cNvPr id="2324" name="Shape 2324"/>
          <p:cNvCxnSpPr>
            <a:stCxn id="2325" idx="2"/>
            <a:endCxn id="2316" idx="0"/>
          </p:cNvCxnSpPr>
          <p:nvPr/>
        </p:nvCxnSpPr>
        <p:spPr>
          <a:xfrm>
            <a:off x="1112508" y="1978484"/>
            <a:ext cx="0" cy="245700"/>
          </a:xfrm>
          <a:prstGeom prst="straightConnector1">
            <a:avLst/>
          </a:prstGeom>
          <a:noFill/>
          <a:ln w="19050" cap="flat" cmpd="sng">
            <a:solidFill>
              <a:schemeClr val="accent3"/>
            </a:solidFill>
            <a:prstDash val="solid"/>
            <a:round/>
            <a:headEnd type="none" w="lg" len="lg"/>
            <a:tailEnd type="triangle" w="lg" len="lg"/>
          </a:ln>
        </p:spPr>
      </p:cxnSp>
      <p:sp>
        <p:nvSpPr>
          <p:cNvPr id="2319" name="Shape 2319"/>
          <p:cNvSpPr/>
          <p:nvPr/>
        </p:nvSpPr>
        <p:spPr>
          <a:xfrm>
            <a:off x="2548578" y="1688368"/>
            <a:ext cx="820800" cy="290100"/>
          </a:xfrm>
          <a:prstGeom prst="roundRect">
            <a:avLst>
              <a:gd name="adj" fmla="val 0"/>
            </a:avLst>
          </a:prstGeom>
          <a:solidFill>
            <a:srgbClr val="D84437"/>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b="1">
              <a:solidFill>
                <a:srgbClr val="FFFFFF"/>
              </a:solidFill>
              <a:latin typeface="Open Sans"/>
              <a:ea typeface="Open Sans"/>
              <a:cs typeface="Open Sans"/>
              <a:sym typeface="Open Sans"/>
            </a:endParaRPr>
          </a:p>
        </p:txBody>
      </p:sp>
      <p:sp>
        <p:nvSpPr>
          <p:cNvPr id="2320" name="Shape 2320"/>
          <p:cNvSpPr/>
          <p:nvPr/>
        </p:nvSpPr>
        <p:spPr>
          <a:xfrm>
            <a:off x="2548570" y="2289278"/>
            <a:ext cx="820800" cy="290100"/>
          </a:xfrm>
          <a:prstGeom prst="roundRect">
            <a:avLst>
              <a:gd name="adj" fmla="val 0"/>
            </a:avLst>
          </a:prstGeom>
          <a:solidFill>
            <a:srgbClr val="741B47"/>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b="1">
              <a:solidFill>
                <a:srgbClr val="FFFFFF"/>
              </a:solidFill>
              <a:latin typeface="Open Sans"/>
              <a:ea typeface="Open Sans"/>
              <a:cs typeface="Open Sans"/>
              <a:sym typeface="Open Sans"/>
            </a:endParaRPr>
          </a:p>
        </p:txBody>
      </p:sp>
      <p:sp>
        <p:nvSpPr>
          <p:cNvPr id="2317" name="Shape 2317"/>
          <p:cNvSpPr/>
          <p:nvPr/>
        </p:nvSpPr>
        <p:spPr>
          <a:xfrm>
            <a:off x="1617470" y="2939792"/>
            <a:ext cx="820800" cy="290100"/>
          </a:xfrm>
          <a:prstGeom prst="roundRect">
            <a:avLst>
              <a:gd name="adj" fmla="val 0"/>
            </a:avLst>
          </a:prstGeom>
          <a:solidFill>
            <a:srgbClr val="E69138"/>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b="1">
              <a:solidFill>
                <a:srgbClr val="FFFFFF"/>
              </a:solidFill>
              <a:latin typeface="Open Sans"/>
              <a:ea typeface="Open Sans"/>
              <a:cs typeface="Open Sans"/>
              <a:sym typeface="Open Sans"/>
            </a:endParaRPr>
          </a:p>
        </p:txBody>
      </p:sp>
      <p:sp>
        <p:nvSpPr>
          <p:cNvPr id="2323" name="Shape 2323"/>
          <p:cNvSpPr/>
          <p:nvPr/>
        </p:nvSpPr>
        <p:spPr>
          <a:xfrm>
            <a:off x="1175656" y="3481311"/>
            <a:ext cx="820800" cy="290100"/>
          </a:xfrm>
          <a:prstGeom prst="roundRect">
            <a:avLst>
              <a:gd name="adj" fmla="val 0"/>
            </a:avLst>
          </a:prstGeom>
          <a:solidFill>
            <a:srgbClr val="424242"/>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b="1">
              <a:solidFill>
                <a:srgbClr val="FFFFFF"/>
              </a:solidFill>
              <a:latin typeface="Open Sans"/>
              <a:ea typeface="Open Sans"/>
              <a:cs typeface="Open Sans"/>
              <a:sym typeface="Open Sans"/>
            </a:endParaRPr>
          </a:p>
        </p:txBody>
      </p:sp>
      <p:sp>
        <p:nvSpPr>
          <p:cNvPr id="2325" name="Shape 2325"/>
          <p:cNvSpPr/>
          <p:nvPr/>
        </p:nvSpPr>
        <p:spPr>
          <a:xfrm>
            <a:off x="702108" y="1688384"/>
            <a:ext cx="820800" cy="290100"/>
          </a:xfrm>
          <a:prstGeom prst="roundRect">
            <a:avLst>
              <a:gd name="adj" fmla="val 2571"/>
            </a:avLst>
          </a:prstGeom>
          <a:solidFill>
            <a:srgbClr val="0F9D58"/>
          </a:solidFill>
          <a:ln w="19050" cap="flat" cmpd="sng">
            <a:solidFill>
              <a:schemeClr val="dk1"/>
            </a:solidFill>
            <a:prstDash val="solid"/>
            <a:round/>
            <a:headEnd type="none" w="med" len="med"/>
            <a:tailEnd type="none" w="med" len="med"/>
          </a:ln>
        </p:spPr>
        <p:txBody>
          <a:bodyPr lIns="91425" tIns="91425" rIns="91425" bIns="91425" anchor="ctr" anchorCtr="0">
            <a:noAutofit/>
          </a:bodyPr>
          <a:lstStyle/>
          <a:p>
            <a:pPr algn="ctr">
              <a:buClrTx/>
              <a:buFontTx/>
              <a:buNone/>
            </a:pPr>
            <a:endParaRPr b="1">
              <a:solidFill>
                <a:srgbClr val="FFFFFF"/>
              </a:solidFill>
              <a:latin typeface="Open Sans"/>
              <a:ea typeface="Open Sans"/>
              <a:cs typeface="Open Sans"/>
              <a:sym typeface="Open Sans"/>
            </a:endParaRPr>
          </a:p>
        </p:txBody>
      </p:sp>
      <p:sp>
        <p:nvSpPr>
          <p:cNvPr id="2316" name="Shape 2316"/>
          <p:cNvSpPr/>
          <p:nvPr/>
        </p:nvSpPr>
        <p:spPr>
          <a:xfrm>
            <a:off x="702108" y="2224190"/>
            <a:ext cx="820800" cy="290100"/>
          </a:xfrm>
          <a:prstGeom prst="roundRect">
            <a:avLst>
              <a:gd name="adj" fmla="val 0"/>
            </a:avLst>
          </a:prstGeom>
          <a:solidFill>
            <a:srgbClr val="F4B400"/>
          </a:solidFill>
          <a:ln w="19050"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b="1">
              <a:solidFill>
                <a:srgbClr val="FFFFFF"/>
              </a:solidFill>
              <a:latin typeface="Open Sans"/>
              <a:ea typeface="Open Sans"/>
              <a:cs typeface="Open Sans"/>
              <a:sym typeface="Open Sans"/>
            </a:endParaRPr>
          </a:p>
        </p:txBody>
      </p:sp>
      <p:cxnSp>
        <p:nvCxnSpPr>
          <p:cNvPr id="2326" name="Shape 2326"/>
          <p:cNvCxnSpPr/>
          <p:nvPr/>
        </p:nvCxnSpPr>
        <p:spPr>
          <a:xfrm>
            <a:off x="1112454" y="1463560"/>
            <a:ext cx="0" cy="204000"/>
          </a:xfrm>
          <a:prstGeom prst="straightConnector1">
            <a:avLst/>
          </a:prstGeom>
          <a:noFill/>
          <a:ln w="19050" cap="flat" cmpd="sng">
            <a:solidFill>
              <a:schemeClr val="accent3"/>
            </a:solidFill>
            <a:prstDash val="solid"/>
            <a:round/>
            <a:headEnd type="none" w="lg" len="lg"/>
            <a:tailEnd type="triangle" w="lg" len="lg"/>
          </a:ln>
        </p:spPr>
      </p:cxnSp>
      <p:cxnSp>
        <p:nvCxnSpPr>
          <p:cNvPr id="2327" name="Shape 2327"/>
          <p:cNvCxnSpPr/>
          <p:nvPr/>
        </p:nvCxnSpPr>
        <p:spPr>
          <a:xfrm>
            <a:off x="1569103" y="3782727"/>
            <a:ext cx="0" cy="191400"/>
          </a:xfrm>
          <a:prstGeom prst="straightConnector1">
            <a:avLst/>
          </a:prstGeom>
          <a:noFill/>
          <a:ln w="19050" cap="flat" cmpd="sng">
            <a:solidFill>
              <a:schemeClr val="accent3"/>
            </a:solidFill>
            <a:prstDash val="solid"/>
            <a:round/>
            <a:headEnd type="none" w="lg" len="lg"/>
            <a:tailEnd type="triangle" w="lg" len="lg"/>
          </a:ln>
        </p:spPr>
      </p:cxnSp>
      <p:sp>
        <p:nvSpPr>
          <p:cNvPr id="2328" name="Shape 2328"/>
          <p:cNvSpPr/>
          <p:nvPr/>
        </p:nvSpPr>
        <p:spPr>
          <a:xfrm>
            <a:off x="560025" y="1068324"/>
            <a:ext cx="1104858" cy="454144"/>
          </a:xfrm>
          <a:prstGeom prst="flowChartMagneticDisk">
            <a:avLst/>
          </a:prstGeom>
          <a:solidFill>
            <a:srgbClr val="4285F4"/>
          </a:solidFill>
          <a:ln w="19050" cap="flat" cmpd="sng">
            <a:solidFill>
              <a:schemeClr val="accent3"/>
            </a:solidFill>
            <a:prstDash val="solid"/>
            <a:round/>
            <a:headEnd type="none" w="med" len="med"/>
            <a:tailEnd type="none" w="med" len="med"/>
          </a:ln>
        </p:spPr>
        <p:txBody>
          <a:bodyPr lIns="146275" tIns="146275" rIns="146275" bIns="146275" anchor="ctr" anchorCtr="0">
            <a:noAutofit/>
          </a:bodyPr>
          <a:lstStyle/>
          <a:p>
            <a:pPr algn="ctr">
              <a:buClrTx/>
              <a:buFontTx/>
              <a:buNone/>
            </a:pPr>
            <a:endParaRPr>
              <a:solidFill>
                <a:srgbClr val="FFFFFF"/>
              </a:solidFill>
              <a:latin typeface="Open Sans"/>
              <a:ea typeface="Open Sans"/>
              <a:cs typeface="Open Sans"/>
              <a:sym typeface="Open Sans"/>
            </a:endParaRPr>
          </a:p>
        </p:txBody>
      </p:sp>
      <p:sp>
        <p:nvSpPr>
          <p:cNvPr id="2329" name="Shape 2329"/>
          <p:cNvSpPr/>
          <p:nvPr/>
        </p:nvSpPr>
        <p:spPr>
          <a:xfrm>
            <a:off x="1016674" y="3974255"/>
            <a:ext cx="1104858" cy="454144"/>
          </a:xfrm>
          <a:prstGeom prst="flowChartMagneticDisk">
            <a:avLst/>
          </a:prstGeom>
          <a:solidFill>
            <a:srgbClr val="4285F4"/>
          </a:solidFill>
          <a:ln w="19050" cap="flat" cmpd="sng">
            <a:solidFill>
              <a:schemeClr val="accent3"/>
            </a:solidFill>
            <a:prstDash val="solid"/>
            <a:round/>
            <a:headEnd type="none" w="med" len="med"/>
            <a:tailEnd type="none" w="med" len="med"/>
          </a:ln>
        </p:spPr>
        <p:txBody>
          <a:bodyPr lIns="146275" tIns="146275" rIns="146275" bIns="146275" anchor="ctr" anchorCtr="0">
            <a:noAutofit/>
          </a:bodyPr>
          <a:lstStyle/>
          <a:p>
            <a:pPr algn="ctr">
              <a:buClrTx/>
              <a:buFontTx/>
              <a:buNone/>
            </a:pPr>
            <a:endParaRPr>
              <a:solidFill>
                <a:srgbClr val="FFFFFF"/>
              </a:solidFill>
              <a:latin typeface="Open Sans"/>
              <a:ea typeface="Open Sans"/>
              <a:cs typeface="Open Sans"/>
              <a:sym typeface="Open Sans"/>
            </a:endParaRPr>
          </a:p>
        </p:txBody>
      </p:sp>
      <p:sp>
        <p:nvSpPr>
          <p:cNvPr id="2330" name="Shape 2330"/>
          <p:cNvSpPr/>
          <p:nvPr/>
        </p:nvSpPr>
        <p:spPr>
          <a:xfrm>
            <a:off x="2720466" y="3368892"/>
            <a:ext cx="1104858" cy="454144"/>
          </a:xfrm>
          <a:prstGeom prst="flowChartMagneticDisk">
            <a:avLst/>
          </a:prstGeom>
          <a:solidFill>
            <a:srgbClr val="4285F4"/>
          </a:solidFill>
          <a:ln w="19050" cap="flat" cmpd="sng">
            <a:solidFill>
              <a:schemeClr val="dk1"/>
            </a:solidFill>
            <a:prstDash val="solid"/>
            <a:round/>
            <a:headEnd type="none" w="med" len="med"/>
            <a:tailEnd type="none" w="med" len="med"/>
          </a:ln>
        </p:spPr>
        <p:txBody>
          <a:bodyPr lIns="146275" tIns="146275" rIns="146275" bIns="146275" anchor="ctr" anchorCtr="0">
            <a:noAutofit/>
          </a:bodyPr>
          <a:lstStyle/>
          <a:p>
            <a:pPr algn="ctr">
              <a:buClrTx/>
              <a:buFontTx/>
              <a:buNone/>
            </a:pPr>
            <a:endParaRPr>
              <a:solidFill>
                <a:srgbClr val="FFFFFF"/>
              </a:solidFill>
              <a:latin typeface="Open Sans"/>
              <a:ea typeface="Open Sans"/>
              <a:cs typeface="Open Sans"/>
              <a:sym typeface="Open Sans"/>
            </a:endParaRPr>
          </a:p>
        </p:txBody>
      </p:sp>
      <p:cxnSp>
        <p:nvCxnSpPr>
          <p:cNvPr id="2331" name="Shape 2331"/>
          <p:cNvCxnSpPr>
            <a:stCxn id="2332" idx="3"/>
            <a:endCxn id="2319" idx="0"/>
          </p:cNvCxnSpPr>
          <p:nvPr/>
        </p:nvCxnSpPr>
        <p:spPr>
          <a:xfrm flipH="1">
            <a:off x="2958874" y="1452819"/>
            <a:ext cx="2400" cy="235500"/>
          </a:xfrm>
          <a:prstGeom prst="straightConnector1">
            <a:avLst/>
          </a:prstGeom>
          <a:noFill/>
          <a:ln w="19050" cap="flat" cmpd="sng">
            <a:solidFill>
              <a:schemeClr val="accent3"/>
            </a:solidFill>
            <a:prstDash val="solid"/>
            <a:round/>
            <a:headEnd type="none" w="lg" len="lg"/>
            <a:tailEnd type="triangle" w="lg" len="lg"/>
          </a:ln>
        </p:spPr>
      </p:cxnSp>
      <p:cxnSp>
        <p:nvCxnSpPr>
          <p:cNvPr id="2333" name="Shape 2333"/>
          <p:cNvCxnSpPr/>
          <p:nvPr/>
        </p:nvCxnSpPr>
        <p:spPr>
          <a:xfrm>
            <a:off x="2958916" y="2570877"/>
            <a:ext cx="314100" cy="855300"/>
          </a:xfrm>
          <a:prstGeom prst="straightConnector1">
            <a:avLst/>
          </a:prstGeom>
          <a:noFill/>
          <a:ln w="19050" cap="flat" cmpd="sng">
            <a:solidFill>
              <a:schemeClr val="accent3"/>
            </a:solidFill>
            <a:prstDash val="solid"/>
            <a:round/>
            <a:headEnd type="none" w="lg" len="lg"/>
            <a:tailEnd type="triangle" w="lg" len="lg"/>
          </a:ln>
        </p:spPr>
      </p:cxnSp>
      <p:sp>
        <p:nvSpPr>
          <p:cNvPr id="2332" name="Shape 2332"/>
          <p:cNvSpPr/>
          <p:nvPr/>
        </p:nvSpPr>
        <p:spPr>
          <a:xfrm>
            <a:off x="2408845" y="998674"/>
            <a:ext cx="1104858" cy="454144"/>
          </a:xfrm>
          <a:prstGeom prst="flowChartMagneticDisk">
            <a:avLst/>
          </a:prstGeom>
          <a:solidFill>
            <a:srgbClr val="4285F4"/>
          </a:solidFill>
          <a:ln w="19050" cap="flat" cmpd="sng">
            <a:solidFill>
              <a:schemeClr val="accent3"/>
            </a:solidFill>
            <a:prstDash val="solid"/>
            <a:round/>
            <a:headEnd type="none" w="med" len="med"/>
            <a:tailEnd type="none" w="med" len="med"/>
          </a:ln>
        </p:spPr>
        <p:txBody>
          <a:bodyPr lIns="146275" tIns="146275" rIns="146275" bIns="146275" anchor="ctr" anchorCtr="0">
            <a:noAutofit/>
          </a:bodyPr>
          <a:lstStyle/>
          <a:p>
            <a:pPr algn="ctr">
              <a:buClrTx/>
              <a:buFontTx/>
              <a:buNone/>
            </a:pPr>
            <a:endParaRPr>
              <a:solidFill>
                <a:srgbClr val="FFFFFF"/>
              </a:solidFill>
              <a:latin typeface="Open Sans"/>
              <a:ea typeface="Open Sans"/>
              <a:cs typeface="Open Sans"/>
              <a:sym typeface="Open Sans"/>
            </a:endParaRPr>
          </a:p>
        </p:txBody>
      </p:sp>
      <p:sp>
        <p:nvSpPr>
          <p:cNvPr id="2334" name="Shape 23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101</a:t>
            </a:fld>
            <a:endParaRPr lang="en"/>
          </a:p>
        </p:txBody>
      </p:sp>
      <p:sp>
        <p:nvSpPr>
          <p:cNvPr id="2335" name="Shape 2335"/>
          <p:cNvSpPr txBox="1">
            <a:spLocks noGrp="1"/>
          </p:cNvSpPr>
          <p:nvPr>
            <p:ph type="body" idx="4294967295"/>
          </p:nvPr>
        </p:nvSpPr>
        <p:spPr>
          <a:xfrm>
            <a:off x="4537525" y="1748675"/>
            <a:ext cx="1823400" cy="705300"/>
          </a:xfrm>
          <a:prstGeom prst="rect">
            <a:avLst/>
          </a:prstGeom>
        </p:spPr>
        <p:txBody>
          <a:bodyPr lIns="91425" tIns="91425" rIns="91425" bIns="91425" anchor="t" anchorCtr="0">
            <a:noAutofit/>
          </a:bodyPr>
          <a:lstStyle/>
          <a:p>
            <a:pPr lvl="0" rtl="0">
              <a:spcBef>
                <a:spcPts val="500"/>
              </a:spcBef>
              <a:buNone/>
            </a:pPr>
            <a:r>
              <a:rPr lang="en" sz="2000"/>
              <a:t>PTransform</a:t>
            </a:r>
          </a:p>
        </p:txBody>
      </p:sp>
      <p:sp>
        <p:nvSpPr>
          <p:cNvPr id="2336" name="Shape 2336"/>
          <p:cNvSpPr txBox="1">
            <a:spLocks noGrp="1"/>
          </p:cNvSpPr>
          <p:nvPr>
            <p:ph type="body" idx="4294967295"/>
          </p:nvPr>
        </p:nvSpPr>
        <p:spPr>
          <a:xfrm>
            <a:off x="4634125" y="3614300"/>
            <a:ext cx="2499300" cy="705300"/>
          </a:xfrm>
          <a:prstGeom prst="rect">
            <a:avLst/>
          </a:prstGeom>
        </p:spPr>
        <p:txBody>
          <a:bodyPr lIns="91425" tIns="91425" rIns="91425" bIns="91425" anchor="t" anchorCtr="0">
            <a:noAutofit/>
          </a:bodyPr>
          <a:lstStyle/>
          <a:p>
            <a:pPr lvl="0" rtl="0">
              <a:lnSpc>
                <a:spcPct val="100000"/>
              </a:lnSpc>
              <a:spcBef>
                <a:spcPts val="500"/>
              </a:spcBef>
              <a:spcAft>
                <a:spcPts val="0"/>
              </a:spcAft>
              <a:buNone/>
            </a:pPr>
            <a:r>
              <a:rPr lang="en" sz="2000"/>
              <a:t>PCollection</a:t>
            </a:r>
          </a:p>
          <a:p>
            <a:pPr lvl="0" rtl="0">
              <a:lnSpc>
                <a:spcPct val="100000"/>
              </a:lnSpc>
              <a:spcBef>
                <a:spcPts val="0"/>
              </a:spcBef>
              <a:buNone/>
            </a:pPr>
            <a:r>
              <a:rPr lang="en" sz="1400"/>
              <a:t>(bounded or unbounded)</a:t>
            </a:r>
          </a:p>
        </p:txBody>
      </p:sp>
      <p:cxnSp>
        <p:nvCxnSpPr>
          <p:cNvPr id="2337" name="Shape 2337"/>
          <p:cNvCxnSpPr>
            <a:stCxn id="2335" idx="1"/>
          </p:cNvCxnSpPr>
          <p:nvPr/>
        </p:nvCxnSpPr>
        <p:spPr>
          <a:xfrm flipH="1">
            <a:off x="3568525" y="2101325"/>
            <a:ext cx="969000" cy="338400"/>
          </a:xfrm>
          <a:prstGeom prst="curvedConnector3">
            <a:avLst>
              <a:gd name="adj1" fmla="val 50000"/>
            </a:avLst>
          </a:prstGeom>
          <a:noFill/>
          <a:ln w="19050" cap="flat" cmpd="sng">
            <a:solidFill>
              <a:schemeClr val="dk2"/>
            </a:solidFill>
            <a:prstDash val="solid"/>
            <a:round/>
            <a:headEnd type="none" w="lg" len="lg"/>
            <a:tailEnd type="triangle" w="lg" len="lg"/>
          </a:ln>
        </p:spPr>
      </p:cxnSp>
      <p:cxnSp>
        <p:nvCxnSpPr>
          <p:cNvPr id="2338" name="Shape 2338"/>
          <p:cNvCxnSpPr>
            <a:stCxn id="2336" idx="1"/>
          </p:cNvCxnSpPr>
          <p:nvPr/>
        </p:nvCxnSpPr>
        <p:spPr>
          <a:xfrm rot="10800000">
            <a:off x="3288625" y="3048050"/>
            <a:ext cx="1345500" cy="918900"/>
          </a:xfrm>
          <a:prstGeom prst="curvedConnector3">
            <a:avLst>
              <a:gd name="adj1" fmla="val 50000"/>
            </a:avLst>
          </a:prstGeom>
          <a:noFill/>
          <a:ln w="19050" cap="flat" cmpd="sng">
            <a:solidFill>
              <a:schemeClr val="dk2"/>
            </a:solidFill>
            <a:prstDash val="solid"/>
            <a:round/>
            <a:headEnd type="none" w="lg" len="lg"/>
            <a:tailEnd type="triangle" w="lg" len="lg"/>
          </a:ln>
        </p:spPr>
      </p:cxnSp>
      <p:sp>
        <p:nvSpPr>
          <p:cNvPr id="2339" name="Shape 2339"/>
          <p:cNvSpPr/>
          <p:nvPr/>
        </p:nvSpPr>
        <p:spPr>
          <a:xfrm>
            <a:off x="6490375" y="599662"/>
            <a:ext cx="1294175" cy="1931775"/>
          </a:xfrm>
          <a:custGeom>
            <a:avLst/>
            <a:gdLst/>
            <a:ahLst/>
            <a:cxnLst/>
            <a:rect l="0" t="0" r="0" b="0"/>
            <a:pathLst>
              <a:path w="51767" h="77271" extrusionOk="0">
                <a:moveTo>
                  <a:pt x="51767" y="77271"/>
                </a:moveTo>
                <a:cubicBezTo>
                  <a:pt x="47508" y="75559"/>
                  <a:pt x="31946" y="78397"/>
                  <a:pt x="26216" y="67002"/>
                </a:cubicBezTo>
                <a:cubicBezTo>
                  <a:pt x="20485" y="55606"/>
                  <a:pt x="21753" y="20067"/>
                  <a:pt x="17384" y="8900"/>
                </a:cubicBezTo>
                <a:cubicBezTo>
                  <a:pt x="13014" y="-2267"/>
                  <a:pt x="2897" y="1483"/>
                  <a:pt x="0" y="0"/>
                </a:cubicBezTo>
              </a:path>
            </a:pathLst>
          </a:custGeom>
          <a:noFill/>
          <a:ln w="19050" cap="flat" cmpd="sng">
            <a:solidFill>
              <a:schemeClr val="dk2"/>
            </a:solidFill>
            <a:prstDash val="solid"/>
            <a:round/>
            <a:headEnd type="none" w="lg" len="lg"/>
            <a:tailEnd type="none" w="lg" len="lg"/>
          </a:ln>
        </p:spPr>
      </p:sp>
      <p:sp>
        <p:nvSpPr>
          <p:cNvPr id="2340" name="Shape 2340"/>
          <p:cNvSpPr/>
          <p:nvPr/>
        </p:nvSpPr>
        <p:spPr>
          <a:xfrm rot="10800000" flipH="1">
            <a:off x="6490375" y="2517500"/>
            <a:ext cx="1294175" cy="1931775"/>
          </a:xfrm>
          <a:custGeom>
            <a:avLst/>
            <a:gdLst/>
            <a:ahLst/>
            <a:cxnLst/>
            <a:rect l="0" t="0" r="0" b="0"/>
            <a:pathLst>
              <a:path w="51767" h="77271" extrusionOk="0">
                <a:moveTo>
                  <a:pt x="51767" y="77271"/>
                </a:moveTo>
                <a:cubicBezTo>
                  <a:pt x="47508" y="75559"/>
                  <a:pt x="31946" y="78397"/>
                  <a:pt x="26216" y="67002"/>
                </a:cubicBezTo>
                <a:cubicBezTo>
                  <a:pt x="20485" y="55606"/>
                  <a:pt x="21753" y="20067"/>
                  <a:pt x="17384" y="8900"/>
                </a:cubicBezTo>
                <a:cubicBezTo>
                  <a:pt x="13014" y="-2267"/>
                  <a:pt x="2897" y="1483"/>
                  <a:pt x="0" y="0"/>
                </a:cubicBezTo>
              </a:path>
            </a:pathLst>
          </a:custGeom>
          <a:noFill/>
          <a:ln w="19050" cap="flat" cmpd="sng">
            <a:solidFill>
              <a:schemeClr val="dk2"/>
            </a:solidFill>
            <a:prstDash val="solid"/>
            <a:round/>
            <a:headEnd type="none" w="lg" len="lg"/>
            <a:tailEnd type="none" w="lg" len="lg"/>
          </a:ln>
        </p:spPr>
      </p:sp>
    </p:spTree>
    <p:extLst>
      <p:ext uri="{BB962C8B-B14F-4D97-AF65-F5344CB8AC3E}">
        <p14:creationId xmlns:p14="http://schemas.microsoft.com/office/powerpoint/2010/main" val="313215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4"/>
                                        </p:tgtEl>
                                        <p:attrNameLst>
                                          <p:attrName>style.visibility</p:attrName>
                                        </p:attrNameLst>
                                      </p:cBhvr>
                                      <p:to>
                                        <p:strVal val="visible"/>
                                      </p:to>
                                    </p:set>
                                    <p:animEffect transition="in" filter="fade">
                                      <p:cBhvr>
                                        <p:cTn id="7" dur="1000"/>
                                        <p:tgtEl>
                                          <p:spTgt spid="2314"/>
                                        </p:tgtEl>
                                      </p:cBhvr>
                                    </p:animEffect>
                                  </p:childTnLst>
                                </p:cTn>
                              </p:par>
                              <p:par>
                                <p:cTn id="8" presetID="10" presetClass="entr" presetSubtype="0" fill="hold" nodeType="withEffect">
                                  <p:stCondLst>
                                    <p:cond delay="0"/>
                                  </p:stCondLst>
                                  <p:childTnLst>
                                    <p:set>
                                      <p:cBhvr>
                                        <p:cTn id="9" dur="1" fill="hold">
                                          <p:stCondLst>
                                            <p:cond delay="0"/>
                                          </p:stCondLst>
                                        </p:cTn>
                                        <p:tgtEl>
                                          <p:spTgt spid="2339"/>
                                        </p:tgtEl>
                                        <p:attrNameLst>
                                          <p:attrName>style.visibility</p:attrName>
                                        </p:attrNameLst>
                                      </p:cBhvr>
                                      <p:to>
                                        <p:strVal val="visible"/>
                                      </p:to>
                                    </p:set>
                                    <p:animEffect transition="in" filter="fade">
                                      <p:cBhvr>
                                        <p:cTn id="10" dur="1000"/>
                                        <p:tgtEl>
                                          <p:spTgt spid="2339"/>
                                        </p:tgtEl>
                                      </p:cBhvr>
                                    </p:animEffect>
                                  </p:childTnLst>
                                </p:cTn>
                              </p:par>
                              <p:par>
                                <p:cTn id="11" presetID="10" presetClass="entr" presetSubtype="0" fill="hold" nodeType="withEffect">
                                  <p:stCondLst>
                                    <p:cond delay="0"/>
                                  </p:stCondLst>
                                  <p:childTnLst>
                                    <p:set>
                                      <p:cBhvr>
                                        <p:cTn id="12" dur="1" fill="hold">
                                          <p:stCondLst>
                                            <p:cond delay="0"/>
                                          </p:stCondLst>
                                        </p:cTn>
                                        <p:tgtEl>
                                          <p:spTgt spid="2340"/>
                                        </p:tgtEl>
                                        <p:attrNameLst>
                                          <p:attrName>style.visibility</p:attrName>
                                        </p:attrNameLst>
                                      </p:cBhvr>
                                      <p:to>
                                        <p:strVal val="visible"/>
                                      </p:to>
                                    </p:set>
                                    <p:animEffect transition="in" filter="fade">
                                      <p:cBhvr>
                                        <p:cTn id="13" dur="1000"/>
                                        <p:tgtEl>
                                          <p:spTgt spid="23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35"/>
                                        </p:tgtEl>
                                        <p:attrNameLst>
                                          <p:attrName>style.visibility</p:attrName>
                                        </p:attrNameLst>
                                      </p:cBhvr>
                                      <p:to>
                                        <p:strVal val="visible"/>
                                      </p:to>
                                    </p:set>
                                    <p:animEffect transition="in" filter="fade">
                                      <p:cBhvr>
                                        <p:cTn id="18" dur="1000"/>
                                        <p:tgtEl>
                                          <p:spTgt spid="2335"/>
                                        </p:tgtEl>
                                      </p:cBhvr>
                                    </p:animEffect>
                                  </p:childTnLst>
                                </p:cTn>
                              </p:par>
                              <p:par>
                                <p:cTn id="19" presetID="10" presetClass="entr" presetSubtype="0" fill="hold" nodeType="withEffect">
                                  <p:stCondLst>
                                    <p:cond delay="0"/>
                                  </p:stCondLst>
                                  <p:childTnLst>
                                    <p:set>
                                      <p:cBhvr>
                                        <p:cTn id="20" dur="1" fill="hold">
                                          <p:stCondLst>
                                            <p:cond delay="0"/>
                                          </p:stCondLst>
                                        </p:cTn>
                                        <p:tgtEl>
                                          <p:spTgt spid="2337"/>
                                        </p:tgtEl>
                                        <p:attrNameLst>
                                          <p:attrName>style.visibility</p:attrName>
                                        </p:attrNameLst>
                                      </p:cBhvr>
                                      <p:to>
                                        <p:strVal val="visible"/>
                                      </p:to>
                                    </p:set>
                                    <p:animEffect transition="in" filter="fade">
                                      <p:cBhvr>
                                        <p:cTn id="21" dur="1000"/>
                                        <p:tgtEl>
                                          <p:spTgt spid="23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36"/>
                                        </p:tgtEl>
                                        <p:attrNameLst>
                                          <p:attrName>style.visibility</p:attrName>
                                        </p:attrNameLst>
                                      </p:cBhvr>
                                      <p:to>
                                        <p:strVal val="visible"/>
                                      </p:to>
                                    </p:set>
                                    <p:animEffect transition="in" filter="fade">
                                      <p:cBhvr>
                                        <p:cTn id="26" dur="1000"/>
                                        <p:tgtEl>
                                          <p:spTgt spid="2336"/>
                                        </p:tgtEl>
                                      </p:cBhvr>
                                    </p:animEffect>
                                  </p:childTnLst>
                                </p:cTn>
                              </p:par>
                              <p:par>
                                <p:cTn id="27" presetID="10" presetClass="entr" presetSubtype="0" fill="hold" nodeType="withEffect">
                                  <p:stCondLst>
                                    <p:cond delay="0"/>
                                  </p:stCondLst>
                                  <p:childTnLst>
                                    <p:set>
                                      <p:cBhvr>
                                        <p:cTn id="28" dur="1" fill="hold">
                                          <p:stCondLst>
                                            <p:cond delay="0"/>
                                          </p:stCondLst>
                                        </p:cTn>
                                        <p:tgtEl>
                                          <p:spTgt spid="2338"/>
                                        </p:tgtEl>
                                        <p:attrNameLst>
                                          <p:attrName>style.visibility</p:attrName>
                                        </p:attrNameLst>
                                      </p:cBhvr>
                                      <p:to>
                                        <p:strVal val="visible"/>
                                      </p:to>
                                    </p:set>
                                    <p:animEffect transition="in" filter="fade">
                                      <p:cBhvr>
                                        <p:cTn id="29" dur="1000"/>
                                        <p:tgtEl>
                                          <p:spTgt spid="2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pic>
        <p:nvPicPr>
          <p:cNvPr id="2345" name="Shape 2345"/>
          <p:cNvPicPr preferRelativeResize="0"/>
          <p:nvPr/>
        </p:nvPicPr>
        <p:blipFill>
          <a:blip r:embed="rId3">
            <a:alphaModFix amt="19000"/>
          </a:blip>
          <a:stretch>
            <a:fillRect/>
          </a:stretch>
        </p:blipFill>
        <p:spPr>
          <a:xfrm>
            <a:off x="1631127" y="899601"/>
            <a:ext cx="3028182" cy="4065800"/>
          </a:xfrm>
          <a:prstGeom prst="rect">
            <a:avLst/>
          </a:prstGeom>
          <a:noFill/>
          <a:ln>
            <a:noFill/>
          </a:ln>
        </p:spPr>
      </p:pic>
      <p:sp>
        <p:nvSpPr>
          <p:cNvPr id="2346" name="Shape 2346"/>
          <p:cNvSpPr txBox="1">
            <a:spLocks noGrp="1"/>
          </p:cNvSpPr>
          <p:nvPr>
            <p:ph type="title"/>
          </p:nvPr>
        </p:nvSpPr>
        <p:spPr>
          <a:xfrm>
            <a:off x="159300" y="292625"/>
            <a:ext cx="8520600" cy="707400"/>
          </a:xfrm>
          <a:prstGeom prst="rect">
            <a:avLst/>
          </a:prstGeom>
        </p:spPr>
        <p:txBody>
          <a:bodyPr lIns="91425" tIns="91425" rIns="91425" bIns="91425" anchor="t" anchorCtr="0">
            <a:noAutofit/>
          </a:bodyPr>
          <a:lstStyle/>
          <a:p>
            <a:pPr lvl="0" rtl="0">
              <a:spcBef>
                <a:spcPts val="0"/>
              </a:spcBef>
              <a:buNone/>
            </a:pPr>
            <a:r>
              <a:rPr lang="en" b="0" dirty="0">
                <a:solidFill>
                  <a:srgbClr val="0000FF"/>
                </a:solidFill>
                <a:latin typeface="PT Sans"/>
                <a:cs typeface="PT Sans"/>
              </a:rPr>
              <a:t>The Beam Vision</a:t>
            </a:r>
          </a:p>
        </p:txBody>
      </p:sp>
      <p:grpSp>
        <p:nvGrpSpPr>
          <p:cNvPr id="2347" name="Shape 2347"/>
          <p:cNvGrpSpPr/>
          <p:nvPr/>
        </p:nvGrpSpPr>
        <p:grpSpPr>
          <a:xfrm>
            <a:off x="3436175" y="-454250"/>
            <a:ext cx="1786200" cy="4899350"/>
            <a:chOff x="4045775" y="-73250"/>
            <a:chExt cx="1786200" cy="4899350"/>
          </a:xfrm>
        </p:grpSpPr>
        <p:cxnSp>
          <p:nvCxnSpPr>
            <p:cNvPr id="2348" name="Shape 2348"/>
            <p:cNvCxnSpPr>
              <a:endCxn id="2349" idx="0"/>
            </p:cNvCxnSpPr>
            <p:nvPr/>
          </p:nvCxnSpPr>
          <p:spPr>
            <a:xfrm>
              <a:off x="4938875" y="2137050"/>
              <a:ext cx="0" cy="733200"/>
            </a:xfrm>
            <a:prstGeom prst="straightConnector1">
              <a:avLst/>
            </a:prstGeom>
            <a:noFill/>
            <a:ln w="28575" cap="flat" cmpd="sng">
              <a:solidFill>
                <a:srgbClr val="000000"/>
              </a:solidFill>
              <a:prstDash val="solid"/>
              <a:round/>
              <a:headEnd type="none" w="lg" len="lg"/>
              <a:tailEnd type="triangle" w="lg" len="lg"/>
            </a:ln>
          </p:spPr>
        </p:cxnSp>
        <p:sp>
          <p:nvSpPr>
            <p:cNvPr id="2349" name="Shape 2349"/>
            <p:cNvSpPr/>
            <p:nvPr/>
          </p:nvSpPr>
          <p:spPr>
            <a:xfrm>
              <a:off x="4045775" y="2870250"/>
              <a:ext cx="1786200" cy="510600"/>
            </a:xfrm>
            <a:prstGeom prst="roundRect">
              <a:avLst>
                <a:gd name="adj" fmla="val 0"/>
              </a:avLst>
            </a:prstGeom>
            <a:solidFill>
              <a:srgbClr val="FBB405"/>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800" b="1">
                  <a:latin typeface="Open Sans"/>
                  <a:ea typeface="Open Sans"/>
                  <a:cs typeface="Open Sans"/>
                  <a:sym typeface="Open Sans"/>
                </a:rPr>
                <a:t>Sum Per Key</a:t>
              </a:r>
            </a:p>
          </p:txBody>
        </p:sp>
        <p:cxnSp>
          <p:nvCxnSpPr>
            <p:cNvPr id="2350" name="Shape 2350"/>
            <p:cNvCxnSpPr>
              <a:stCxn id="2349" idx="2"/>
            </p:cNvCxnSpPr>
            <p:nvPr/>
          </p:nvCxnSpPr>
          <p:spPr>
            <a:xfrm>
              <a:off x="4938875" y="3380850"/>
              <a:ext cx="0" cy="889800"/>
            </a:xfrm>
            <a:prstGeom prst="straightConnector1">
              <a:avLst/>
            </a:prstGeom>
            <a:noFill/>
            <a:ln w="28575" cap="flat" cmpd="sng">
              <a:solidFill>
                <a:srgbClr val="000000"/>
              </a:solidFill>
              <a:prstDash val="solid"/>
              <a:round/>
              <a:headEnd type="none" w="lg" len="lg"/>
              <a:tailEnd type="triangle" w="lg" len="lg"/>
            </a:ln>
          </p:spPr>
        </p:cxnSp>
        <p:sp>
          <p:nvSpPr>
            <p:cNvPr id="2351" name="Shape 2351"/>
            <p:cNvSpPr/>
            <p:nvPr/>
          </p:nvSpPr>
          <p:spPr>
            <a:xfrm>
              <a:off x="5067300" y="2439525"/>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52" name="Shape 2352"/>
            <p:cNvSpPr/>
            <p:nvPr/>
          </p:nvSpPr>
          <p:spPr>
            <a:xfrm>
              <a:off x="4481050" y="2236762"/>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53" name="Shape 2353"/>
            <p:cNvSpPr/>
            <p:nvPr/>
          </p:nvSpPr>
          <p:spPr>
            <a:xfrm>
              <a:off x="4624775" y="991875"/>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54" name="Shape 2354"/>
            <p:cNvSpPr/>
            <p:nvPr/>
          </p:nvSpPr>
          <p:spPr>
            <a:xfrm>
              <a:off x="4979450" y="1372575"/>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55" name="Shape 2355"/>
            <p:cNvSpPr/>
            <p:nvPr/>
          </p:nvSpPr>
          <p:spPr>
            <a:xfrm>
              <a:off x="4624775" y="16908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56" name="Shape 2356"/>
            <p:cNvSpPr/>
            <p:nvPr/>
          </p:nvSpPr>
          <p:spPr>
            <a:xfrm>
              <a:off x="5190275" y="75795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57" name="Shape 2357"/>
            <p:cNvSpPr/>
            <p:nvPr/>
          </p:nvSpPr>
          <p:spPr>
            <a:xfrm>
              <a:off x="4680650" y="29295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58" name="Shape 2358"/>
            <p:cNvSpPr/>
            <p:nvPr/>
          </p:nvSpPr>
          <p:spPr>
            <a:xfrm>
              <a:off x="5155162" y="-7325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2359" name="Shape 2359"/>
            <p:cNvGrpSpPr/>
            <p:nvPr/>
          </p:nvGrpSpPr>
          <p:grpSpPr>
            <a:xfrm>
              <a:off x="4326287" y="4039575"/>
              <a:ext cx="527400" cy="533700"/>
              <a:chOff x="7168800" y="4572000"/>
              <a:chExt cx="527400" cy="533700"/>
            </a:xfrm>
          </p:grpSpPr>
          <p:sp>
            <p:nvSpPr>
              <p:cNvPr id="2360" name="Shape 2360"/>
              <p:cNvSpPr/>
              <p:nvPr/>
            </p:nvSpPr>
            <p:spPr>
              <a:xfrm>
                <a:off x="7168800" y="45720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61" name="Shape 2361"/>
              <p:cNvSpPr/>
              <p:nvPr/>
            </p:nvSpPr>
            <p:spPr>
              <a:xfrm>
                <a:off x="7245000" y="46482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62" name="Shape 2362"/>
              <p:cNvSpPr/>
              <p:nvPr/>
            </p:nvSpPr>
            <p:spPr>
              <a:xfrm>
                <a:off x="7321200" y="47247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63" name="Shape 2363"/>
              <p:cNvSpPr/>
              <p:nvPr/>
            </p:nvSpPr>
            <p:spPr>
              <a:xfrm>
                <a:off x="7397400" y="48006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nvGrpSpPr>
            <p:cNvPr id="2364" name="Shape 2364"/>
            <p:cNvGrpSpPr/>
            <p:nvPr/>
          </p:nvGrpSpPr>
          <p:grpSpPr>
            <a:xfrm>
              <a:off x="5081975" y="3506475"/>
              <a:ext cx="445200" cy="457200"/>
              <a:chOff x="7549800" y="3733800"/>
              <a:chExt cx="445200" cy="457200"/>
            </a:xfrm>
          </p:grpSpPr>
          <p:sp>
            <p:nvSpPr>
              <p:cNvPr id="2365" name="Shape 2365"/>
              <p:cNvSpPr/>
              <p:nvPr/>
            </p:nvSpPr>
            <p:spPr>
              <a:xfrm>
                <a:off x="7549800" y="37338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66" name="Shape 2366"/>
              <p:cNvSpPr/>
              <p:nvPr/>
            </p:nvSpPr>
            <p:spPr>
              <a:xfrm>
                <a:off x="7620000" y="38100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67" name="Shape 2367"/>
              <p:cNvSpPr/>
              <p:nvPr/>
            </p:nvSpPr>
            <p:spPr>
              <a:xfrm>
                <a:off x="7696200" y="38859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nvGrpSpPr>
            <p:cNvPr id="2368" name="Shape 2368"/>
            <p:cNvGrpSpPr/>
            <p:nvPr/>
          </p:nvGrpSpPr>
          <p:grpSpPr>
            <a:xfrm>
              <a:off x="5177050" y="4444800"/>
              <a:ext cx="375000" cy="381300"/>
              <a:chOff x="7702200" y="4343400"/>
              <a:chExt cx="375000" cy="381300"/>
            </a:xfrm>
          </p:grpSpPr>
          <p:sp>
            <p:nvSpPr>
              <p:cNvPr id="2369" name="Shape 2369"/>
              <p:cNvSpPr/>
              <p:nvPr/>
            </p:nvSpPr>
            <p:spPr>
              <a:xfrm>
                <a:off x="7702200" y="43434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370" name="Shape 2370"/>
              <p:cNvSpPr/>
              <p:nvPr/>
            </p:nvSpPr>
            <p:spPr>
              <a:xfrm>
                <a:off x="7778400" y="44196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sp>
        <p:nvSpPr>
          <p:cNvPr id="2371" name="Shape 2371"/>
          <p:cNvSpPr txBox="1">
            <a:spLocks noGrp="1"/>
          </p:cNvSpPr>
          <p:nvPr>
            <p:ph type="sldNum" idx="12"/>
          </p:nvPr>
        </p:nvSpPr>
        <p:spPr>
          <a:xfrm>
            <a:off x="8595307" y="4749891"/>
            <a:ext cx="548700" cy="393600"/>
          </a:xfrm>
          <a:prstGeom prst="rect">
            <a:avLst/>
          </a:prstGeom>
        </p:spPr>
        <p:txBody>
          <a:bodyPr lIns="91425" tIns="91425" rIns="91425" bIns="91425" anchor="ctr" anchorCtr="0">
            <a:noAutofit/>
          </a:bodyPr>
          <a:lstStyle/>
          <a:p>
            <a:fld id="{00000000-1234-1234-1234-123412341234}" type="slidenum">
              <a:rPr lang="en"/>
              <a:pPr/>
              <a:t>102</a:t>
            </a:fld>
            <a:endParaRPr lang="en"/>
          </a:p>
        </p:txBody>
      </p:sp>
      <p:grpSp>
        <p:nvGrpSpPr>
          <p:cNvPr id="2372" name="Shape 2372"/>
          <p:cNvGrpSpPr/>
          <p:nvPr/>
        </p:nvGrpSpPr>
        <p:grpSpPr>
          <a:xfrm>
            <a:off x="101501" y="1188192"/>
            <a:ext cx="2728860" cy="1184261"/>
            <a:chOff x="224376" y="3803125"/>
            <a:chExt cx="2635816" cy="971183"/>
          </a:xfrm>
        </p:grpSpPr>
        <p:sp>
          <p:nvSpPr>
            <p:cNvPr id="2373" name="Shape 2373"/>
            <p:cNvSpPr txBox="1"/>
            <p:nvPr/>
          </p:nvSpPr>
          <p:spPr>
            <a:xfrm>
              <a:off x="276292" y="4173108"/>
              <a:ext cx="2583900" cy="601200"/>
            </a:xfrm>
            <a:prstGeom prst="rect">
              <a:avLst/>
            </a:prstGeom>
            <a:solidFill>
              <a:srgbClr val="FFFFFF"/>
            </a:solidFill>
            <a:ln w="28575" cap="flat" cmpd="sng">
              <a:solidFill>
                <a:srgbClr val="7BAAF7"/>
              </a:solidFill>
              <a:prstDash val="solid"/>
              <a:round/>
              <a:headEnd type="none" w="med" len="med"/>
              <a:tailEnd type="none" w="med" len="med"/>
            </a:ln>
          </p:spPr>
          <p:txBody>
            <a:bodyPr lIns="91425" tIns="91425" rIns="91425" bIns="91425" anchor="t" anchorCtr="0">
              <a:noAutofit/>
            </a:bodyPr>
            <a:lstStyle/>
            <a:p>
              <a:pPr marR="177800">
                <a:lnSpc>
                  <a:spcPct val="115000"/>
                </a:lnSpc>
                <a:buClrTx/>
                <a:buFontTx/>
                <a:buNone/>
              </a:pPr>
              <a:r>
                <a:rPr lang="en">
                  <a:latin typeface="Consolas"/>
                  <a:ea typeface="Consolas"/>
                  <a:cs typeface="Consolas"/>
                  <a:sym typeface="Consolas"/>
                </a:rPr>
                <a:t>input.apply(</a:t>
              </a:r>
            </a:p>
            <a:p>
              <a:pPr marR="177800">
                <a:lnSpc>
                  <a:spcPct val="115000"/>
                </a:lnSpc>
                <a:buClrTx/>
                <a:buFontTx/>
                <a:buNone/>
              </a:pPr>
              <a:r>
                <a:rPr lang="en">
                  <a:latin typeface="Consolas"/>
                  <a:ea typeface="Consolas"/>
                  <a:cs typeface="Consolas"/>
                  <a:sym typeface="Consolas"/>
                </a:rPr>
                <a:t>  Sum.integersPerKey())</a:t>
              </a:r>
            </a:p>
          </p:txBody>
        </p:sp>
        <p:sp>
          <p:nvSpPr>
            <p:cNvPr id="2374" name="Shape 2374"/>
            <p:cNvSpPr txBox="1"/>
            <p:nvPr/>
          </p:nvSpPr>
          <p:spPr>
            <a:xfrm>
              <a:off x="224376" y="3803125"/>
              <a:ext cx="882600" cy="300300"/>
            </a:xfrm>
            <a:prstGeom prst="rect">
              <a:avLst/>
            </a:prstGeom>
            <a:noFill/>
            <a:ln>
              <a:noFill/>
            </a:ln>
          </p:spPr>
          <p:txBody>
            <a:bodyPr lIns="91425" tIns="91425" rIns="91425" bIns="91425" anchor="t" anchorCtr="0">
              <a:noAutofit/>
            </a:bodyPr>
            <a:lstStyle/>
            <a:p>
              <a:pPr>
                <a:buClrTx/>
                <a:buFontTx/>
                <a:buNone/>
              </a:pPr>
              <a:r>
                <a:rPr lang="en" sz="1800" b="1">
                  <a:solidFill>
                    <a:srgbClr val="7BAAF7"/>
                  </a:solidFill>
                  <a:latin typeface="Open Sans"/>
                  <a:ea typeface="Open Sans"/>
                  <a:cs typeface="Open Sans"/>
                  <a:sym typeface="Open Sans"/>
                </a:rPr>
                <a:t>Java</a:t>
              </a:r>
            </a:p>
          </p:txBody>
        </p:sp>
      </p:grpSp>
      <p:grpSp>
        <p:nvGrpSpPr>
          <p:cNvPr id="2375" name="Shape 2375"/>
          <p:cNvGrpSpPr/>
          <p:nvPr/>
        </p:nvGrpSpPr>
        <p:grpSpPr>
          <a:xfrm>
            <a:off x="101489" y="2757648"/>
            <a:ext cx="2470219" cy="961453"/>
            <a:chOff x="278526" y="1028134"/>
            <a:chExt cx="7358413" cy="1376849"/>
          </a:xfrm>
        </p:grpSpPr>
        <p:sp>
          <p:nvSpPr>
            <p:cNvPr id="2376" name="Shape 2376"/>
            <p:cNvSpPr txBox="1"/>
            <p:nvPr/>
          </p:nvSpPr>
          <p:spPr>
            <a:xfrm>
              <a:off x="302239" y="1673883"/>
              <a:ext cx="7334700" cy="731100"/>
            </a:xfrm>
            <a:prstGeom prst="rect">
              <a:avLst/>
            </a:prstGeom>
            <a:solidFill>
              <a:srgbClr val="FFFFFF"/>
            </a:solidFill>
            <a:ln w="28575" cap="flat" cmpd="sng">
              <a:solidFill>
                <a:schemeClr val="lt2"/>
              </a:solidFill>
              <a:prstDash val="solid"/>
              <a:round/>
              <a:headEnd type="none" w="med" len="med"/>
              <a:tailEnd type="none" w="med" len="med"/>
            </a:ln>
          </p:spPr>
          <p:txBody>
            <a:bodyPr lIns="91425" tIns="91425" rIns="91425" bIns="91425" anchor="t" anchorCtr="0">
              <a:noAutofit/>
            </a:bodyPr>
            <a:lstStyle/>
            <a:p>
              <a:pPr marR="177800">
                <a:lnSpc>
                  <a:spcPct val="115000"/>
                </a:lnSpc>
                <a:buClrTx/>
                <a:buFontTx/>
                <a:buNone/>
              </a:pPr>
              <a:r>
                <a:rPr lang="en">
                  <a:latin typeface="Consolas"/>
                  <a:ea typeface="Consolas"/>
                  <a:cs typeface="Consolas"/>
                  <a:sym typeface="Consolas"/>
                </a:rPr>
                <a:t>input | Sum.PerKey()</a:t>
              </a:r>
            </a:p>
          </p:txBody>
        </p:sp>
        <p:sp>
          <p:nvSpPr>
            <p:cNvPr id="2377" name="Shape 2377"/>
            <p:cNvSpPr txBox="1"/>
            <p:nvPr/>
          </p:nvSpPr>
          <p:spPr>
            <a:xfrm>
              <a:off x="278526" y="1028134"/>
              <a:ext cx="5202900" cy="436800"/>
            </a:xfrm>
            <a:prstGeom prst="rect">
              <a:avLst/>
            </a:prstGeom>
            <a:noFill/>
            <a:ln>
              <a:noFill/>
            </a:ln>
          </p:spPr>
          <p:txBody>
            <a:bodyPr lIns="91425" tIns="91425" rIns="91425" bIns="91425" anchor="t" anchorCtr="0">
              <a:noAutofit/>
            </a:bodyPr>
            <a:lstStyle/>
            <a:p>
              <a:pPr>
                <a:buClrTx/>
                <a:buFontTx/>
                <a:buNone/>
              </a:pPr>
              <a:r>
                <a:rPr lang="en" sz="1800" b="1">
                  <a:solidFill>
                    <a:srgbClr val="B3A77D"/>
                  </a:solidFill>
                  <a:latin typeface="Open Sans"/>
                  <a:ea typeface="Open Sans"/>
                  <a:cs typeface="Open Sans"/>
                  <a:sym typeface="Open Sans"/>
                </a:rPr>
                <a:t>Python</a:t>
              </a:r>
            </a:p>
          </p:txBody>
        </p:sp>
      </p:grpSp>
      <p:sp>
        <p:nvSpPr>
          <p:cNvPr id="2378" name="Shape 2378"/>
          <p:cNvSpPr/>
          <p:nvPr/>
        </p:nvSpPr>
        <p:spPr>
          <a:xfrm>
            <a:off x="7046100" y="959600"/>
            <a:ext cx="1786200" cy="760200"/>
          </a:xfrm>
          <a:prstGeom prst="rect">
            <a:avLst/>
          </a:prstGeom>
          <a:solidFill>
            <a:srgbClr val="EA9999"/>
          </a:solidFill>
          <a:ln>
            <a:noFill/>
          </a:ln>
        </p:spPr>
        <p:txBody>
          <a:bodyPr lIns="91425" tIns="91425" rIns="91425" bIns="91425" anchor="ctr" anchorCtr="0">
            <a:noAutofit/>
          </a:bodyPr>
          <a:lstStyle/>
          <a:p>
            <a:pPr algn="ctr">
              <a:buClrTx/>
              <a:buFontTx/>
              <a:buNone/>
            </a:pPr>
            <a:r>
              <a:rPr lang="en" sz="1500" b="1">
                <a:solidFill>
                  <a:srgbClr val="FFFFFF"/>
                </a:solidFill>
                <a:latin typeface="Open Sans"/>
                <a:ea typeface="Open Sans"/>
                <a:cs typeface="Open Sans"/>
                <a:sym typeface="Open Sans"/>
              </a:rPr>
              <a:t>Apache Flink</a:t>
            </a:r>
          </a:p>
          <a:p>
            <a:pPr algn="ctr">
              <a:buClrTx/>
              <a:buFontTx/>
              <a:buNone/>
            </a:pPr>
            <a:r>
              <a:rPr lang="en" sz="1500">
                <a:solidFill>
                  <a:srgbClr val="FFFFFF"/>
                </a:solidFill>
                <a:latin typeface="Open Sans"/>
                <a:ea typeface="Open Sans"/>
                <a:cs typeface="Open Sans"/>
                <a:sym typeface="Open Sans"/>
              </a:rPr>
              <a:t>local, on-prem, cloud</a:t>
            </a:r>
          </a:p>
        </p:txBody>
      </p:sp>
      <p:sp>
        <p:nvSpPr>
          <p:cNvPr id="2379" name="Shape 2379"/>
          <p:cNvSpPr/>
          <p:nvPr/>
        </p:nvSpPr>
        <p:spPr>
          <a:xfrm>
            <a:off x="7046100" y="1824725"/>
            <a:ext cx="1786200" cy="760200"/>
          </a:xfrm>
          <a:prstGeom prst="rect">
            <a:avLst/>
          </a:prstGeom>
          <a:solidFill>
            <a:srgbClr val="B6D7A8"/>
          </a:solidFill>
          <a:ln>
            <a:noFill/>
          </a:ln>
        </p:spPr>
        <p:txBody>
          <a:bodyPr lIns="91425" tIns="91425" rIns="91425" bIns="91425" anchor="ctr" anchorCtr="0">
            <a:noAutofit/>
          </a:bodyPr>
          <a:lstStyle/>
          <a:p>
            <a:pPr algn="ctr">
              <a:buClrTx/>
              <a:buFontTx/>
              <a:buNone/>
            </a:pPr>
            <a:r>
              <a:rPr lang="en" sz="1500" b="1">
                <a:solidFill>
                  <a:srgbClr val="FFFFFF"/>
                </a:solidFill>
                <a:latin typeface="Open Sans"/>
                <a:ea typeface="Open Sans"/>
                <a:cs typeface="Open Sans"/>
                <a:sym typeface="Open Sans"/>
              </a:rPr>
              <a:t>Apache Spark</a:t>
            </a:r>
          </a:p>
          <a:p>
            <a:pPr algn="ctr">
              <a:buClrTx/>
              <a:buFontTx/>
              <a:buNone/>
            </a:pPr>
            <a:r>
              <a:rPr lang="en" sz="1500">
                <a:solidFill>
                  <a:srgbClr val="FFFFFF"/>
                </a:solidFill>
                <a:latin typeface="Open Sans"/>
                <a:ea typeface="Open Sans"/>
                <a:cs typeface="Open Sans"/>
                <a:sym typeface="Open Sans"/>
              </a:rPr>
              <a:t>local, on-prem, cloud</a:t>
            </a:r>
          </a:p>
        </p:txBody>
      </p:sp>
      <p:sp>
        <p:nvSpPr>
          <p:cNvPr id="2380" name="Shape 2380"/>
          <p:cNvSpPr/>
          <p:nvPr/>
        </p:nvSpPr>
        <p:spPr>
          <a:xfrm>
            <a:off x="7046100" y="79450"/>
            <a:ext cx="1786200" cy="760200"/>
          </a:xfrm>
          <a:prstGeom prst="rect">
            <a:avLst/>
          </a:prstGeom>
          <a:solidFill>
            <a:srgbClr val="0000FF"/>
          </a:solidFill>
          <a:ln>
            <a:noFill/>
          </a:ln>
        </p:spPr>
        <p:txBody>
          <a:bodyPr lIns="91425" tIns="91425" rIns="91425" bIns="91425" anchor="ctr" anchorCtr="0">
            <a:noAutofit/>
          </a:bodyPr>
          <a:lstStyle/>
          <a:p>
            <a:pPr algn="ctr">
              <a:buClrTx/>
              <a:buFontTx/>
              <a:buNone/>
            </a:pPr>
            <a:r>
              <a:rPr lang="en" sz="1500" b="1">
                <a:solidFill>
                  <a:srgbClr val="FFFFFF"/>
                </a:solidFill>
                <a:latin typeface="Open Sans"/>
                <a:ea typeface="Open Sans"/>
                <a:cs typeface="Open Sans"/>
                <a:sym typeface="Open Sans"/>
              </a:rPr>
              <a:t>Cloud Dataflow:</a:t>
            </a:r>
            <a:r>
              <a:rPr lang="en" sz="1500">
                <a:solidFill>
                  <a:srgbClr val="FFFFFF"/>
                </a:solidFill>
                <a:latin typeface="Open Sans"/>
                <a:ea typeface="Open Sans"/>
                <a:cs typeface="Open Sans"/>
                <a:sym typeface="Open Sans"/>
              </a:rPr>
              <a:t> fully managed</a:t>
            </a:r>
          </a:p>
        </p:txBody>
      </p:sp>
      <p:sp>
        <p:nvSpPr>
          <p:cNvPr id="2381" name="Shape 2381"/>
          <p:cNvSpPr txBox="1"/>
          <p:nvPr/>
        </p:nvSpPr>
        <p:spPr>
          <a:xfrm>
            <a:off x="209608" y="4052758"/>
            <a:ext cx="1848000" cy="898800"/>
          </a:xfrm>
          <a:prstGeom prst="rect">
            <a:avLst/>
          </a:prstGeom>
          <a:noFill/>
          <a:ln>
            <a:noFill/>
          </a:ln>
        </p:spPr>
        <p:txBody>
          <a:bodyPr lIns="91425" tIns="91425" rIns="91425" bIns="91425" anchor="ctr" anchorCtr="0">
            <a:noAutofit/>
          </a:bodyPr>
          <a:lstStyle/>
          <a:p>
            <a:pPr algn="ctr">
              <a:buClrTx/>
              <a:buFontTx/>
              <a:buNone/>
            </a:pPr>
            <a:r>
              <a:rPr lang="en" sz="4800" b="1">
                <a:latin typeface="Roboto"/>
                <a:ea typeface="Roboto"/>
                <a:cs typeface="Roboto"/>
                <a:sym typeface="Roboto"/>
              </a:rPr>
              <a:t>⋮</a:t>
            </a:r>
          </a:p>
        </p:txBody>
      </p:sp>
      <p:sp>
        <p:nvSpPr>
          <p:cNvPr id="2382" name="Shape 2382"/>
          <p:cNvSpPr txBox="1"/>
          <p:nvPr/>
        </p:nvSpPr>
        <p:spPr>
          <a:xfrm>
            <a:off x="7046183" y="4310458"/>
            <a:ext cx="1848000" cy="898800"/>
          </a:xfrm>
          <a:prstGeom prst="rect">
            <a:avLst/>
          </a:prstGeom>
          <a:noFill/>
          <a:ln>
            <a:noFill/>
          </a:ln>
        </p:spPr>
        <p:txBody>
          <a:bodyPr lIns="91425" tIns="91425" rIns="91425" bIns="91425" anchor="ctr" anchorCtr="0">
            <a:noAutofit/>
          </a:bodyPr>
          <a:lstStyle/>
          <a:p>
            <a:pPr algn="ctr">
              <a:buClrTx/>
              <a:buFontTx/>
              <a:buNone/>
            </a:pPr>
            <a:r>
              <a:rPr lang="en" sz="4800" b="1">
                <a:latin typeface="Roboto"/>
                <a:ea typeface="Roboto"/>
                <a:cs typeface="Roboto"/>
                <a:sym typeface="Roboto"/>
              </a:rPr>
              <a:t>⋮</a:t>
            </a:r>
          </a:p>
        </p:txBody>
      </p:sp>
      <p:cxnSp>
        <p:nvCxnSpPr>
          <p:cNvPr id="2383" name="Shape 2383"/>
          <p:cNvCxnSpPr>
            <a:stCxn id="2376" idx="3"/>
          </p:cNvCxnSpPr>
          <p:nvPr/>
        </p:nvCxnSpPr>
        <p:spPr>
          <a:xfrm rot="10800000" flipH="1">
            <a:off x="2571708" y="2881838"/>
            <a:ext cx="672000" cy="582000"/>
          </a:xfrm>
          <a:prstGeom prst="straightConnector1">
            <a:avLst/>
          </a:prstGeom>
          <a:noFill/>
          <a:ln w="38100" cap="flat" cmpd="sng">
            <a:solidFill>
              <a:schemeClr val="lt2"/>
            </a:solidFill>
            <a:prstDash val="dash"/>
            <a:round/>
            <a:headEnd type="none" w="lg" len="lg"/>
            <a:tailEnd type="stealth" w="lg" len="lg"/>
          </a:ln>
        </p:spPr>
      </p:cxnSp>
      <p:cxnSp>
        <p:nvCxnSpPr>
          <p:cNvPr id="2384" name="Shape 2384"/>
          <p:cNvCxnSpPr>
            <a:stCxn id="2373" idx="3"/>
          </p:cNvCxnSpPr>
          <p:nvPr/>
        </p:nvCxnSpPr>
        <p:spPr>
          <a:xfrm>
            <a:off x="2830361" y="2005901"/>
            <a:ext cx="400500" cy="656400"/>
          </a:xfrm>
          <a:prstGeom prst="straightConnector1">
            <a:avLst/>
          </a:prstGeom>
          <a:noFill/>
          <a:ln w="38100" cap="flat" cmpd="sng">
            <a:solidFill>
              <a:srgbClr val="7BAAF7"/>
            </a:solidFill>
            <a:prstDash val="dash"/>
            <a:round/>
            <a:headEnd type="none" w="lg" len="lg"/>
            <a:tailEnd type="stealth" w="lg" len="lg"/>
          </a:ln>
        </p:spPr>
      </p:cxnSp>
      <p:cxnSp>
        <p:nvCxnSpPr>
          <p:cNvPr id="2385" name="Shape 2385"/>
          <p:cNvCxnSpPr/>
          <p:nvPr/>
        </p:nvCxnSpPr>
        <p:spPr>
          <a:xfrm rot="10800000" flipH="1">
            <a:off x="5311200" y="1499000"/>
            <a:ext cx="801600" cy="1090200"/>
          </a:xfrm>
          <a:prstGeom prst="straightConnector1">
            <a:avLst/>
          </a:prstGeom>
          <a:noFill/>
          <a:ln w="38100" cap="flat" cmpd="sng">
            <a:solidFill>
              <a:srgbClr val="EA9999"/>
            </a:solidFill>
            <a:prstDash val="dash"/>
            <a:round/>
            <a:headEnd type="none" w="lg" len="lg"/>
            <a:tailEnd type="stealth" w="lg" len="lg"/>
          </a:ln>
        </p:spPr>
      </p:cxnSp>
      <p:cxnSp>
        <p:nvCxnSpPr>
          <p:cNvPr id="2386" name="Shape 2386"/>
          <p:cNvCxnSpPr/>
          <p:nvPr/>
        </p:nvCxnSpPr>
        <p:spPr>
          <a:xfrm rot="10800000" flipH="1">
            <a:off x="5251800" y="697750"/>
            <a:ext cx="964500" cy="1787700"/>
          </a:xfrm>
          <a:prstGeom prst="straightConnector1">
            <a:avLst/>
          </a:prstGeom>
          <a:noFill/>
          <a:ln w="38100" cap="flat" cmpd="sng">
            <a:solidFill>
              <a:srgbClr val="0000FF"/>
            </a:solidFill>
            <a:prstDash val="dash"/>
            <a:round/>
            <a:headEnd type="none" w="lg" len="lg"/>
            <a:tailEnd type="stealth" w="lg" len="lg"/>
          </a:ln>
        </p:spPr>
      </p:cxnSp>
      <p:cxnSp>
        <p:nvCxnSpPr>
          <p:cNvPr id="2387" name="Shape 2387"/>
          <p:cNvCxnSpPr/>
          <p:nvPr/>
        </p:nvCxnSpPr>
        <p:spPr>
          <a:xfrm rot="10800000" flipH="1">
            <a:off x="5340900" y="2222825"/>
            <a:ext cx="642600" cy="485100"/>
          </a:xfrm>
          <a:prstGeom prst="straightConnector1">
            <a:avLst/>
          </a:prstGeom>
          <a:noFill/>
          <a:ln w="38100" cap="flat" cmpd="sng">
            <a:solidFill>
              <a:srgbClr val="D9EAD3"/>
            </a:solidFill>
            <a:prstDash val="dash"/>
            <a:round/>
            <a:headEnd type="none" w="lg" len="lg"/>
            <a:tailEnd type="stealth" w="lg" len="lg"/>
          </a:ln>
        </p:spPr>
      </p:cxnSp>
      <p:sp>
        <p:nvSpPr>
          <p:cNvPr id="2388" name="Shape 2388"/>
          <p:cNvSpPr/>
          <p:nvPr/>
        </p:nvSpPr>
        <p:spPr>
          <a:xfrm>
            <a:off x="7046200" y="2670150"/>
            <a:ext cx="1786200" cy="760200"/>
          </a:xfrm>
          <a:prstGeom prst="rect">
            <a:avLst/>
          </a:prstGeom>
          <a:solidFill>
            <a:srgbClr val="F9CB9C"/>
          </a:solidFill>
          <a:ln>
            <a:noFill/>
          </a:ln>
        </p:spPr>
        <p:txBody>
          <a:bodyPr lIns="91425" tIns="91425" rIns="91425" bIns="91425" anchor="ctr" anchorCtr="0">
            <a:noAutofit/>
          </a:bodyPr>
          <a:lstStyle/>
          <a:p>
            <a:pPr algn="ctr">
              <a:buClrTx/>
              <a:buFontTx/>
              <a:buNone/>
            </a:pPr>
            <a:r>
              <a:rPr lang="en" sz="1500" b="1">
                <a:solidFill>
                  <a:srgbClr val="FFFFFF"/>
                </a:solidFill>
                <a:latin typeface="Open Sans"/>
                <a:ea typeface="Open Sans"/>
                <a:cs typeface="Open Sans"/>
                <a:sym typeface="Open Sans"/>
              </a:rPr>
              <a:t>Apache Apex</a:t>
            </a:r>
          </a:p>
          <a:p>
            <a:pPr algn="ctr">
              <a:buClrTx/>
              <a:buFontTx/>
              <a:buNone/>
            </a:pPr>
            <a:r>
              <a:rPr lang="en" sz="1500">
                <a:solidFill>
                  <a:srgbClr val="FFFFFF"/>
                </a:solidFill>
                <a:latin typeface="Open Sans"/>
                <a:ea typeface="Open Sans"/>
                <a:cs typeface="Open Sans"/>
                <a:sym typeface="Open Sans"/>
              </a:rPr>
              <a:t>local, on-prem, cloud</a:t>
            </a:r>
          </a:p>
        </p:txBody>
      </p:sp>
      <p:sp>
        <p:nvSpPr>
          <p:cNvPr id="2389" name="Shape 2389"/>
          <p:cNvSpPr/>
          <p:nvPr/>
        </p:nvSpPr>
        <p:spPr>
          <a:xfrm>
            <a:off x="7046200" y="3502650"/>
            <a:ext cx="1786200" cy="889800"/>
          </a:xfrm>
          <a:prstGeom prst="rect">
            <a:avLst/>
          </a:prstGeom>
          <a:solidFill>
            <a:srgbClr val="D9D9D9"/>
          </a:solidFill>
          <a:ln w="38100" cap="flat" cmpd="sng">
            <a:solidFill>
              <a:srgbClr val="666666"/>
            </a:solidFill>
            <a:prstDash val="dash"/>
            <a:round/>
            <a:headEnd type="none" w="med" len="med"/>
            <a:tailEnd type="none" w="med" len="med"/>
          </a:ln>
        </p:spPr>
        <p:txBody>
          <a:bodyPr lIns="91425" tIns="91425" rIns="91425" bIns="91425" anchor="ctr" anchorCtr="0">
            <a:noAutofit/>
          </a:bodyPr>
          <a:lstStyle/>
          <a:p>
            <a:pPr algn="ctr">
              <a:buClrTx/>
              <a:buFontTx/>
              <a:buNone/>
            </a:pPr>
            <a:r>
              <a:rPr lang="en" sz="1500" b="1">
                <a:solidFill>
                  <a:srgbClr val="FFFFFF"/>
                </a:solidFill>
                <a:latin typeface="Open Sans"/>
                <a:ea typeface="Open Sans"/>
                <a:cs typeface="Open Sans"/>
                <a:sym typeface="Open Sans"/>
              </a:rPr>
              <a:t>Apache Gearpump (incubating)</a:t>
            </a:r>
          </a:p>
        </p:txBody>
      </p:sp>
      <p:cxnSp>
        <p:nvCxnSpPr>
          <p:cNvPr id="2390" name="Shape 2390"/>
          <p:cNvCxnSpPr/>
          <p:nvPr/>
        </p:nvCxnSpPr>
        <p:spPr>
          <a:xfrm>
            <a:off x="5355706" y="2841009"/>
            <a:ext cx="627900" cy="183000"/>
          </a:xfrm>
          <a:prstGeom prst="straightConnector1">
            <a:avLst/>
          </a:prstGeom>
          <a:noFill/>
          <a:ln w="38100" cap="flat" cmpd="sng">
            <a:solidFill>
              <a:srgbClr val="000000"/>
            </a:solidFill>
            <a:prstDash val="dash"/>
            <a:round/>
            <a:headEnd type="none" w="lg" len="lg"/>
            <a:tailEnd type="stealth" w="lg" len="lg"/>
          </a:ln>
        </p:spPr>
      </p:cxnSp>
      <p:cxnSp>
        <p:nvCxnSpPr>
          <p:cNvPr id="2391" name="Shape 2391"/>
          <p:cNvCxnSpPr/>
          <p:nvPr/>
        </p:nvCxnSpPr>
        <p:spPr>
          <a:xfrm>
            <a:off x="5355700" y="3015750"/>
            <a:ext cx="776100" cy="703200"/>
          </a:xfrm>
          <a:prstGeom prst="straightConnector1">
            <a:avLst/>
          </a:prstGeom>
          <a:noFill/>
          <a:ln w="38100" cap="flat" cmpd="sng">
            <a:solidFill>
              <a:srgbClr val="666666"/>
            </a:solidFill>
            <a:prstDash val="dash"/>
            <a:round/>
            <a:headEnd type="none" w="lg" len="lg"/>
            <a:tailEnd type="stealth" w="lg" len="lg"/>
          </a:ln>
        </p:spPr>
      </p:cxnSp>
      <p:pic>
        <p:nvPicPr>
          <p:cNvPr id="2392" name="Shape 2392"/>
          <p:cNvPicPr preferRelativeResize="0"/>
          <p:nvPr/>
        </p:nvPicPr>
        <p:blipFill>
          <a:blip r:embed="rId4">
            <a:alphaModFix/>
          </a:blip>
          <a:stretch>
            <a:fillRect/>
          </a:stretch>
        </p:blipFill>
        <p:spPr>
          <a:xfrm>
            <a:off x="6208006" y="2735074"/>
            <a:ext cx="649862" cy="649870"/>
          </a:xfrm>
          <a:prstGeom prst="rect">
            <a:avLst/>
          </a:prstGeom>
          <a:noFill/>
          <a:ln>
            <a:noFill/>
          </a:ln>
        </p:spPr>
      </p:pic>
      <p:pic>
        <p:nvPicPr>
          <p:cNvPr id="2393" name="Shape 2393"/>
          <p:cNvPicPr preferRelativeResize="0"/>
          <p:nvPr/>
        </p:nvPicPr>
        <p:blipFill>
          <a:blip r:embed="rId5">
            <a:alphaModFix/>
          </a:blip>
          <a:stretch>
            <a:fillRect/>
          </a:stretch>
        </p:blipFill>
        <p:spPr>
          <a:xfrm>
            <a:off x="6216600" y="1009775"/>
            <a:ext cx="627900" cy="627900"/>
          </a:xfrm>
          <a:prstGeom prst="rect">
            <a:avLst/>
          </a:prstGeom>
          <a:noFill/>
          <a:ln>
            <a:noFill/>
          </a:ln>
        </p:spPr>
      </p:pic>
      <p:pic>
        <p:nvPicPr>
          <p:cNvPr id="2394" name="Shape 2394" descr="Dataflow_512.png"/>
          <p:cNvPicPr preferRelativeResize="0"/>
          <p:nvPr/>
        </p:nvPicPr>
        <p:blipFill>
          <a:blip r:embed="rId6">
            <a:alphaModFix/>
          </a:blip>
          <a:stretch>
            <a:fillRect/>
          </a:stretch>
        </p:blipFill>
        <p:spPr>
          <a:xfrm>
            <a:off x="6273464" y="89087"/>
            <a:ext cx="631453" cy="631452"/>
          </a:xfrm>
          <a:prstGeom prst="rect">
            <a:avLst/>
          </a:prstGeom>
          <a:noFill/>
          <a:ln>
            <a:noFill/>
          </a:ln>
        </p:spPr>
      </p:pic>
      <p:pic>
        <p:nvPicPr>
          <p:cNvPr id="2395" name="Shape 2395" descr="spark-logo-trademark.png"/>
          <p:cNvPicPr preferRelativeResize="0"/>
          <p:nvPr/>
        </p:nvPicPr>
        <p:blipFill>
          <a:blip r:embed="rId7">
            <a:alphaModFix/>
          </a:blip>
          <a:stretch>
            <a:fillRect/>
          </a:stretch>
        </p:blipFill>
        <p:spPr>
          <a:xfrm>
            <a:off x="6168162" y="1824725"/>
            <a:ext cx="841458" cy="447600"/>
          </a:xfrm>
          <a:prstGeom prst="rect">
            <a:avLst/>
          </a:prstGeom>
          <a:noFill/>
          <a:ln>
            <a:noFill/>
          </a:ln>
        </p:spPr>
      </p:pic>
      <p:pic>
        <p:nvPicPr>
          <p:cNvPr id="2396" name="Shape 2396" descr="favicon.ico"/>
          <p:cNvPicPr preferRelativeResize="0"/>
          <p:nvPr/>
        </p:nvPicPr>
        <p:blipFill>
          <a:blip r:embed="rId8">
            <a:alphaModFix/>
          </a:blip>
          <a:stretch>
            <a:fillRect/>
          </a:stretch>
        </p:blipFill>
        <p:spPr>
          <a:xfrm>
            <a:off x="6265125" y="3624124"/>
            <a:ext cx="548699" cy="548699"/>
          </a:xfrm>
          <a:prstGeom prst="rect">
            <a:avLst/>
          </a:prstGeom>
          <a:noFill/>
          <a:ln>
            <a:noFill/>
          </a:ln>
        </p:spPr>
      </p:pic>
    </p:spTree>
    <p:extLst>
      <p:ext uri="{BB962C8B-B14F-4D97-AF65-F5344CB8AC3E}">
        <p14:creationId xmlns:p14="http://schemas.microsoft.com/office/powerpoint/2010/main" val="3451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5"/>
                                        </p:tgtEl>
                                        <p:attrNameLst>
                                          <p:attrName>style.visibility</p:attrName>
                                        </p:attrNameLst>
                                      </p:cBhvr>
                                      <p:to>
                                        <p:strVal val="visible"/>
                                      </p:to>
                                    </p:set>
                                    <p:animEffect transition="in" filter="fade">
                                      <p:cBhvr>
                                        <p:cTn id="7" dur="300"/>
                                        <p:tgtEl>
                                          <p:spTgt spid="2375"/>
                                        </p:tgtEl>
                                      </p:cBhvr>
                                    </p:animEffect>
                                  </p:childTnLst>
                                </p:cTn>
                              </p:par>
                              <p:par>
                                <p:cTn id="8" presetID="10" presetClass="entr" presetSubtype="0" fill="hold" nodeType="withEffect">
                                  <p:stCondLst>
                                    <p:cond delay="0"/>
                                  </p:stCondLst>
                                  <p:childTnLst>
                                    <p:set>
                                      <p:cBhvr>
                                        <p:cTn id="9" dur="1" fill="hold">
                                          <p:stCondLst>
                                            <p:cond delay="0"/>
                                          </p:stCondLst>
                                        </p:cTn>
                                        <p:tgtEl>
                                          <p:spTgt spid="2372"/>
                                        </p:tgtEl>
                                        <p:attrNameLst>
                                          <p:attrName>style.visibility</p:attrName>
                                        </p:attrNameLst>
                                      </p:cBhvr>
                                      <p:to>
                                        <p:strVal val="visible"/>
                                      </p:to>
                                    </p:set>
                                    <p:animEffect transition="in" filter="fade">
                                      <p:cBhvr>
                                        <p:cTn id="10" dur="300"/>
                                        <p:tgtEl>
                                          <p:spTgt spid="2372"/>
                                        </p:tgtEl>
                                      </p:cBhvr>
                                    </p:animEffect>
                                  </p:childTnLst>
                                </p:cTn>
                              </p:par>
                              <p:par>
                                <p:cTn id="11" presetID="10" presetClass="entr" presetSubtype="0" fill="hold" nodeType="withEffect">
                                  <p:stCondLst>
                                    <p:cond delay="0"/>
                                  </p:stCondLst>
                                  <p:childTnLst>
                                    <p:set>
                                      <p:cBhvr>
                                        <p:cTn id="12" dur="1" fill="hold">
                                          <p:stCondLst>
                                            <p:cond delay="0"/>
                                          </p:stCondLst>
                                        </p:cTn>
                                        <p:tgtEl>
                                          <p:spTgt spid="2345"/>
                                        </p:tgtEl>
                                        <p:attrNameLst>
                                          <p:attrName>style.visibility</p:attrName>
                                        </p:attrNameLst>
                                      </p:cBhvr>
                                      <p:to>
                                        <p:strVal val="visible"/>
                                      </p:to>
                                    </p:set>
                                    <p:animEffect transition="in" filter="fade">
                                      <p:cBhvr>
                                        <p:cTn id="13" dur="1000"/>
                                        <p:tgtEl>
                                          <p:spTgt spid="2345"/>
                                        </p:tgtEl>
                                      </p:cBhvr>
                                    </p:animEffect>
                                  </p:childTnLst>
                                </p:cTn>
                              </p:par>
                              <p:par>
                                <p:cTn id="14" presetID="10" presetClass="entr" presetSubtype="0" fill="hold" nodeType="withEffect">
                                  <p:stCondLst>
                                    <p:cond delay="0"/>
                                  </p:stCondLst>
                                  <p:childTnLst>
                                    <p:set>
                                      <p:cBhvr>
                                        <p:cTn id="15" dur="1" fill="hold">
                                          <p:stCondLst>
                                            <p:cond delay="0"/>
                                          </p:stCondLst>
                                        </p:cTn>
                                        <p:tgtEl>
                                          <p:spTgt spid="2381"/>
                                        </p:tgtEl>
                                        <p:attrNameLst>
                                          <p:attrName>style.visibility</p:attrName>
                                        </p:attrNameLst>
                                      </p:cBhvr>
                                      <p:to>
                                        <p:strVal val="visible"/>
                                      </p:to>
                                    </p:set>
                                    <p:animEffect transition="in" filter="fade">
                                      <p:cBhvr>
                                        <p:cTn id="16" dur="300"/>
                                        <p:tgtEl>
                                          <p:spTgt spid="2381"/>
                                        </p:tgtEl>
                                      </p:cBhvr>
                                    </p:animEffect>
                                  </p:childTnLst>
                                </p:cTn>
                              </p:par>
                              <p:par>
                                <p:cTn id="17" presetID="10" presetClass="entr" presetSubtype="0" fill="hold" nodeType="withEffect">
                                  <p:stCondLst>
                                    <p:cond delay="0"/>
                                  </p:stCondLst>
                                  <p:childTnLst>
                                    <p:set>
                                      <p:cBhvr>
                                        <p:cTn id="18" dur="1" fill="hold">
                                          <p:stCondLst>
                                            <p:cond delay="0"/>
                                          </p:stCondLst>
                                        </p:cTn>
                                        <p:tgtEl>
                                          <p:spTgt spid="2384"/>
                                        </p:tgtEl>
                                        <p:attrNameLst>
                                          <p:attrName>style.visibility</p:attrName>
                                        </p:attrNameLst>
                                      </p:cBhvr>
                                      <p:to>
                                        <p:strVal val="visible"/>
                                      </p:to>
                                    </p:set>
                                    <p:animEffect transition="in" filter="fade">
                                      <p:cBhvr>
                                        <p:cTn id="19" dur="300"/>
                                        <p:tgtEl>
                                          <p:spTgt spid="2384"/>
                                        </p:tgtEl>
                                      </p:cBhvr>
                                    </p:animEffect>
                                  </p:childTnLst>
                                </p:cTn>
                              </p:par>
                              <p:par>
                                <p:cTn id="20" presetID="10" presetClass="entr" presetSubtype="0" fill="hold" nodeType="withEffect">
                                  <p:stCondLst>
                                    <p:cond delay="0"/>
                                  </p:stCondLst>
                                  <p:childTnLst>
                                    <p:set>
                                      <p:cBhvr>
                                        <p:cTn id="21" dur="1" fill="hold">
                                          <p:stCondLst>
                                            <p:cond delay="0"/>
                                          </p:stCondLst>
                                        </p:cTn>
                                        <p:tgtEl>
                                          <p:spTgt spid="2383"/>
                                        </p:tgtEl>
                                        <p:attrNameLst>
                                          <p:attrName>style.visibility</p:attrName>
                                        </p:attrNameLst>
                                      </p:cBhvr>
                                      <p:to>
                                        <p:strVal val="visible"/>
                                      </p:to>
                                    </p:set>
                                    <p:animEffect transition="in" filter="fade">
                                      <p:cBhvr>
                                        <p:cTn id="22" dur="300"/>
                                        <p:tgtEl>
                                          <p:spTgt spid="238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78"/>
                                        </p:tgtEl>
                                        <p:attrNameLst>
                                          <p:attrName>style.visibility</p:attrName>
                                        </p:attrNameLst>
                                      </p:cBhvr>
                                      <p:to>
                                        <p:strVal val="visible"/>
                                      </p:to>
                                    </p:set>
                                    <p:animEffect transition="in" filter="fade">
                                      <p:cBhvr>
                                        <p:cTn id="27" dur="300"/>
                                        <p:tgtEl>
                                          <p:spTgt spid="2378"/>
                                        </p:tgtEl>
                                      </p:cBhvr>
                                    </p:animEffect>
                                  </p:childTnLst>
                                </p:cTn>
                              </p:par>
                              <p:par>
                                <p:cTn id="28" presetID="10" presetClass="entr" presetSubtype="0" fill="hold" nodeType="withEffect">
                                  <p:stCondLst>
                                    <p:cond delay="0"/>
                                  </p:stCondLst>
                                  <p:childTnLst>
                                    <p:set>
                                      <p:cBhvr>
                                        <p:cTn id="29" dur="1" fill="hold">
                                          <p:stCondLst>
                                            <p:cond delay="0"/>
                                          </p:stCondLst>
                                        </p:cTn>
                                        <p:tgtEl>
                                          <p:spTgt spid="2380"/>
                                        </p:tgtEl>
                                        <p:attrNameLst>
                                          <p:attrName>style.visibility</p:attrName>
                                        </p:attrNameLst>
                                      </p:cBhvr>
                                      <p:to>
                                        <p:strVal val="visible"/>
                                      </p:to>
                                    </p:set>
                                    <p:animEffect transition="in" filter="fade">
                                      <p:cBhvr>
                                        <p:cTn id="30" dur="300"/>
                                        <p:tgtEl>
                                          <p:spTgt spid="2380"/>
                                        </p:tgtEl>
                                      </p:cBhvr>
                                    </p:animEffect>
                                  </p:childTnLst>
                                </p:cTn>
                              </p:par>
                              <p:par>
                                <p:cTn id="31" presetID="10" presetClass="entr" presetSubtype="0" fill="hold" nodeType="withEffect">
                                  <p:stCondLst>
                                    <p:cond delay="0"/>
                                  </p:stCondLst>
                                  <p:childTnLst>
                                    <p:set>
                                      <p:cBhvr>
                                        <p:cTn id="32" dur="1" fill="hold">
                                          <p:stCondLst>
                                            <p:cond delay="0"/>
                                          </p:stCondLst>
                                        </p:cTn>
                                        <p:tgtEl>
                                          <p:spTgt spid="2379"/>
                                        </p:tgtEl>
                                        <p:attrNameLst>
                                          <p:attrName>style.visibility</p:attrName>
                                        </p:attrNameLst>
                                      </p:cBhvr>
                                      <p:to>
                                        <p:strVal val="visible"/>
                                      </p:to>
                                    </p:set>
                                    <p:animEffect transition="in" filter="fade">
                                      <p:cBhvr>
                                        <p:cTn id="33" dur="300"/>
                                        <p:tgtEl>
                                          <p:spTgt spid="2379"/>
                                        </p:tgtEl>
                                      </p:cBhvr>
                                    </p:animEffect>
                                  </p:childTnLst>
                                </p:cTn>
                              </p:par>
                              <p:par>
                                <p:cTn id="34" presetID="10" presetClass="entr" presetSubtype="0" fill="hold" nodeType="withEffect">
                                  <p:stCondLst>
                                    <p:cond delay="0"/>
                                  </p:stCondLst>
                                  <p:childTnLst>
                                    <p:set>
                                      <p:cBhvr>
                                        <p:cTn id="35" dur="1" fill="hold">
                                          <p:stCondLst>
                                            <p:cond delay="0"/>
                                          </p:stCondLst>
                                        </p:cTn>
                                        <p:tgtEl>
                                          <p:spTgt spid="2385"/>
                                        </p:tgtEl>
                                        <p:attrNameLst>
                                          <p:attrName>style.visibility</p:attrName>
                                        </p:attrNameLst>
                                      </p:cBhvr>
                                      <p:to>
                                        <p:strVal val="visible"/>
                                      </p:to>
                                    </p:set>
                                    <p:animEffect transition="in" filter="fade">
                                      <p:cBhvr>
                                        <p:cTn id="36" dur="300"/>
                                        <p:tgtEl>
                                          <p:spTgt spid="2385"/>
                                        </p:tgtEl>
                                      </p:cBhvr>
                                    </p:animEffect>
                                  </p:childTnLst>
                                </p:cTn>
                              </p:par>
                              <p:par>
                                <p:cTn id="37" presetID="10" presetClass="entr" presetSubtype="0" fill="hold" nodeType="withEffect">
                                  <p:stCondLst>
                                    <p:cond delay="0"/>
                                  </p:stCondLst>
                                  <p:childTnLst>
                                    <p:set>
                                      <p:cBhvr>
                                        <p:cTn id="38" dur="1" fill="hold">
                                          <p:stCondLst>
                                            <p:cond delay="0"/>
                                          </p:stCondLst>
                                        </p:cTn>
                                        <p:tgtEl>
                                          <p:spTgt spid="2386"/>
                                        </p:tgtEl>
                                        <p:attrNameLst>
                                          <p:attrName>style.visibility</p:attrName>
                                        </p:attrNameLst>
                                      </p:cBhvr>
                                      <p:to>
                                        <p:strVal val="visible"/>
                                      </p:to>
                                    </p:set>
                                    <p:animEffect transition="in" filter="fade">
                                      <p:cBhvr>
                                        <p:cTn id="39" dur="300"/>
                                        <p:tgtEl>
                                          <p:spTgt spid="2386"/>
                                        </p:tgtEl>
                                      </p:cBhvr>
                                    </p:animEffect>
                                  </p:childTnLst>
                                </p:cTn>
                              </p:par>
                              <p:par>
                                <p:cTn id="40" presetID="10" presetClass="entr" presetSubtype="0" fill="hold" nodeType="withEffect">
                                  <p:stCondLst>
                                    <p:cond delay="0"/>
                                  </p:stCondLst>
                                  <p:childTnLst>
                                    <p:set>
                                      <p:cBhvr>
                                        <p:cTn id="41" dur="1" fill="hold">
                                          <p:stCondLst>
                                            <p:cond delay="0"/>
                                          </p:stCondLst>
                                        </p:cTn>
                                        <p:tgtEl>
                                          <p:spTgt spid="2387"/>
                                        </p:tgtEl>
                                        <p:attrNameLst>
                                          <p:attrName>style.visibility</p:attrName>
                                        </p:attrNameLst>
                                      </p:cBhvr>
                                      <p:to>
                                        <p:strVal val="visible"/>
                                      </p:to>
                                    </p:set>
                                    <p:animEffect transition="in" filter="fade">
                                      <p:cBhvr>
                                        <p:cTn id="42" dur="300"/>
                                        <p:tgtEl>
                                          <p:spTgt spid="2387"/>
                                        </p:tgtEl>
                                      </p:cBhvr>
                                    </p:animEffect>
                                  </p:childTnLst>
                                </p:cTn>
                              </p:par>
                              <p:par>
                                <p:cTn id="43" presetID="10" presetClass="entr" presetSubtype="0" fill="hold" nodeType="withEffect">
                                  <p:stCondLst>
                                    <p:cond delay="0"/>
                                  </p:stCondLst>
                                  <p:childTnLst>
                                    <p:set>
                                      <p:cBhvr>
                                        <p:cTn id="44" dur="1" fill="hold">
                                          <p:stCondLst>
                                            <p:cond delay="0"/>
                                          </p:stCondLst>
                                        </p:cTn>
                                        <p:tgtEl>
                                          <p:spTgt spid="2382"/>
                                        </p:tgtEl>
                                        <p:attrNameLst>
                                          <p:attrName>style.visibility</p:attrName>
                                        </p:attrNameLst>
                                      </p:cBhvr>
                                      <p:to>
                                        <p:strVal val="visible"/>
                                      </p:to>
                                    </p:set>
                                    <p:animEffect transition="in" filter="fade">
                                      <p:cBhvr>
                                        <p:cTn id="45" dur="300"/>
                                        <p:tgtEl>
                                          <p:spTgt spid="2382"/>
                                        </p:tgtEl>
                                      </p:cBhvr>
                                    </p:animEffect>
                                  </p:childTnLst>
                                </p:cTn>
                              </p:par>
                              <p:par>
                                <p:cTn id="46" presetID="10" presetClass="entr" presetSubtype="0" fill="hold" nodeType="withEffect">
                                  <p:stCondLst>
                                    <p:cond delay="0"/>
                                  </p:stCondLst>
                                  <p:childTnLst>
                                    <p:set>
                                      <p:cBhvr>
                                        <p:cTn id="47" dur="1" fill="hold">
                                          <p:stCondLst>
                                            <p:cond delay="0"/>
                                          </p:stCondLst>
                                        </p:cTn>
                                        <p:tgtEl>
                                          <p:spTgt spid="2388"/>
                                        </p:tgtEl>
                                        <p:attrNameLst>
                                          <p:attrName>style.visibility</p:attrName>
                                        </p:attrNameLst>
                                      </p:cBhvr>
                                      <p:to>
                                        <p:strVal val="visible"/>
                                      </p:to>
                                    </p:set>
                                    <p:animEffect transition="in" filter="fade">
                                      <p:cBhvr>
                                        <p:cTn id="48" dur="300"/>
                                        <p:tgtEl>
                                          <p:spTgt spid="2388"/>
                                        </p:tgtEl>
                                      </p:cBhvr>
                                    </p:animEffect>
                                  </p:childTnLst>
                                </p:cTn>
                              </p:par>
                              <p:par>
                                <p:cTn id="49" presetID="10" presetClass="entr" presetSubtype="0" fill="hold" nodeType="withEffect">
                                  <p:stCondLst>
                                    <p:cond delay="0"/>
                                  </p:stCondLst>
                                  <p:childTnLst>
                                    <p:set>
                                      <p:cBhvr>
                                        <p:cTn id="50" dur="1" fill="hold">
                                          <p:stCondLst>
                                            <p:cond delay="0"/>
                                          </p:stCondLst>
                                        </p:cTn>
                                        <p:tgtEl>
                                          <p:spTgt spid="2389"/>
                                        </p:tgtEl>
                                        <p:attrNameLst>
                                          <p:attrName>style.visibility</p:attrName>
                                        </p:attrNameLst>
                                      </p:cBhvr>
                                      <p:to>
                                        <p:strVal val="visible"/>
                                      </p:to>
                                    </p:set>
                                    <p:animEffect transition="in" filter="fade">
                                      <p:cBhvr>
                                        <p:cTn id="51" dur="300"/>
                                        <p:tgtEl>
                                          <p:spTgt spid="2389"/>
                                        </p:tgtEl>
                                      </p:cBhvr>
                                    </p:animEffect>
                                  </p:childTnLst>
                                </p:cTn>
                              </p:par>
                              <p:par>
                                <p:cTn id="52" presetID="10" presetClass="entr" presetSubtype="0" fill="hold" nodeType="withEffect">
                                  <p:stCondLst>
                                    <p:cond delay="0"/>
                                  </p:stCondLst>
                                  <p:childTnLst>
                                    <p:set>
                                      <p:cBhvr>
                                        <p:cTn id="53" dur="1" fill="hold">
                                          <p:stCondLst>
                                            <p:cond delay="0"/>
                                          </p:stCondLst>
                                        </p:cTn>
                                        <p:tgtEl>
                                          <p:spTgt spid="2390"/>
                                        </p:tgtEl>
                                        <p:attrNameLst>
                                          <p:attrName>style.visibility</p:attrName>
                                        </p:attrNameLst>
                                      </p:cBhvr>
                                      <p:to>
                                        <p:strVal val="visible"/>
                                      </p:to>
                                    </p:set>
                                    <p:animEffect transition="in" filter="fade">
                                      <p:cBhvr>
                                        <p:cTn id="54" dur="300"/>
                                        <p:tgtEl>
                                          <p:spTgt spid="2390"/>
                                        </p:tgtEl>
                                      </p:cBhvr>
                                    </p:animEffect>
                                  </p:childTnLst>
                                </p:cTn>
                              </p:par>
                              <p:par>
                                <p:cTn id="55" presetID="10" presetClass="entr" presetSubtype="0" fill="hold" nodeType="withEffect">
                                  <p:stCondLst>
                                    <p:cond delay="0"/>
                                  </p:stCondLst>
                                  <p:childTnLst>
                                    <p:set>
                                      <p:cBhvr>
                                        <p:cTn id="56" dur="1" fill="hold">
                                          <p:stCondLst>
                                            <p:cond delay="0"/>
                                          </p:stCondLst>
                                        </p:cTn>
                                        <p:tgtEl>
                                          <p:spTgt spid="2391"/>
                                        </p:tgtEl>
                                        <p:attrNameLst>
                                          <p:attrName>style.visibility</p:attrName>
                                        </p:attrNameLst>
                                      </p:cBhvr>
                                      <p:to>
                                        <p:strVal val="visible"/>
                                      </p:to>
                                    </p:set>
                                    <p:animEffect transition="in" filter="fade">
                                      <p:cBhvr>
                                        <p:cTn id="57" dur="300"/>
                                        <p:tgtEl>
                                          <p:spTgt spid="2391"/>
                                        </p:tgtEl>
                                      </p:cBhvr>
                                    </p:animEffect>
                                  </p:childTnLst>
                                </p:cTn>
                              </p:par>
                              <p:par>
                                <p:cTn id="58" presetID="10" presetClass="entr" presetSubtype="0" fill="hold" nodeType="withEffect">
                                  <p:stCondLst>
                                    <p:cond delay="0"/>
                                  </p:stCondLst>
                                  <p:childTnLst>
                                    <p:set>
                                      <p:cBhvr>
                                        <p:cTn id="59" dur="1" fill="hold">
                                          <p:stCondLst>
                                            <p:cond delay="0"/>
                                          </p:stCondLst>
                                        </p:cTn>
                                        <p:tgtEl>
                                          <p:spTgt spid="2392"/>
                                        </p:tgtEl>
                                        <p:attrNameLst>
                                          <p:attrName>style.visibility</p:attrName>
                                        </p:attrNameLst>
                                      </p:cBhvr>
                                      <p:to>
                                        <p:strVal val="visible"/>
                                      </p:to>
                                    </p:set>
                                    <p:animEffect transition="in" filter="fade">
                                      <p:cBhvr>
                                        <p:cTn id="60" dur="1000"/>
                                        <p:tgtEl>
                                          <p:spTgt spid="2392"/>
                                        </p:tgtEl>
                                      </p:cBhvr>
                                    </p:animEffect>
                                  </p:childTnLst>
                                </p:cTn>
                              </p:par>
                              <p:par>
                                <p:cTn id="61" presetID="10" presetClass="entr" presetSubtype="0" fill="hold" nodeType="withEffect">
                                  <p:stCondLst>
                                    <p:cond delay="0"/>
                                  </p:stCondLst>
                                  <p:childTnLst>
                                    <p:set>
                                      <p:cBhvr>
                                        <p:cTn id="62" dur="1" fill="hold">
                                          <p:stCondLst>
                                            <p:cond delay="0"/>
                                          </p:stCondLst>
                                        </p:cTn>
                                        <p:tgtEl>
                                          <p:spTgt spid="2393"/>
                                        </p:tgtEl>
                                        <p:attrNameLst>
                                          <p:attrName>style.visibility</p:attrName>
                                        </p:attrNameLst>
                                      </p:cBhvr>
                                      <p:to>
                                        <p:strVal val="visible"/>
                                      </p:to>
                                    </p:set>
                                    <p:animEffect transition="in" filter="fade">
                                      <p:cBhvr>
                                        <p:cTn id="63" dur="1000"/>
                                        <p:tgtEl>
                                          <p:spTgt spid="2393"/>
                                        </p:tgtEl>
                                      </p:cBhvr>
                                    </p:animEffect>
                                  </p:childTnLst>
                                </p:cTn>
                              </p:par>
                              <p:par>
                                <p:cTn id="64" presetID="10" presetClass="entr" presetSubtype="0" fill="hold" nodeType="withEffect">
                                  <p:stCondLst>
                                    <p:cond delay="0"/>
                                  </p:stCondLst>
                                  <p:childTnLst>
                                    <p:set>
                                      <p:cBhvr>
                                        <p:cTn id="65" dur="1" fill="hold">
                                          <p:stCondLst>
                                            <p:cond delay="0"/>
                                          </p:stCondLst>
                                        </p:cTn>
                                        <p:tgtEl>
                                          <p:spTgt spid="2394"/>
                                        </p:tgtEl>
                                        <p:attrNameLst>
                                          <p:attrName>style.visibility</p:attrName>
                                        </p:attrNameLst>
                                      </p:cBhvr>
                                      <p:to>
                                        <p:strVal val="visible"/>
                                      </p:to>
                                    </p:set>
                                    <p:animEffect transition="in" filter="fade">
                                      <p:cBhvr>
                                        <p:cTn id="66" dur="1000"/>
                                        <p:tgtEl>
                                          <p:spTgt spid="2394"/>
                                        </p:tgtEl>
                                      </p:cBhvr>
                                    </p:animEffect>
                                  </p:childTnLst>
                                </p:cTn>
                              </p:par>
                              <p:par>
                                <p:cTn id="67" presetID="10" presetClass="entr" presetSubtype="0" fill="hold" nodeType="withEffect">
                                  <p:stCondLst>
                                    <p:cond delay="0"/>
                                  </p:stCondLst>
                                  <p:childTnLst>
                                    <p:set>
                                      <p:cBhvr>
                                        <p:cTn id="68" dur="1" fill="hold">
                                          <p:stCondLst>
                                            <p:cond delay="0"/>
                                          </p:stCondLst>
                                        </p:cTn>
                                        <p:tgtEl>
                                          <p:spTgt spid="2395"/>
                                        </p:tgtEl>
                                        <p:attrNameLst>
                                          <p:attrName>style.visibility</p:attrName>
                                        </p:attrNameLst>
                                      </p:cBhvr>
                                      <p:to>
                                        <p:strVal val="visible"/>
                                      </p:to>
                                    </p:set>
                                    <p:animEffect transition="in" filter="fade">
                                      <p:cBhvr>
                                        <p:cTn id="69" dur="1000"/>
                                        <p:tgtEl>
                                          <p:spTgt spid="2395"/>
                                        </p:tgtEl>
                                      </p:cBhvr>
                                    </p:animEffect>
                                  </p:childTnLst>
                                </p:cTn>
                              </p:par>
                              <p:par>
                                <p:cTn id="70" presetID="10" presetClass="entr" presetSubtype="0" fill="hold" nodeType="withEffect">
                                  <p:stCondLst>
                                    <p:cond delay="0"/>
                                  </p:stCondLst>
                                  <p:childTnLst>
                                    <p:set>
                                      <p:cBhvr>
                                        <p:cTn id="71" dur="1" fill="hold">
                                          <p:stCondLst>
                                            <p:cond delay="0"/>
                                          </p:stCondLst>
                                        </p:cTn>
                                        <p:tgtEl>
                                          <p:spTgt spid="2396"/>
                                        </p:tgtEl>
                                        <p:attrNameLst>
                                          <p:attrName>style.visibility</p:attrName>
                                        </p:attrNameLst>
                                      </p:cBhvr>
                                      <p:to>
                                        <p:strVal val="visible"/>
                                      </p:to>
                                    </p:set>
                                    <p:animEffect transition="in" filter="fade">
                                      <p:cBhvr>
                                        <p:cTn id="72" dur="1000"/>
                                        <p:tgtEl>
                                          <p:spTgt spid="2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2401" name="Shape 2401"/>
          <p:cNvSpPr/>
          <p:nvPr/>
        </p:nvSpPr>
        <p:spPr>
          <a:xfrm>
            <a:off x="45000" y="1534525"/>
            <a:ext cx="8908800" cy="414300"/>
          </a:xfrm>
          <a:prstGeom prst="rect">
            <a:avLst/>
          </a:prstGeom>
          <a:solidFill>
            <a:schemeClr val="accent6"/>
          </a:solidFill>
          <a:ln w="28575" cap="flat" cmpd="sng">
            <a:solidFill>
              <a:srgbClr val="CEDD38"/>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2402" name="Shape 2402"/>
          <p:cNvSpPr/>
          <p:nvPr/>
        </p:nvSpPr>
        <p:spPr>
          <a:xfrm>
            <a:off x="45000" y="1998925"/>
            <a:ext cx="8908800" cy="414300"/>
          </a:xfrm>
          <a:prstGeom prst="rect">
            <a:avLst/>
          </a:prstGeom>
          <a:solidFill>
            <a:schemeClr val="accent6"/>
          </a:solidFill>
          <a:ln w="28575" cap="flat" cmpd="sng">
            <a:solidFill>
              <a:srgbClr val="CEDD38"/>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2403" name="Shape 2403"/>
          <p:cNvSpPr/>
          <p:nvPr/>
        </p:nvSpPr>
        <p:spPr>
          <a:xfrm>
            <a:off x="45000" y="2491725"/>
            <a:ext cx="8908800" cy="414300"/>
          </a:xfrm>
          <a:prstGeom prst="rect">
            <a:avLst/>
          </a:prstGeom>
          <a:solidFill>
            <a:schemeClr val="accent6"/>
          </a:solidFill>
          <a:ln w="28575" cap="flat" cmpd="sng">
            <a:solidFill>
              <a:srgbClr val="CEDD38"/>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2404" name="Shape 2404"/>
          <p:cNvSpPr/>
          <p:nvPr/>
        </p:nvSpPr>
        <p:spPr>
          <a:xfrm>
            <a:off x="45000" y="3097950"/>
            <a:ext cx="8908800" cy="414300"/>
          </a:xfrm>
          <a:prstGeom prst="rect">
            <a:avLst/>
          </a:prstGeom>
          <a:solidFill>
            <a:schemeClr val="accent6"/>
          </a:solidFill>
          <a:ln w="28575" cap="flat" cmpd="sng">
            <a:solidFill>
              <a:srgbClr val="CEDD38"/>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2405" name="Shape 2405"/>
          <p:cNvSpPr/>
          <p:nvPr/>
        </p:nvSpPr>
        <p:spPr>
          <a:xfrm>
            <a:off x="45000" y="3609650"/>
            <a:ext cx="8908800" cy="414300"/>
          </a:xfrm>
          <a:prstGeom prst="rect">
            <a:avLst/>
          </a:prstGeom>
          <a:solidFill>
            <a:schemeClr val="accent6"/>
          </a:solidFill>
          <a:ln w="28575" cap="flat" cmpd="sng">
            <a:solidFill>
              <a:srgbClr val="CEDD38"/>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2406" name="Shape 2406"/>
          <p:cNvSpPr/>
          <p:nvPr/>
        </p:nvSpPr>
        <p:spPr>
          <a:xfrm>
            <a:off x="45000" y="4196975"/>
            <a:ext cx="8908800" cy="414300"/>
          </a:xfrm>
          <a:prstGeom prst="rect">
            <a:avLst/>
          </a:prstGeom>
          <a:solidFill>
            <a:schemeClr val="accent6"/>
          </a:solidFill>
          <a:ln w="28575" cap="flat" cmpd="sng">
            <a:solidFill>
              <a:srgbClr val="CEDD38"/>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2407" name="Shape 2407"/>
          <p:cNvSpPr/>
          <p:nvPr/>
        </p:nvSpPr>
        <p:spPr>
          <a:xfrm>
            <a:off x="45000" y="4727575"/>
            <a:ext cx="8908800" cy="414300"/>
          </a:xfrm>
          <a:prstGeom prst="rect">
            <a:avLst/>
          </a:prstGeom>
          <a:solidFill>
            <a:schemeClr val="accent6"/>
          </a:solidFill>
          <a:ln w="28575" cap="flat" cmpd="sng">
            <a:solidFill>
              <a:srgbClr val="CEDD38"/>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2408" name="Shape 2408"/>
          <p:cNvSpPr txBox="1">
            <a:spLocks noGrp="1"/>
          </p:cNvSpPr>
          <p:nvPr>
            <p:ph type="body" idx="1"/>
          </p:nvPr>
        </p:nvSpPr>
        <p:spPr>
          <a:xfrm>
            <a:off x="0" y="1051200"/>
            <a:ext cx="9144000" cy="4092300"/>
          </a:xfrm>
          <a:prstGeom prst="rect">
            <a:avLst/>
          </a:prstGeom>
          <a:noFill/>
          <a:ln>
            <a:noFill/>
          </a:ln>
        </p:spPr>
        <p:txBody>
          <a:bodyPr lIns="91425" tIns="91425" rIns="91425" bIns="91425" anchor="t" anchorCtr="0">
            <a:noAutofit/>
          </a:bodyPr>
          <a:lstStyle/>
          <a:p>
            <a:pPr marL="0" lvl="0" indent="0" rtl="0">
              <a:lnSpc>
                <a:spcPct val="100000"/>
              </a:lnSpc>
              <a:spcBef>
                <a:spcPts val="0"/>
              </a:spcBef>
              <a:buNone/>
            </a:pPr>
            <a:r>
              <a:rPr lang="en" sz="1600">
                <a:solidFill>
                  <a:srgbClr val="3367D6"/>
                </a:solidFill>
                <a:latin typeface="Consolas"/>
                <a:ea typeface="Consolas"/>
                <a:cs typeface="Consolas"/>
                <a:sym typeface="Consolas"/>
              </a:rPr>
              <a:t>Pipeline</a:t>
            </a:r>
            <a:r>
              <a:rPr lang="en" sz="1600">
                <a:solidFill>
                  <a:srgbClr val="000000"/>
                </a:solidFill>
                <a:latin typeface="Consolas"/>
                <a:ea typeface="Consolas"/>
                <a:cs typeface="Consolas"/>
                <a:sym typeface="Consolas"/>
              </a:rPr>
              <a:t> </a:t>
            </a:r>
            <a:r>
              <a:rPr lang="en" sz="1600">
                <a:solidFill>
                  <a:srgbClr val="A61C00"/>
                </a:solidFill>
                <a:latin typeface="Consolas"/>
                <a:ea typeface="Consolas"/>
                <a:cs typeface="Consolas"/>
                <a:sym typeface="Consolas"/>
              </a:rPr>
              <a:t>p</a:t>
            </a: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 </a:t>
            </a:r>
            <a:r>
              <a:rPr lang="en" sz="1600">
                <a:solidFill>
                  <a:srgbClr val="3367D6"/>
                </a:solidFill>
                <a:latin typeface="Consolas"/>
                <a:ea typeface="Consolas"/>
                <a:cs typeface="Consolas"/>
                <a:sym typeface="Consolas"/>
              </a:rPr>
              <a:t>Pipeline</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create</a:t>
            </a:r>
            <a:r>
              <a:rPr lang="en" sz="1600">
                <a:solidFill>
                  <a:srgbClr val="616161"/>
                </a:solidFill>
                <a:latin typeface="Consolas"/>
                <a:ea typeface="Consolas"/>
                <a:cs typeface="Consolas"/>
                <a:sym typeface="Consolas"/>
              </a:rPr>
              <a:t>(</a:t>
            </a:r>
            <a:r>
              <a:rPr lang="en" sz="1600">
                <a:solidFill>
                  <a:srgbClr val="A61C00"/>
                </a:solidFill>
                <a:latin typeface="Consolas"/>
                <a:ea typeface="Consolas"/>
                <a:cs typeface="Consolas"/>
                <a:sym typeface="Consolas"/>
              </a:rPr>
              <a:t>options</a:t>
            </a:r>
            <a:r>
              <a:rPr lang="en" sz="1600">
                <a:solidFill>
                  <a:srgbClr val="616161"/>
                </a:solidFill>
                <a:latin typeface="Consolas"/>
                <a:ea typeface="Consolas"/>
                <a:cs typeface="Consolas"/>
                <a:sym typeface="Consolas"/>
              </a:rPr>
              <a:t>);</a:t>
            </a:r>
          </a:p>
          <a:p>
            <a:pPr marL="0" lvl="0" indent="0" rtl="0">
              <a:lnSpc>
                <a:spcPct val="100000"/>
              </a:lnSpc>
              <a:spcBef>
                <a:spcPts val="0"/>
              </a:spcBef>
              <a:buNone/>
            </a:pPr>
            <a:r>
              <a:rPr lang="en" sz="1600">
                <a:solidFill>
                  <a:srgbClr val="A61C00"/>
                </a:solidFill>
                <a:latin typeface="Consolas"/>
                <a:ea typeface="Consolas"/>
                <a:cs typeface="Consolas"/>
                <a:sym typeface="Consolas"/>
              </a:rPr>
              <a:t>p</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apply</a:t>
            </a:r>
            <a:r>
              <a:rPr lang="en" sz="1600">
                <a:solidFill>
                  <a:srgbClr val="616161"/>
                </a:solidFill>
                <a:latin typeface="Consolas"/>
                <a:ea typeface="Consolas"/>
                <a:cs typeface="Consolas"/>
                <a:sym typeface="Consolas"/>
              </a:rPr>
              <a:t>(</a:t>
            </a:r>
            <a:r>
              <a:rPr lang="en" sz="1600">
                <a:solidFill>
                  <a:srgbClr val="3367D6"/>
                </a:solidFill>
                <a:latin typeface="Consolas"/>
                <a:ea typeface="Consolas"/>
                <a:cs typeface="Consolas"/>
                <a:sym typeface="Consolas"/>
              </a:rPr>
              <a:t>TextIO</a:t>
            </a:r>
            <a:r>
              <a:rPr lang="en" sz="1600">
                <a:solidFill>
                  <a:srgbClr val="616161"/>
                </a:solidFill>
                <a:latin typeface="Consolas"/>
                <a:ea typeface="Consolas"/>
                <a:cs typeface="Consolas"/>
                <a:sym typeface="Consolas"/>
              </a:rPr>
              <a:t>.</a:t>
            </a:r>
            <a:r>
              <a:rPr lang="en" sz="1600">
                <a:solidFill>
                  <a:srgbClr val="3367D6"/>
                </a:solidFill>
                <a:latin typeface="Consolas"/>
                <a:ea typeface="Consolas"/>
                <a:cs typeface="Consolas"/>
                <a:sym typeface="Consolas"/>
              </a:rPr>
              <a:t>Read</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from</a:t>
            </a:r>
            <a:r>
              <a:rPr lang="en" sz="1600">
                <a:solidFill>
                  <a:srgbClr val="616161"/>
                </a:solidFill>
                <a:latin typeface="Consolas"/>
                <a:ea typeface="Consolas"/>
                <a:cs typeface="Consolas"/>
                <a:sym typeface="Consolas"/>
              </a:rPr>
              <a:t>(</a:t>
            </a:r>
            <a:r>
              <a:rPr lang="en" sz="1600">
                <a:solidFill>
                  <a:srgbClr val="0F9D58"/>
                </a:solidFill>
                <a:latin typeface="Consolas"/>
                <a:ea typeface="Consolas"/>
                <a:cs typeface="Consolas"/>
                <a:sym typeface="Consolas"/>
              </a:rPr>
              <a:t>"gs://dataflow-samples/shakespeare/*"</a:t>
            </a:r>
            <a:r>
              <a:rPr lang="en" sz="1600">
                <a:solidFill>
                  <a:srgbClr val="616161"/>
                </a:solidFill>
                <a:latin typeface="Consolas"/>
                <a:ea typeface="Consolas"/>
                <a:cs typeface="Consolas"/>
                <a:sym typeface="Consolas"/>
              </a:rPr>
              <a:t>))</a:t>
            </a:r>
          </a:p>
          <a:p>
            <a:pPr marL="0" lvl="0" indent="0" rtl="0">
              <a:spcBef>
                <a:spcPts val="0"/>
              </a:spcBef>
              <a:spcAft>
                <a:spcPts val="0"/>
              </a:spcAft>
              <a:buNone/>
            </a:pP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apply</a:t>
            </a:r>
            <a:r>
              <a:rPr lang="en" sz="1600">
                <a:solidFill>
                  <a:srgbClr val="616161"/>
                </a:solidFill>
                <a:latin typeface="Consolas"/>
                <a:ea typeface="Consolas"/>
                <a:cs typeface="Consolas"/>
                <a:sym typeface="Consolas"/>
              </a:rPr>
              <a:t>(</a:t>
            </a:r>
            <a:r>
              <a:rPr lang="en" sz="1600">
                <a:solidFill>
                  <a:srgbClr val="3367D6"/>
                </a:solidFill>
                <a:latin typeface="Consolas"/>
                <a:ea typeface="Consolas"/>
                <a:cs typeface="Consolas"/>
                <a:sym typeface="Consolas"/>
              </a:rPr>
              <a:t>FlatMapElements</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via</a:t>
            </a:r>
            <a:r>
              <a:rPr lang="en" sz="1600">
                <a:solidFill>
                  <a:srgbClr val="616161"/>
                </a:solidFill>
                <a:latin typeface="Consolas"/>
                <a:ea typeface="Consolas"/>
                <a:cs typeface="Consolas"/>
                <a:sym typeface="Consolas"/>
              </a:rPr>
              <a:t>(</a:t>
            </a:r>
            <a:r>
              <a:rPr lang="en" sz="1600">
                <a:solidFill>
                  <a:srgbClr val="A61C00"/>
                </a:solidFill>
                <a:latin typeface="Consolas"/>
                <a:ea typeface="Consolas"/>
                <a:cs typeface="Consolas"/>
                <a:sym typeface="Consolas"/>
              </a:rPr>
              <a:t>line</a:t>
            </a: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-&gt;</a:t>
            </a:r>
            <a:r>
              <a:rPr lang="en" sz="1600">
                <a:solidFill>
                  <a:srgbClr val="000000"/>
                </a:solidFill>
                <a:latin typeface="Consolas"/>
                <a:ea typeface="Consolas"/>
                <a:cs typeface="Consolas"/>
                <a:sym typeface="Consolas"/>
              </a:rPr>
              <a:t> </a:t>
            </a:r>
            <a:r>
              <a:rPr lang="en" sz="1600">
                <a:solidFill>
                  <a:srgbClr val="3367D6"/>
                </a:solidFill>
                <a:latin typeface="Consolas"/>
                <a:ea typeface="Consolas"/>
                <a:cs typeface="Consolas"/>
                <a:sym typeface="Consolas"/>
              </a:rPr>
              <a:t>Arrays</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asList</a:t>
            </a:r>
            <a:r>
              <a:rPr lang="en" sz="1600">
                <a:solidFill>
                  <a:srgbClr val="616161"/>
                </a:solidFill>
                <a:latin typeface="Consolas"/>
                <a:ea typeface="Consolas"/>
                <a:cs typeface="Consolas"/>
                <a:sym typeface="Consolas"/>
              </a:rPr>
              <a:t>(</a:t>
            </a:r>
            <a:r>
              <a:rPr lang="en" sz="1600">
                <a:solidFill>
                  <a:srgbClr val="A61C00"/>
                </a:solidFill>
                <a:latin typeface="Consolas"/>
                <a:ea typeface="Consolas"/>
                <a:cs typeface="Consolas"/>
                <a:sym typeface="Consolas"/>
              </a:rPr>
              <a:t>line</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split</a:t>
            </a:r>
            <a:r>
              <a:rPr lang="en" sz="1600">
                <a:solidFill>
                  <a:srgbClr val="616161"/>
                </a:solidFill>
                <a:latin typeface="Consolas"/>
                <a:ea typeface="Consolas"/>
                <a:cs typeface="Consolas"/>
                <a:sym typeface="Consolas"/>
              </a:rPr>
              <a:t>(</a:t>
            </a:r>
            <a:r>
              <a:rPr lang="en" sz="1600">
                <a:solidFill>
                  <a:srgbClr val="0F9D58"/>
                </a:solidFill>
                <a:latin typeface="Consolas"/>
                <a:ea typeface="Consolas"/>
                <a:cs typeface="Consolas"/>
                <a:sym typeface="Consolas"/>
              </a:rPr>
              <a:t>"[^a-zA-Z']+"</a:t>
            </a:r>
            <a:r>
              <a:rPr lang="en" sz="1600">
                <a:solidFill>
                  <a:srgbClr val="616161"/>
                </a:solidFill>
                <a:latin typeface="Consolas"/>
                <a:ea typeface="Consolas"/>
                <a:cs typeface="Consolas"/>
                <a:sym typeface="Consolas"/>
              </a:rPr>
              <a:t>))))</a:t>
            </a:r>
          </a:p>
          <a:p>
            <a:pPr marL="0" lvl="0" indent="0" rtl="0">
              <a:spcBef>
                <a:spcPts val="0"/>
              </a:spcBef>
              <a:spcAft>
                <a:spcPts val="0"/>
              </a:spcAft>
              <a:buNone/>
            </a:pPr>
            <a:endParaRPr sz="1600">
              <a:solidFill>
                <a:srgbClr val="000000"/>
              </a:solidFill>
              <a:latin typeface="Consolas"/>
              <a:ea typeface="Consolas"/>
              <a:cs typeface="Consolas"/>
              <a:sym typeface="Consolas"/>
            </a:endParaRPr>
          </a:p>
          <a:p>
            <a:pPr marL="0" lvl="0" indent="0" rtl="0">
              <a:spcBef>
                <a:spcPts val="0"/>
              </a:spcBef>
              <a:spcAft>
                <a:spcPts val="0"/>
              </a:spcAft>
              <a:buNone/>
            </a:pP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apply</a:t>
            </a:r>
            <a:r>
              <a:rPr lang="en" sz="1600">
                <a:solidFill>
                  <a:srgbClr val="616161"/>
                </a:solidFill>
                <a:latin typeface="Consolas"/>
                <a:ea typeface="Consolas"/>
                <a:cs typeface="Consolas"/>
                <a:sym typeface="Consolas"/>
              </a:rPr>
              <a:t>(</a:t>
            </a:r>
            <a:r>
              <a:rPr lang="en" sz="1600">
                <a:solidFill>
                  <a:srgbClr val="3367D6"/>
                </a:solidFill>
                <a:latin typeface="Consolas"/>
                <a:ea typeface="Consolas"/>
                <a:cs typeface="Consolas"/>
                <a:sym typeface="Consolas"/>
              </a:rPr>
              <a:t>Filter</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byPredicate</a:t>
            </a:r>
            <a:r>
              <a:rPr lang="en" sz="1600">
                <a:solidFill>
                  <a:srgbClr val="616161"/>
                </a:solidFill>
                <a:latin typeface="Consolas"/>
                <a:ea typeface="Consolas"/>
                <a:cs typeface="Consolas"/>
                <a:sym typeface="Consolas"/>
              </a:rPr>
              <a:t>(</a:t>
            </a:r>
            <a:r>
              <a:rPr lang="en" sz="1600">
                <a:solidFill>
                  <a:srgbClr val="A61C00"/>
                </a:solidFill>
                <a:latin typeface="Consolas"/>
                <a:ea typeface="Consolas"/>
                <a:cs typeface="Consolas"/>
                <a:sym typeface="Consolas"/>
              </a:rPr>
              <a:t>word</a:t>
            </a: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-&gt;</a:t>
            </a: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A61C00"/>
                </a:solidFill>
                <a:latin typeface="Consolas"/>
                <a:ea typeface="Consolas"/>
                <a:cs typeface="Consolas"/>
                <a:sym typeface="Consolas"/>
              </a:rPr>
              <a:t>word</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isEmpty</a:t>
            </a:r>
            <a:r>
              <a:rPr lang="en" sz="1600">
                <a:solidFill>
                  <a:srgbClr val="616161"/>
                </a:solidFill>
                <a:latin typeface="Consolas"/>
                <a:ea typeface="Consolas"/>
                <a:cs typeface="Consolas"/>
                <a:sym typeface="Consolas"/>
              </a:rPr>
              <a:t>()))</a:t>
            </a:r>
          </a:p>
          <a:p>
            <a:pPr marL="0" lvl="0" indent="0" rtl="0">
              <a:spcBef>
                <a:spcPts val="0"/>
              </a:spcBef>
              <a:spcAft>
                <a:spcPts val="0"/>
              </a:spcAft>
              <a:buNone/>
            </a:pPr>
            <a:endParaRPr sz="1600">
              <a:solidFill>
                <a:srgbClr val="000000"/>
              </a:solidFill>
              <a:latin typeface="Consolas"/>
              <a:ea typeface="Consolas"/>
              <a:cs typeface="Consolas"/>
              <a:sym typeface="Consolas"/>
            </a:endParaRPr>
          </a:p>
          <a:p>
            <a:pPr marL="0" lvl="0" indent="0" rtl="0">
              <a:spcBef>
                <a:spcPts val="0"/>
              </a:spcBef>
              <a:spcAft>
                <a:spcPts val="0"/>
              </a:spcAft>
              <a:buNone/>
            </a:pP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apply</a:t>
            </a:r>
            <a:r>
              <a:rPr lang="en" sz="1600">
                <a:solidFill>
                  <a:srgbClr val="616161"/>
                </a:solidFill>
                <a:latin typeface="Consolas"/>
                <a:ea typeface="Consolas"/>
                <a:cs typeface="Consolas"/>
                <a:sym typeface="Consolas"/>
              </a:rPr>
              <a:t>(</a:t>
            </a:r>
            <a:r>
              <a:rPr lang="en" sz="1600">
                <a:solidFill>
                  <a:srgbClr val="3367D6"/>
                </a:solidFill>
                <a:latin typeface="Consolas"/>
                <a:ea typeface="Consolas"/>
                <a:cs typeface="Consolas"/>
                <a:sym typeface="Consolas"/>
              </a:rPr>
              <a:t>Count</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perElement</a:t>
            </a:r>
            <a:r>
              <a:rPr lang="en" sz="1600">
                <a:solidFill>
                  <a:srgbClr val="616161"/>
                </a:solidFill>
                <a:latin typeface="Consolas"/>
                <a:ea typeface="Consolas"/>
                <a:cs typeface="Consolas"/>
                <a:sym typeface="Consolas"/>
              </a:rPr>
              <a:t>())</a:t>
            </a:r>
          </a:p>
          <a:p>
            <a:pPr marL="0" lvl="0" indent="0" rtl="0">
              <a:spcBef>
                <a:spcPts val="0"/>
              </a:spcBef>
              <a:spcAft>
                <a:spcPts val="0"/>
              </a:spcAft>
              <a:buNone/>
            </a:pPr>
            <a:endParaRPr sz="1600">
              <a:solidFill>
                <a:srgbClr val="000000"/>
              </a:solidFill>
              <a:latin typeface="Consolas"/>
              <a:ea typeface="Consolas"/>
              <a:cs typeface="Consolas"/>
              <a:sym typeface="Consolas"/>
            </a:endParaRPr>
          </a:p>
          <a:p>
            <a:pPr marL="0" lvl="0" indent="0" rtl="0">
              <a:spcBef>
                <a:spcPts val="0"/>
              </a:spcBef>
              <a:spcAft>
                <a:spcPts val="0"/>
              </a:spcAft>
              <a:buNone/>
            </a:pP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apply</a:t>
            </a:r>
            <a:r>
              <a:rPr lang="en" sz="1600">
                <a:solidFill>
                  <a:srgbClr val="616161"/>
                </a:solidFill>
                <a:latin typeface="Consolas"/>
                <a:ea typeface="Consolas"/>
                <a:cs typeface="Consolas"/>
                <a:sym typeface="Consolas"/>
              </a:rPr>
              <a:t>(</a:t>
            </a:r>
            <a:r>
              <a:rPr lang="en" sz="1600">
                <a:solidFill>
                  <a:srgbClr val="3367D6"/>
                </a:solidFill>
                <a:latin typeface="Consolas"/>
                <a:ea typeface="Consolas"/>
                <a:cs typeface="Consolas"/>
                <a:sym typeface="Consolas"/>
              </a:rPr>
              <a:t>MapElements</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via</a:t>
            </a:r>
            <a:r>
              <a:rPr lang="en" sz="1600">
                <a:solidFill>
                  <a:srgbClr val="616161"/>
                </a:solidFill>
                <a:latin typeface="Consolas"/>
                <a:ea typeface="Consolas"/>
                <a:cs typeface="Consolas"/>
                <a:sym typeface="Consolas"/>
              </a:rPr>
              <a:t>(</a:t>
            </a:r>
            <a:r>
              <a:rPr lang="en" sz="1600">
                <a:solidFill>
                  <a:srgbClr val="A61C00"/>
                </a:solidFill>
                <a:latin typeface="Consolas"/>
                <a:ea typeface="Consolas"/>
                <a:cs typeface="Consolas"/>
                <a:sym typeface="Consolas"/>
              </a:rPr>
              <a:t>count</a:t>
            </a: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-&gt;</a:t>
            </a:r>
            <a:r>
              <a:rPr lang="en" sz="1600">
                <a:solidFill>
                  <a:srgbClr val="000000"/>
                </a:solidFill>
                <a:latin typeface="Consolas"/>
                <a:ea typeface="Consolas"/>
                <a:cs typeface="Consolas"/>
                <a:sym typeface="Consolas"/>
              </a:rPr>
              <a:t> </a:t>
            </a:r>
            <a:r>
              <a:rPr lang="en" sz="1600">
                <a:solidFill>
                  <a:srgbClr val="A61C00"/>
                </a:solidFill>
                <a:latin typeface="Consolas"/>
                <a:ea typeface="Consolas"/>
                <a:cs typeface="Consolas"/>
                <a:sym typeface="Consolas"/>
              </a:rPr>
              <a:t>count</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getKey</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 </a:t>
            </a:r>
            <a:r>
              <a:rPr lang="en" sz="1600">
                <a:solidFill>
                  <a:srgbClr val="0F9D58"/>
                </a:solidFill>
                <a:latin typeface="Consolas"/>
                <a:ea typeface="Consolas"/>
                <a:cs typeface="Consolas"/>
                <a:sym typeface="Consolas"/>
              </a:rPr>
              <a:t>": "</a:t>
            </a: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 </a:t>
            </a:r>
            <a:r>
              <a:rPr lang="en" sz="1600">
                <a:solidFill>
                  <a:srgbClr val="A61C00"/>
                </a:solidFill>
                <a:latin typeface="Consolas"/>
                <a:ea typeface="Consolas"/>
                <a:cs typeface="Consolas"/>
                <a:sym typeface="Consolas"/>
              </a:rPr>
              <a:t>count</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getValue</a:t>
            </a:r>
            <a:r>
              <a:rPr lang="en" sz="1600">
                <a:solidFill>
                  <a:srgbClr val="616161"/>
                </a:solidFill>
                <a:latin typeface="Consolas"/>
                <a:ea typeface="Consolas"/>
                <a:cs typeface="Consolas"/>
                <a:sym typeface="Consolas"/>
              </a:rPr>
              <a:t>())</a:t>
            </a:r>
          </a:p>
          <a:p>
            <a:pPr marL="0" lvl="0" indent="0" rtl="0">
              <a:spcBef>
                <a:spcPts val="0"/>
              </a:spcBef>
              <a:spcAft>
                <a:spcPts val="0"/>
              </a:spcAft>
              <a:buNone/>
            </a:pPr>
            <a:endParaRPr sz="1600">
              <a:solidFill>
                <a:srgbClr val="000000"/>
              </a:solidFill>
              <a:latin typeface="Consolas"/>
              <a:ea typeface="Consolas"/>
              <a:cs typeface="Consolas"/>
              <a:sym typeface="Consolas"/>
            </a:endParaRPr>
          </a:p>
          <a:p>
            <a:pPr marL="0" lvl="0" indent="0" rtl="0">
              <a:spcBef>
                <a:spcPts val="0"/>
              </a:spcBef>
              <a:spcAft>
                <a:spcPts val="0"/>
              </a:spcAft>
              <a:buNone/>
            </a:pPr>
            <a:r>
              <a:rPr lang="en" sz="1600">
                <a:solidFill>
                  <a:srgbClr val="000000"/>
                </a:solidFill>
                <a:latin typeface="Consolas"/>
                <a:ea typeface="Consolas"/>
                <a:cs typeface="Consolas"/>
                <a:sym typeface="Consolas"/>
              </a:rPr>
              <a:t> </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apply</a:t>
            </a:r>
            <a:r>
              <a:rPr lang="en" sz="1600">
                <a:solidFill>
                  <a:srgbClr val="616161"/>
                </a:solidFill>
                <a:latin typeface="Consolas"/>
                <a:ea typeface="Consolas"/>
                <a:cs typeface="Consolas"/>
                <a:sym typeface="Consolas"/>
              </a:rPr>
              <a:t>(</a:t>
            </a:r>
            <a:r>
              <a:rPr lang="en" sz="1600">
                <a:solidFill>
                  <a:srgbClr val="3367D6"/>
                </a:solidFill>
                <a:latin typeface="Consolas"/>
                <a:ea typeface="Consolas"/>
                <a:cs typeface="Consolas"/>
                <a:sym typeface="Consolas"/>
              </a:rPr>
              <a:t>TextIO</a:t>
            </a:r>
            <a:r>
              <a:rPr lang="en" sz="1600">
                <a:solidFill>
                  <a:srgbClr val="616161"/>
                </a:solidFill>
                <a:latin typeface="Consolas"/>
                <a:ea typeface="Consolas"/>
                <a:cs typeface="Consolas"/>
                <a:sym typeface="Consolas"/>
              </a:rPr>
              <a:t>.</a:t>
            </a:r>
            <a:r>
              <a:rPr lang="en" sz="1600">
                <a:solidFill>
                  <a:srgbClr val="3367D6"/>
                </a:solidFill>
                <a:latin typeface="Consolas"/>
                <a:ea typeface="Consolas"/>
                <a:cs typeface="Consolas"/>
                <a:sym typeface="Consolas"/>
              </a:rPr>
              <a:t>Write</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to</a:t>
            </a:r>
            <a:r>
              <a:rPr lang="en" sz="1600">
                <a:solidFill>
                  <a:srgbClr val="616161"/>
                </a:solidFill>
                <a:latin typeface="Consolas"/>
                <a:ea typeface="Consolas"/>
                <a:cs typeface="Consolas"/>
                <a:sym typeface="Consolas"/>
              </a:rPr>
              <a:t>(</a:t>
            </a:r>
            <a:r>
              <a:rPr lang="en" sz="1600">
                <a:solidFill>
                  <a:srgbClr val="0F9D58"/>
                </a:solidFill>
                <a:latin typeface="Consolas"/>
                <a:ea typeface="Consolas"/>
                <a:cs typeface="Consolas"/>
                <a:sym typeface="Consolas"/>
              </a:rPr>
              <a:t>"gs://..."</a:t>
            </a:r>
            <a:r>
              <a:rPr lang="en" sz="1600">
                <a:solidFill>
                  <a:srgbClr val="616161"/>
                </a:solidFill>
                <a:latin typeface="Consolas"/>
                <a:ea typeface="Consolas"/>
                <a:cs typeface="Consolas"/>
                <a:sym typeface="Consolas"/>
              </a:rPr>
              <a:t>));</a:t>
            </a:r>
          </a:p>
          <a:p>
            <a:pPr marL="0" lvl="0" indent="0" rtl="0">
              <a:spcBef>
                <a:spcPts val="0"/>
              </a:spcBef>
              <a:spcAft>
                <a:spcPts val="0"/>
              </a:spcAft>
              <a:buNone/>
            </a:pPr>
            <a:endParaRPr sz="1600">
              <a:solidFill>
                <a:srgbClr val="000000"/>
              </a:solidFill>
              <a:latin typeface="Consolas"/>
              <a:ea typeface="Consolas"/>
              <a:cs typeface="Consolas"/>
              <a:sym typeface="Consolas"/>
            </a:endParaRPr>
          </a:p>
          <a:p>
            <a:pPr marL="0" lvl="0" indent="0" rtl="0">
              <a:spcBef>
                <a:spcPts val="0"/>
              </a:spcBef>
              <a:spcAft>
                <a:spcPts val="0"/>
              </a:spcAft>
              <a:buNone/>
            </a:pPr>
            <a:r>
              <a:rPr lang="en" sz="1600">
                <a:solidFill>
                  <a:srgbClr val="A61C00"/>
                </a:solidFill>
                <a:latin typeface="Consolas"/>
                <a:ea typeface="Consolas"/>
                <a:cs typeface="Consolas"/>
                <a:sym typeface="Consolas"/>
              </a:rPr>
              <a:t>p</a:t>
            </a:r>
            <a:r>
              <a:rPr lang="en" sz="1600">
                <a:solidFill>
                  <a:srgbClr val="616161"/>
                </a:solidFill>
                <a:latin typeface="Consolas"/>
                <a:ea typeface="Consolas"/>
                <a:cs typeface="Consolas"/>
                <a:sym typeface="Consolas"/>
              </a:rPr>
              <a:t>.</a:t>
            </a:r>
            <a:r>
              <a:rPr lang="en" sz="1600">
                <a:solidFill>
                  <a:srgbClr val="000000"/>
                </a:solidFill>
                <a:latin typeface="Consolas"/>
                <a:ea typeface="Consolas"/>
                <a:cs typeface="Consolas"/>
                <a:sym typeface="Consolas"/>
              </a:rPr>
              <a:t>run</a:t>
            </a:r>
            <a:r>
              <a:rPr lang="en" sz="1600">
                <a:solidFill>
                  <a:srgbClr val="616161"/>
                </a:solidFill>
                <a:latin typeface="Consolas"/>
                <a:ea typeface="Consolas"/>
                <a:cs typeface="Consolas"/>
                <a:sym typeface="Consolas"/>
              </a:rPr>
              <a:t>();</a:t>
            </a:r>
          </a:p>
        </p:txBody>
      </p:sp>
      <p:sp>
        <p:nvSpPr>
          <p:cNvPr id="2409" name="Shape 2409"/>
          <p:cNvSpPr txBox="1">
            <a:spLocks noGrp="1"/>
          </p:cNvSpPr>
          <p:nvPr>
            <p:ph type="title"/>
          </p:nvPr>
        </p:nvSpPr>
        <p:spPr>
          <a:xfrm>
            <a:off x="45000" y="303000"/>
            <a:ext cx="8908800" cy="593100"/>
          </a:xfrm>
          <a:prstGeom prst="rect">
            <a:avLst/>
          </a:prstGeom>
        </p:spPr>
        <p:txBody>
          <a:bodyPr lIns="91425" tIns="91425" rIns="91425" bIns="91425" anchor="b" anchorCtr="0">
            <a:noAutofit/>
          </a:bodyPr>
          <a:lstStyle/>
          <a:p>
            <a:pPr lvl="0" algn="l" rtl="0">
              <a:spcBef>
                <a:spcPts val="0"/>
              </a:spcBef>
              <a:buNone/>
            </a:pPr>
            <a:r>
              <a:rPr lang="en" b="0" dirty="0">
                <a:solidFill>
                  <a:srgbClr val="0000FF"/>
                </a:solidFill>
                <a:latin typeface="PT Sans"/>
                <a:cs typeface="PT Sans"/>
              </a:rPr>
              <a:t>What your (Java) </a:t>
            </a:r>
            <a:r>
              <a:rPr lang="en-US" b="0" dirty="0">
                <a:solidFill>
                  <a:srgbClr val="0000FF"/>
                </a:solidFill>
                <a:latin typeface="PT Sans"/>
                <a:cs typeface="PT Sans"/>
              </a:rPr>
              <a:t>Beam c</a:t>
            </a:r>
            <a:r>
              <a:rPr lang="en" b="0" dirty="0">
                <a:solidFill>
                  <a:srgbClr val="0000FF"/>
                </a:solidFill>
                <a:latin typeface="PT Sans"/>
                <a:cs typeface="PT Sans"/>
              </a:rPr>
              <a:t>ode Looks Like</a:t>
            </a:r>
          </a:p>
        </p:txBody>
      </p:sp>
      <p:sp>
        <p:nvSpPr>
          <p:cNvPr id="2410" name="Shape 2410"/>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fld id="{00000000-1234-1234-1234-123412341234}" type="slidenum">
              <a:rPr lang="en"/>
              <a:pPr/>
              <a:t>103</a:t>
            </a:fld>
            <a:endParaRPr lang="en"/>
          </a:p>
        </p:txBody>
      </p:sp>
    </p:spTree>
    <p:extLst>
      <p:ext uri="{BB962C8B-B14F-4D97-AF65-F5344CB8AC3E}">
        <p14:creationId xmlns:p14="http://schemas.microsoft.com/office/powerpoint/2010/main" val="133077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1"/>
                                        </p:tgtEl>
                                        <p:attrNameLst>
                                          <p:attrName>style.visibility</p:attrName>
                                        </p:attrNameLst>
                                      </p:cBhvr>
                                      <p:to>
                                        <p:strVal val="visible"/>
                                      </p:to>
                                    </p:set>
                                    <p:animEffect transition="in" filter="fade">
                                      <p:cBhvr>
                                        <p:cTn id="7" dur="300"/>
                                        <p:tgtEl>
                                          <p:spTgt spid="24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401"/>
                                        </p:tgtEl>
                                      </p:cBhvr>
                                    </p:animEffect>
                                    <p:set>
                                      <p:cBhvr>
                                        <p:cTn id="12" dur="1" fill="hold">
                                          <p:stCondLst>
                                            <p:cond delay="300"/>
                                          </p:stCondLst>
                                        </p:cTn>
                                        <p:tgtEl>
                                          <p:spTgt spid="240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402"/>
                                        </p:tgtEl>
                                        <p:attrNameLst>
                                          <p:attrName>style.visibility</p:attrName>
                                        </p:attrNameLst>
                                      </p:cBhvr>
                                      <p:to>
                                        <p:strVal val="visible"/>
                                      </p:to>
                                    </p:set>
                                    <p:animEffect transition="in" filter="fade">
                                      <p:cBhvr>
                                        <p:cTn id="15" dur="300"/>
                                        <p:tgtEl>
                                          <p:spTgt spid="240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300"/>
                                        <p:tgtEl>
                                          <p:spTgt spid="2402"/>
                                        </p:tgtEl>
                                      </p:cBhvr>
                                    </p:animEffect>
                                    <p:set>
                                      <p:cBhvr>
                                        <p:cTn id="20" dur="1" fill="hold">
                                          <p:stCondLst>
                                            <p:cond delay="300"/>
                                          </p:stCondLst>
                                        </p:cTn>
                                        <p:tgtEl>
                                          <p:spTgt spid="240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403"/>
                                        </p:tgtEl>
                                        <p:attrNameLst>
                                          <p:attrName>style.visibility</p:attrName>
                                        </p:attrNameLst>
                                      </p:cBhvr>
                                      <p:to>
                                        <p:strVal val="visible"/>
                                      </p:to>
                                    </p:set>
                                    <p:animEffect transition="in" filter="fade">
                                      <p:cBhvr>
                                        <p:cTn id="23" dur="300"/>
                                        <p:tgtEl>
                                          <p:spTgt spid="240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300"/>
                                        <p:tgtEl>
                                          <p:spTgt spid="2403"/>
                                        </p:tgtEl>
                                      </p:cBhvr>
                                    </p:animEffect>
                                    <p:set>
                                      <p:cBhvr>
                                        <p:cTn id="28" dur="1" fill="hold">
                                          <p:stCondLst>
                                            <p:cond delay="300"/>
                                          </p:stCondLst>
                                        </p:cTn>
                                        <p:tgtEl>
                                          <p:spTgt spid="2403"/>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404"/>
                                        </p:tgtEl>
                                        <p:attrNameLst>
                                          <p:attrName>style.visibility</p:attrName>
                                        </p:attrNameLst>
                                      </p:cBhvr>
                                      <p:to>
                                        <p:strVal val="visible"/>
                                      </p:to>
                                    </p:set>
                                    <p:animEffect transition="in" filter="fade">
                                      <p:cBhvr>
                                        <p:cTn id="31" dur="300"/>
                                        <p:tgtEl>
                                          <p:spTgt spid="240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300"/>
                                        <p:tgtEl>
                                          <p:spTgt spid="2404"/>
                                        </p:tgtEl>
                                      </p:cBhvr>
                                    </p:animEffect>
                                    <p:set>
                                      <p:cBhvr>
                                        <p:cTn id="36" dur="1" fill="hold">
                                          <p:stCondLst>
                                            <p:cond delay="300"/>
                                          </p:stCondLst>
                                        </p:cTn>
                                        <p:tgtEl>
                                          <p:spTgt spid="240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405"/>
                                        </p:tgtEl>
                                        <p:attrNameLst>
                                          <p:attrName>style.visibility</p:attrName>
                                        </p:attrNameLst>
                                      </p:cBhvr>
                                      <p:to>
                                        <p:strVal val="visible"/>
                                      </p:to>
                                    </p:set>
                                    <p:animEffect transition="in" filter="fade">
                                      <p:cBhvr>
                                        <p:cTn id="39" dur="300"/>
                                        <p:tgtEl>
                                          <p:spTgt spid="240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300"/>
                                        <p:tgtEl>
                                          <p:spTgt spid="2405"/>
                                        </p:tgtEl>
                                      </p:cBhvr>
                                    </p:animEffect>
                                    <p:set>
                                      <p:cBhvr>
                                        <p:cTn id="44" dur="1" fill="hold">
                                          <p:stCondLst>
                                            <p:cond delay="300"/>
                                          </p:stCondLst>
                                        </p:cTn>
                                        <p:tgtEl>
                                          <p:spTgt spid="2405"/>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2406"/>
                                        </p:tgtEl>
                                        <p:attrNameLst>
                                          <p:attrName>style.visibility</p:attrName>
                                        </p:attrNameLst>
                                      </p:cBhvr>
                                      <p:to>
                                        <p:strVal val="visible"/>
                                      </p:to>
                                    </p:set>
                                    <p:animEffect transition="in" filter="fade">
                                      <p:cBhvr>
                                        <p:cTn id="47" dur="300"/>
                                        <p:tgtEl>
                                          <p:spTgt spid="24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300"/>
                                        <p:tgtEl>
                                          <p:spTgt spid="2406"/>
                                        </p:tgtEl>
                                      </p:cBhvr>
                                    </p:animEffect>
                                    <p:set>
                                      <p:cBhvr>
                                        <p:cTn id="52" dur="1" fill="hold">
                                          <p:stCondLst>
                                            <p:cond delay="300"/>
                                          </p:stCondLst>
                                        </p:cTn>
                                        <p:tgtEl>
                                          <p:spTgt spid="240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407"/>
                                        </p:tgtEl>
                                        <p:attrNameLst>
                                          <p:attrName>style.visibility</p:attrName>
                                        </p:attrNameLst>
                                      </p:cBhvr>
                                      <p:to>
                                        <p:strVal val="visible"/>
                                      </p:to>
                                    </p:set>
                                    <p:animEffect transition="in" filter="fade">
                                      <p:cBhvr>
                                        <p:cTn id="55" dur="300"/>
                                        <p:tgtEl>
                                          <p:spTgt spid="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367"/>
        <p:cNvGrpSpPr/>
        <p:nvPr/>
      </p:nvGrpSpPr>
      <p:grpSpPr>
        <a:xfrm>
          <a:off x="0" y="0"/>
          <a:ext cx="0" cy="0"/>
          <a:chOff x="0" y="0"/>
          <a:chExt cx="0" cy="0"/>
        </a:xfrm>
      </p:grpSpPr>
      <p:sp>
        <p:nvSpPr>
          <p:cNvPr id="3368" name="Google Shape;3368;p83"/>
          <p:cNvSpPr txBox="1"/>
          <p:nvPr/>
        </p:nvSpPr>
        <p:spPr>
          <a:xfrm>
            <a:off x="2858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0000FF"/>
                </a:solidFill>
                <a:latin typeface="Open Sans"/>
                <a:ea typeface="Open Sans"/>
                <a:cs typeface="Open Sans"/>
                <a:sym typeface="Open Sans"/>
              </a:rPr>
              <a:t>The Evolution of Beam</a:t>
            </a:r>
            <a:endParaRPr sz="2700" dirty="0">
              <a:solidFill>
                <a:srgbClr val="0000FF"/>
              </a:solidFill>
              <a:latin typeface="Open Sans"/>
              <a:ea typeface="Open Sans"/>
              <a:cs typeface="Open Sans"/>
              <a:sym typeface="Open Sans"/>
            </a:endParaRPr>
          </a:p>
        </p:txBody>
      </p:sp>
      <p:grpSp>
        <p:nvGrpSpPr>
          <p:cNvPr id="3369" name="Google Shape;3369;p83"/>
          <p:cNvGrpSpPr/>
          <p:nvPr/>
        </p:nvGrpSpPr>
        <p:grpSpPr>
          <a:xfrm>
            <a:off x="16598" y="2485903"/>
            <a:ext cx="1439100" cy="617478"/>
            <a:chOff x="16598" y="2485903"/>
            <a:chExt cx="1439100" cy="617478"/>
          </a:xfrm>
        </p:grpSpPr>
        <p:sp>
          <p:nvSpPr>
            <p:cNvPr id="3370" name="Google Shape;3370;p83"/>
            <p:cNvSpPr txBox="1"/>
            <p:nvPr/>
          </p:nvSpPr>
          <p:spPr>
            <a:xfrm>
              <a:off x="16598" y="2966881"/>
              <a:ext cx="1439100" cy="1365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1000" dirty="0">
                  <a:solidFill>
                    <a:schemeClr val="bg1"/>
                  </a:solidFill>
                  <a:latin typeface="Roboto"/>
                  <a:ea typeface="Roboto"/>
                  <a:cs typeface="Roboto"/>
                  <a:sym typeface="Roboto"/>
                </a:rPr>
                <a:t>MapReduce</a:t>
              </a:r>
              <a:endParaRPr sz="1000" dirty="0">
                <a:solidFill>
                  <a:schemeClr val="bg1"/>
                </a:solidFill>
                <a:latin typeface="Roboto"/>
                <a:ea typeface="Roboto"/>
                <a:cs typeface="Roboto"/>
                <a:sym typeface="Roboto"/>
              </a:endParaRPr>
            </a:p>
          </p:txBody>
        </p:sp>
        <p:pic>
          <p:nvPicPr>
            <p:cNvPr id="3371" name="Google Shape;3371;p83"/>
            <p:cNvPicPr preferRelativeResize="0"/>
            <p:nvPr/>
          </p:nvPicPr>
          <p:blipFill>
            <a:blip r:embed="rId3">
              <a:alphaModFix/>
            </a:blip>
            <a:stretch>
              <a:fillRect/>
            </a:stretch>
          </p:blipFill>
          <p:spPr>
            <a:xfrm>
              <a:off x="515259" y="2485903"/>
              <a:ext cx="441879" cy="392314"/>
            </a:xfrm>
            <a:prstGeom prst="rect">
              <a:avLst/>
            </a:prstGeom>
            <a:noFill/>
            <a:ln>
              <a:noFill/>
            </a:ln>
          </p:spPr>
        </p:pic>
      </p:grpSp>
      <p:grpSp>
        <p:nvGrpSpPr>
          <p:cNvPr id="3372" name="Google Shape;3372;p83"/>
          <p:cNvGrpSpPr/>
          <p:nvPr/>
        </p:nvGrpSpPr>
        <p:grpSpPr>
          <a:xfrm>
            <a:off x="6194198" y="1232020"/>
            <a:ext cx="1145100" cy="983071"/>
            <a:chOff x="6194198" y="1276575"/>
            <a:chExt cx="1145100" cy="983071"/>
          </a:xfrm>
        </p:grpSpPr>
        <p:pic>
          <p:nvPicPr>
            <p:cNvPr id="3373" name="Google Shape;3373;p83" descr="Dataflow_512.png"/>
            <p:cNvPicPr preferRelativeResize="0"/>
            <p:nvPr/>
          </p:nvPicPr>
          <p:blipFill>
            <a:blip r:embed="rId4">
              <a:alphaModFix/>
            </a:blip>
            <a:stretch>
              <a:fillRect/>
            </a:stretch>
          </p:blipFill>
          <p:spPr>
            <a:xfrm>
              <a:off x="6544999" y="1276575"/>
              <a:ext cx="441900" cy="441900"/>
            </a:xfrm>
            <a:prstGeom prst="rect">
              <a:avLst/>
            </a:prstGeom>
            <a:noFill/>
            <a:ln>
              <a:noFill/>
            </a:ln>
          </p:spPr>
        </p:pic>
        <p:sp>
          <p:nvSpPr>
            <p:cNvPr id="3374" name="Google Shape;3374;p83"/>
            <p:cNvSpPr txBox="1"/>
            <p:nvPr/>
          </p:nvSpPr>
          <p:spPr>
            <a:xfrm>
              <a:off x="6194198" y="1621246"/>
              <a:ext cx="1145100" cy="6384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200"/>
                </a:spcBef>
                <a:spcAft>
                  <a:spcPts val="0"/>
                </a:spcAft>
                <a:buNone/>
              </a:pPr>
              <a:r>
                <a:rPr lang="en" sz="1100" b="1" dirty="0">
                  <a:solidFill>
                    <a:srgbClr val="4285F4"/>
                  </a:solidFill>
                  <a:latin typeface="Roboto"/>
                  <a:ea typeface="Roboto"/>
                  <a:cs typeface="Roboto"/>
                  <a:sym typeface="Roboto"/>
                </a:rPr>
                <a:t>Google Cloud Dataflow</a:t>
              </a:r>
              <a:endParaRPr sz="1100" b="1" dirty="0">
                <a:solidFill>
                  <a:srgbClr val="4285F4"/>
                </a:solidFill>
                <a:latin typeface="Roboto"/>
                <a:ea typeface="Roboto"/>
                <a:cs typeface="Roboto"/>
                <a:sym typeface="Roboto"/>
              </a:endParaRPr>
            </a:p>
          </p:txBody>
        </p:sp>
      </p:grpSp>
      <p:grpSp>
        <p:nvGrpSpPr>
          <p:cNvPr id="3375" name="Google Shape;3375;p83"/>
          <p:cNvGrpSpPr/>
          <p:nvPr/>
        </p:nvGrpSpPr>
        <p:grpSpPr>
          <a:xfrm>
            <a:off x="7318061" y="1033150"/>
            <a:ext cx="1579914" cy="3428167"/>
            <a:chOff x="7318061" y="1033150"/>
            <a:chExt cx="1579914" cy="3428167"/>
          </a:xfrm>
        </p:grpSpPr>
        <p:grpSp>
          <p:nvGrpSpPr>
            <p:cNvPr id="3376" name="Google Shape;3376;p83"/>
            <p:cNvGrpSpPr/>
            <p:nvPr/>
          </p:nvGrpSpPr>
          <p:grpSpPr>
            <a:xfrm rot="5400000" flipH="1">
              <a:off x="6844735" y="1506476"/>
              <a:ext cx="1196542" cy="249890"/>
              <a:chOff x="1403286" y="2624375"/>
              <a:chExt cx="1425982" cy="478625"/>
            </a:xfrm>
          </p:grpSpPr>
          <p:grpSp>
            <p:nvGrpSpPr>
              <p:cNvPr id="3377" name="Google Shape;3377;p83"/>
              <p:cNvGrpSpPr/>
              <p:nvPr/>
            </p:nvGrpSpPr>
            <p:grpSpPr>
              <a:xfrm>
                <a:off x="1403286" y="2776300"/>
                <a:ext cx="1425982" cy="326700"/>
                <a:chOff x="1403286" y="2776300"/>
                <a:chExt cx="1425982" cy="326700"/>
              </a:xfrm>
            </p:grpSpPr>
            <p:cxnSp>
              <p:nvCxnSpPr>
                <p:cNvPr id="3378" name="Google Shape;3378;p83"/>
                <p:cNvCxnSpPr/>
                <p:nvPr/>
              </p:nvCxnSpPr>
              <p:spPr>
                <a:xfrm>
                  <a:off x="1405368" y="2780986"/>
                  <a:ext cx="1422300" cy="0"/>
                </a:xfrm>
                <a:prstGeom prst="straightConnector1">
                  <a:avLst/>
                </a:prstGeom>
                <a:noFill/>
                <a:ln w="9525" cap="flat" cmpd="sng">
                  <a:solidFill>
                    <a:srgbClr val="76A7FA"/>
                  </a:solidFill>
                  <a:prstDash val="solid"/>
                  <a:round/>
                  <a:headEnd type="none" w="med" len="med"/>
                  <a:tailEnd type="none" w="med" len="med"/>
                </a:ln>
              </p:spPr>
            </p:cxnSp>
            <p:cxnSp>
              <p:nvCxnSpPr>
                <p:cNvPr id="3379" name="Google Shape;3379;p83"/>
                <p:cNvCxnSpPr/>
                <p:nvPr/>
              </p:nvCxnSpPr>
              <p:spPr>
                <a:xfrm rot="10800000">
                  <a:off x="2829268" y="2776300"/>
                  <a:ext cx="0" cy="326700"/>
                </a:xfrm>
                <a:prstGeom prst="straightConnector1">
                  <a:avLst/>
                </a:prstGeom>
                <a:noFill/>
                <a:ln w="9525" cap="flat" cmpd="sng">
                  <a:solidFill>
                    <a:srgbClr val="76A7FA"/>
                  </a:solidFill>
                  <a:prstDash val="solid"/>
                  <a:round/>
                  <a:headEnd type="oval" w="med" len="med"/>
                  <a:tailEnd type="none" w="med" len="med"/>
                </a:ln>
              </p:spPr>
            </p:cxnSp>
            <p:cxnSp>
              <p:nvCxnSpPr>
                <p:cNvPr id="3380" name="Google Shape;3380;p83"/>
                <p:cNvCxnSpPr/>
                <p:nvPr/>
              </p:nvCxnSpPr>
              <p:spPr>
                <a:xfrm rot="10800000">
                  <a:off x="1403286" y="2776300"/>
                  <a:ext cx="0" cy="326700"/>
                </a:xfrm>
                <a:prstGeom prst="straightConnector1">
                  <a:avLst/>
                </a:prstGeom>
                <a:noFill/>
                <a:ln w="9525" cap="flat" cmpd="sng">
                  <a:solidFill>
                    <a:srgbClr val="76A7FA"/>
                  </a:solidFill>
                  <a:prstDash val="solid"/>
                  <a:round/>
                  <a:headEnd type="oval" w="med" len="med"/>
                  <a:tailEnd type="none" w="med" len="med"/>
                </a:ln>
              </p:spPr>
            </p:cxnSp>
          </p:grpSp>
          <p:cxnSp>
            <p:nvCxnSpPr>
              <p:cNvPr id="3381" name="Google Shape;3381;p83"/>
              <p:cNvCxnSpPr/>
              <p:nvPr/>
            </p:nvCxnSpPr>
            <p:spPr>
              <a:xfrm rot="10800000">
                <a:off x="2116277" y="2624375"/>
                <a:ext cx="0" cy="156600"/>
              </a:xfrm>
              <a:prstGeom prst="straightConnector1">
                <a:avLst/>
              </a:prstGeom>
              <a:noFill/>
              <a:ln w="9525" cap="flat" cmpd="sng">
                <a:solidFill>
                  <a:srgbClr val="76A7FA"/>
                </a:solidFill>
                <a:prstDash val="solid"/>
                <a:round/>
                <a:headEnd type="none" w="med" len="med"/>
                <a:tailEnd type="none" w="med" len="med"/>
              </a:ln>
            </p:spPr>
          </p:cxnSp>
        </p:grpSp>
        <p:sp>
          <p:nvSpPr>
            <p:cNvPr id="3382" name="Google Shape;3382;p83"/>
            <p:cNvSpPr/>
            <p:nvPr/>
          </p:nvSpPr>
          <p:spPr>
            <a:xfrm>
              <a:off x="7752875" y="2865885"/>
              <a:ext cx="1145100" cy="800400"/>
            </a:xfrm>
            <a:prstGeom prst="rect">
              <a:avLst/>
            </a:prstGeom>
            <a:noFill/>
            <a:ln>
              <a:noFill/>
            </a:ln>
          </p:spPr>
          <p:txBody>
            <a:bodyPr spcFirstLastPara="1" wrap="square" lIns="0" tIns="45700" rIns="0" bIns="45700" anchor="t" anchorCtr="0">
              <a:noAutofit/>
            </a:bodyPr>
            <a:lstStyle/>
            <a:p>
              <a:pPr marL="0" marR="0" lvl="0" indent="0" algn="ctr" rtl="0">
                <a:spcBef>
                  <a:spcPts val="600"/>
                </a:spcBef>
                <a:spcAft>
                  <a:spcPts val="0"/>
                </a:spcAft>
                <a:buNone/>
              </a:pPr>
              <a:r>
                <a:rPr lang="en">
                  <a:solidFill>
                    <a:srgbClr val="FBB405"/>
                  </a:solidFill>
                  <a:latin typeface="Roboto"/>
                  <a:ea typeface="Roboto"/>
                  <a:cs typeface="Roboto"/>
                  <a:sym typeface="Roboto"/>
                </a:rPr>
                <a:t>Apache </a:t>
              </a:r>
              <a:br>
                <a:rPr lang="en">
                  <a:solidFill>
                    <a:srgbClr val="FBB405"/>
                  </a:solidFill>
                  <a:latin typeface="Roboto"/>
                  <a:ea typeface="Roboto"/>
                  <a:cs typeface="Roboto"/>
                  <a:sym typeface="Roboto"/>
                </a:rPr>
              </a:br>
              <a:r>
                <a:rPr lang="en">
                  <a:solidFill>
                    <a:srgbClr val="FBB405"/>
                  </a:solidFill>
                  <a:latin typeface="Roboto"/>
                  <a:ea typeface="Roboto"/>
                  <a:cs typeface="Roboto"/>
                  <a:sym typeface="Roboto"/>
                </a:rPr>
                <a:t>Beam</a:t>
              </a:r>
              <a:endParaRPr i="0" u="none" strike="noStrike" cap="none">
                <a:solidFill>
                  <a:srgbClr val="FBB405"/>
                </a:solidFill>
                <a:latin typeface="Roboto"/>
                <a:ea typeface="Roboto"/>
                <a:cs typeface="Roboto"/>
                <a:sym typeface="Roboto"/>
              </a:endParaRPr>
            </a:p>
          </p:txBody>
        </p:sp>
        <p:grpSp>
          <p:nvGrpSpPr>
            <p:cNvPr id="3383" name="Google Shape;3383;p83"/>
            <p:cNvGrpSpPr/>
            <p:nvPr/>
          </p:nvGrpSpPr>
          <p:grpSpPr>
            <a:xfrm rot="5400000" flipH="1">
              <a:off x="6881985" y="3738101"/>
              <a:ext cx="1196542" cy="249890"/>
              <a:chOff x="1403286" y="2624375"/>
              <a:chExt cx="1425982" cy="478625"/>
            </a:xfrm>
          </p:grpSpPr>
          <p:grpSp>
            <p:nvGrpSpPr>
              <p:cNvPr id="3384" name="Google Shape;3384;p83"/>
              <p:cNvGrpSpPr/>
              <p:nvPr/>
            </p:nvGrpSpPr>
            <p:grpSpPr>
              <a:xfrm>
                <a:off x="1403286" y="2776300"/>
                <a:ext cx="1425982" cy="326700"/>
                <a:chOff x="1403286" y="2776300"/>
                <a:chExt cx="1425982" cy="326700"/>
              </a:xfrm>
            </p:grpSpPr>
            <p:cxnSp>
              <p:nvCxnSpPr>
                <p:cNvPr id="3385" name="Google Shape;3385;p83"/>
                <p:cNvCxnSpPr/>
                <p:nvPr/>
              </p:nvCxnSpPr>
              <p:spPr>
                <a:xfrm>
                  <a:off x="1405368" y="2780986"/>
                  <a:ext cx="1422300" cy="0"/>
                </a:xfrm>
                <a:prstGeom prst="straightConnector1">
                  <a:avLst/>
                </a:prstGeom>
                <a:noFill/>
                <a:ln w="9525" cap="flat" cmpd="sng">
                  <a:solidFill>
                    <a:srgbClr val="76A7FA"/>
                  </a:solidFill>
                  <a:prstDash val="solid"/>
                  <a:round/>
                  <a:headEnd type="none" w="med" len="med"/>
                  <a:tailEnd type="none" w="med" len="med"/>
                </a:ln>
              </p:spPr>
            </p:cxnSp>
            <p:cxnSp>
              <p:nvCxnSpPr>
                <p:cNvPr id="3386" name="Google Shape;3386;p83"/>
                <p:cNvCxnSpPr/>
                <p:nvPr/>
              </p:nvCxnSpPr>
              <p:spPr>
                <a:xfrm rot="10800000">
                  <a:off x="2829268" y="2776300"/>
                  <a:ext cx="0" cy="326700"/>
                </a:xfrm>
                <a:prstGeom prst="straightConnector1">
                  <a:avLst/>
                </a:prstGeom>
                <a:noFill/>
                <a:ln w="9525" cap="flat" cmpd="sng">
                  <a:solidFill>
                    <a:srgbClr val="76A7FA"/>
                  </a:solidFill>
                  <a:prstDash val="solid"/>
                  <a:round/>
                  <a:headEnd type="oval" w="med" len="med"/>
                  <a:tailEnd type="none" w="med" len="med"/>
                </a:ln>
              </p:spPr>
            </p:cxnSp>
            <p:cxnSp>
              <p:nvCxnSpPr>
                <p:cNvPr id="3387" name="Google Shape;3387;p83"/>
                <p:cNvCxnSpPr/>
                <p:nvPr/>
              </p:nvCxnSpPr>
              <p:spPr>
                <a:xfrm rot="10800000">
                  <a:off x="1403286" y="2776300"/>
                  <a:ext cx="0" cy="326700"/>
                </a:xfrm>
                <a:prstGeom prst="straightConnector1">
                  <a:avLst/>
                </a:prstGeom>
                <a:noFill/>
                <a:ln w="9525" cap="flat" cmpd="sng">
                  <a:solidFill>
                    <a:srgbClr val="76A7FA"/>
                  </a:solidFill>
                  <a:prstDash val="solid"/>
                  <a:round/>
                  <a:headEnd type="oval" w="med" len="med"/>
                  <a:tailEnd type="none" w="med" len="med"/>
                </a:ln>
              </p:spPr>
            </p:cxnSp>
          </p:grpSp>
          <p:cxnSp>
            <p:nvCxnSpPr>
              <p:cNvPr id="3388" name="Google Shape;3388;p83"/>
              <p:cNvCxnSpPr/>
              <p:nvPr/>
            </p:nvCxnSpPr>
            <p:spPr>
              <a:xfrm rot="10800000">
                <a:off x="2116277" y="2624375"/>
                <a:ext cx="0" cy="156600"/>
              </a:xfrm>
              <a:prstGeom prst="straightConnector1">
                <a:avLst/>
              </a:prstGeom>
              <a:noFill/>
              <a:ln w="9525" cap="flat" cmpd="sng">
                <a:solidFill>
                  <a:srgbClr val="76A7FA"/>
                </a:solidFill>
                <a:prstDash val="solid"/>
                <a:round/>
                <a:headEnd type="none" w="med" len="med"/>
                <a:tailEnd type="none" w="med" len="med"/>
              </a:ln>
            </p:spPr>
          </p:cxnSp>
        </p:grpSp>
        <p:grpSp>
          <p:nvGrpSpPr>
            <p:cNvPr id="3389" name="Google Shape;3389;p83"/>
            <p:cNvGrpSpPr/>
            <p:nvPr/>
          </p:nvGrpSpPr>
          <p:grpSpPr>
            <a:xfrm rot="5400000" flipH="1">
              <a:off x="6614814" y="2585357"/>
              <a:ext cx="2233659" cy="326709"/>
              <a:chOff x="1403286" y="2624375"/>
              <a:chExt cx="1425982" cy="478625"/>
            </a:xfrm>
          </p:grpSpPr>
          <p:grpSp>
            <p:nvGrpSpPr>
              <p:cNvPr id="3390" name="Google Shape;3390;p83"/>
              <p:cNvGrpSpPr/>
              <p:nvPr/>
            </p:nvGrpSpPr>
            <p:grpSpPr>
              <a:xfrm>
                <a:off x="1403286" y="2776300"/>
                <a:ext cx="1425982" cy="326700"/>
                <a:chOff x="1403286" y="2776300"/>
                <a:chExt cx="1425982" cy="326700"/>
              </a:xfrm>
            </p:grpSpPr>
            <p:cxnSp>
              <p:nvCxnSpPr>
                <p:cNvPr id="3391" name="Google Shape;3391;p83"/>
                <p:cNvCxnSpPr/>
                <p:nvPr/>
              </p:nvCxnSpPr>
              <p:spPr>
                <a:xfrm>
                  <a:off x="1405368" y="2780986"/>
                  <a:ext cx="1422300" cy="0"/>
                </a:xfrm>
                <a:prstGeom prst="straightConnector1">
                  <a:avLst/>
                </a:prstGeom>
                <a:noFill/>
                <a:ln w="9525" cap="flat" cmpd="sng">
                  <a:solidFill>
                    <a:srgbClr val="76A7FA"/>
                  </a:solidFill>
                  <a:prstDash val="solid"/>
                  <a:round/>
                  <a:headEnd type="none" w="med" len="med"/>
                  <a:tailEnd type="none" w="med" len="med"/>
                </a:ln>
              </p:spPr>
            </p:cxnSp>
            <p:cxnSp>
              <p:nvCxnSpPr>
                <p:cNvPr id="3392" name="Google Shape;3392;p83"/>
                <p:cNvCxnSpPr/>
                <p:nvPr/>
              </p:nvCxnSpPr>
              <p:spPr>
                <a:xfrm rot="10800000">
                  <a:off x="2829268" y="2776300"/>
                  <a:ext cx="0" cy="326700"/>
                </a:xfrm>
                <a:prstGeom prst="straightConnector1">
                  <a:avLst/>
                </a:prstGeom>
                <a:noFill/>
                <a:ln w="9525" cap="flat" cmpd="sng">
                  <a:solidFill>
                    <a:srgbClr val="76A7FA"/>
                  </a:solidFill>
                  <a:prstDash val="solid"/>
                  <a:round/>
                  <a:headEnd type="none" w="med" len="med"/>
                  <a:tailEnd type="none" w="med" len="med"/>
                </a:ln>
              </p:spPr>
            </p:cxnSp>
            <p:cxnSp>
              <p:nvCxnSpPr>
                <p:cNvPr id="3393" name="Google Shape;3393;p83"/>
                <p:cNvCxnSpPr/>
                <p:nvPr/>
              </p:nvCxnSpPr>
              <p:spPr>
                <a:xfrm rot="10800000">
                  <a:off x="1403286" y="2776300"/>
                  <a:ext cx="0" cy="326700"/>
                </a:xfrm>
                <a:prstGeom prst="straightConnector1">
                  <a:avLst/>
                </a:prstGeom>
                <a:noFill/>
                <a:ln w="9525" cap="flat" cmpd="sng">
                  <a:solidFill>
                    <a:srgbClr val="76A7FA"/>
                  </a:solidFill>
                  <a:prstDash val="solid"/>
                  <a:round/>
                  <a:headEnd type="none" w="med" len="med"/>
                  <a:tailEnd type="none" w="med" len="med"/>
                </a:ln>
              </p:spPr>
            </p:cxnSp>
          </p:grpSp>
          <p:cxnSp>
            <p:nvCxnSpPr>
              <p:cNvPr id="3394" name="Google Shape;3394;p83"/>
              <p:cNvCxnSpPr/>
              <p:nvPr/>
            </p:nvCxnSpPr>
            <p:spPr>
              <a:xfrm rot="10800000">
                <a:off x="2116277" y="2624375"/>
                <a:ext cx="0" cy="156600"/>
              </a:xfrm>
              <a:prstGeom prst="straightConnector1">
                <a:avLst/>
              </a:prstGeom>
              <a:noFill/>
              <a:ln w="9525" cap="flat" cmpd="sng">
                <a:solidFill>
                  <a:srgbClr val="76A7FA"/>
                </a:solidFill>
                <a:prstDash val="solid"/>
                <a:round/>
                <a:headEnd type="none" w="med" len="med"/>
                <a:tailEnd type="none" w="med" len="med"/>
              </a:ln>
            </p:spPr>
          </p:cxnSp>
        </p:grpSp>
        <p:pic>
          <p:nvPicPr>
            <p:cNvPr id="3395" name="Google Shape;3395;p83"/>
            <p:cNvPicPr preferRelativeResize="0"/>
            <p:nvPr/>
          </p:nvPicPr>
          <p:blipFill>
            <a:blip r:embed="rId5">
              <a:alphaModFix/>
            </a:blip>
            <a:stretch>
              <a:fillRect/>
            </a:stretch>
          </p:blipFill>
          <p:spPr>
            <a:xfrm>
              <a:off x="8076886" y="2160475"/>
              <a:ext cx="552889" cy="800401"/>
            </a:xfrm>
            <a:prstGeom prst="rect">
              <a:avLst/>
            </a:prstGeom>
            <a:noFill/>
            <a:ln>
              <a:noFill/>
            </a:ln>
          </p:spPr>
        </p:pic>
      </p:grpSp>
      <p:grpSp>
        <p:nvGrpSpPr>
          <p:cNvPr id="3396" name="Google Shape;3396;p83"/>
          <p:cNvGrpSpPr/>
          <p:nvPr/>
        </p:nvGrpSpPr>
        <p:grpSpPr>
          <a:xfrm>
            <a:off x="1335185" y="1033149"/>
            <a:ext cx="4891818" cy="2821720"/>
            <a:chOff x="1335185" y="1033149"/>
            <a:chExt cx="4891818" cy="2821720"/>
          </a:xfrm>
        </p:grpSpPr>
        <p:grpSp>
          <p:nvGrpSpPr>
            <p:cNvPr id="3397" name="Google Shape;3397;p83"/>
            <p:cNvGrpSpPr/>
            <p:nvPr/>
          </p:nvGrpSpPr>
          <p:grpSpPr>
            <a:xfrm>
              <a:off x="3983525" y="1040028"/>
              <a:ext cx="637506" cy="536660"/>
              <a:chOff x="3293488" y="2109684"/>
              <a:chExt cx="1276800" cy="1075040"/>
            </a:xfrm>
          </p:grpSpPr>
          <p:pic>
            <p:nvPicPr>
              <p:cNvPr id="3398" name="Google Shape;3398;p83"/>
              <p:cNvPicPr preferRelativeResize="0"/>
              <p:nvPr/>
            </p:nvPicPr>
            <p:blipFill>
              <a:blip r:embed="rId3">
                <a:alphaModFix/>
              </a:blip>
              <a:stretch>
                <a:fillRect/>
              </a:stretch>
            </p:blipFill>
            <p:spPr>
              <a:xfrm>
                <a:off x="3483402" y="2109684"/>
                <a:ext cx="884997" cy="785884"/>
              </a:xfrm>
              <a:prstGeom prst="rect">
                <a:avLst/>
              </a:prstGeom>
              <a:noFill/>
              <a:ln>
                <a:noFill/>
              </a:ln>
            </p:spPr>
          </p:pic>
          <p:sp>
            <p:nvSpPr>
              <p:cNvPr id="3399" name="Google Shape;3399;p83"/>
              <p:cNvSpPr txBox="1"/>
              <p:nvPr/>
            </p:nvSpPr>
            <p:spPr>
              <a:xfrm>
                <a:off x="3293488" y="2979523"/>
                <a:ext cx="1276800" cy="205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800" dirty="0">
                    <a:solidFill>
                      <a:srgbClr val="222222"/>
                    </a:solidFill>
                    <a:latin typeface="Roboto"/>
                    <a:ea typeface="Roboto"/>
                    <a:cs typeface="Roboto"/>
                    <a:sym typeface="Roboto"/>
                  </a:rPr>
                  <a:t>BigTable</a:t>
                </a:r>
                <a:endParaRPr sz="800" dirty="0">
                  <a:solidFill>
                    <a:srgbClr val="222222"/>
                  </a:solidFill>
                  <a:latin typeface="Roboto"/>
                  <a:ea typeface="Roboto"/>
                  <a:cs typeface="Roboto"/>
                  <a:sym typeface="Roboto"/>
                </a:endParaRPr>
              </a:p>
            </p:txBody>
          </p:sp>
        </p:grpSp>
        <p:grpSp>
          <p:nvGrpSpPr>
            <p:cNvPr id="3400" name="Google Shape;3400;p83"/>
            <p:cNvGrpSpPr/>
            <p:nvPr/>
          </p:nvGrpSpPr>
          <p:grpSpPr>
            <a:xfrm>
              <a:off x="5502170" y="1040028"/>
              <a:ext cx="724834" cy="536660"/>
              <a:chOff x="3156925" y="2109684"/>
              <a:chExt cx="1451700" cy="1075040"/>
            </a:xfrm>
          </p:grpSpPr>
          <p:pic>
            <p:nvPicPr>
              <p:cNvPr id="3401" name="Google Shape;3401;p83"/>
              <p:cNvPicPr preferRelativeResize="0"/>
              <p:nvPr/>
            </p:nvPicPr>
            <p:blipFill>
              <a:blip r:embed="rId3">
                <a:alphaModFix/>
              </a:blip>
              <a:stretch>
                <a:fillRect/>
              </a:stretch>
            </p:blipFill>
            <p:spPr>
              <a:xfrm>
                <a:off x="3437388" y="2109684"/>
                <a:ext cx="884997" cy="785884"/>
              </a:xfrm>
              <a:prstGeom prst="rect">
                <a:avLst/>
              </a:prstGeom>
              <a:noFill/>
              <a:ln>
                <a:noFill/>
              </a:ln>
            </p:spPr>
          </p:pic>
          <p:sp>
            <p:nvSpPr>
              <p:cNvPr id="3402" name="Google Shape;3402;p83"/>
              <p:cNvSpPr txBox="1"/>
              <p:nvPr/>
            </p:nvSpPr>
            <p:spPr>
              <a:xfrm>
                <a:off x="3156925" y="2979523"/>
                <a:ext cx="1451700" cy="205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800">
                    <a:solidFill>
                      <a:srgbClr val="222222"/>
                    </a:solidFill>
                    <a:latin typeface="Roboto"/>
                    <a:ea typeface="Roboto"/>
                    <a:cs typeface="Roboto"/>
                    <a:sym typeface="Roboto"/>
                  </a:rPr>
                  <a:t>Dremel</a:t>
                </a:r>
                <a:endParaRPr sz="800">
                  <a:solidFill>
                    <a:srgbClr val="222222"/>
                  </a:solidFill>
                  <a:latin typeface="Roboto"/>
                  <a:ea typeface="Roboto"/>
                  <a:cs typeface="Roboto"/>
                  <a:sym typeface="Roboto"/>
                </a:endParaRPr>
              </a:p>
            </p:txBody>
          </p:sp>
        </p:grpSp>
        <p:grpSp>
          <p:nvGrpSpPr>
            <p:cNvPr id="3403" name="Google Shape;3403;p83"/>
            <p:cNvGrpSpPr/>
            <p:nvPr/>
          </p:nvGrpSpPr>
          <p:grpSpPr>
            <a:xfrm>
              <a:off x="3180539" y="1040028"/>
              <a:ext cx="724834" cy="536663"/>
              <a:chOff x="3128465" y="2109684"/>
              <a:chExt cx="1451700" cy="1075047"/>
            </a:xfrm>
          </p:grpSpPr>
          <p:pic>
            <p:nvPicPr>
              <p:cNvPr id="3404" name="Google Shape;3404;p83"/>
              <p:cNvPicPr preferRelativeResize="0"/>
              <p:nvPr/>
            </p:nvPicPr>
            <p:blipFill>
              <a:blip r:embed="rId3">
                <a:alphaModFix/>
              </a:blip>
              <a:stretch>
                <a:fillRect/>
              </a:stretch>
            </p:blipFill>
            <p:spPr>
              <a:xfrm>
                <a:off x="3411802" y="2109684"/>
                <a:ext cx="884997" cy="785884"/>
              </a:xfrm>
              <a:prstGeom prst="rect">
                <a:avLst/>
              </a:prstGeom>
              <a:noFill/>
              <a:ln>
                <a:noFill/>
              </a:ln>
            </p:spPr>
          </p:pic>
          <p:sp>
            <p:nvSpPr>
              <p:cNvPr id="3405" name="Google Shape;3405;p83"/>
              <p:cNvSpPr txBox="1"/>
              <p:nvPr/>
            </p:nvSpPr>
            <p:spPr>
              <a:xfrm>
                <a:off x="3128465" y="2979530"/>
                <a:ext cx="1451700" cy="205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800" dirty="0">
                    <a:solidFill>
                      <a:srgbClr val="222222"/>
                    </a:solidFill>
                    <a:latin typeface="Roboto"/>
                    <a:ea typeface="Roboto"/>
                    <a:cs typeface="Roboto"/>
                    <a:sym typeface="Roboto"/>
                  </a:rPr>
                  <a:t>Colossus</a:t>
                </a:r>
                <a:endParaRPr sz="800" dirty="0">
                  <a:solidFill>
                    <a:srgbClr val="222222"/>
                  </a:solidFill>
                  <a:latin typeface="Roboto"/>
                  <a:ea typeface="Roboto"/>
                  <a:cs typeface="Roboto"/>
                  <a:sym typeface="Roboto"/>
                </a:endParaRPr>
              </a:p>
            </p:txBody>
          </p:sp>
        </p:grpSp>
        <p:grpSp>
          <p:nvGrpSpPr>
            <p:cNvPr id="3406" name="Google Shape;3406;p83"/>
            <p:cNvGrpSpPr/>
            <p:nvPr/>
          </p:nvGrpSpPr>
          <p:grpSpPr>
            <a:xfrm>
              <a:off x="5466237" y="1734766"/>
              <a:ext cx="724834" cy="536660"/>
              <a:chOff x="3156925" y="2109684"/>
              <a:chExt cx="1451700" cy="1075040"/>
            </a:xfrm>
          </p:grpSpPr>
          <p:pic>
            <p:nvPicPr>
              <p:cNvPr id="3407" name="Google Shape;3407;p83"/>
              <p:cNvPicPr preferRelativeResize="0"/>
              <p:nvPr/>
            </p:nvPicPr>
            <p:blipFill>
              <a:blip r:embed="rId3">
                <a:alphaModFix/>
              </a:blip>
              <a:stretch>
                <a:fillRect/>
              </a:stretch>
            </p:blipFill>
            <p:spPr>
              <a:xfrm>
                <a:off x="3437388" y="2109684"/>
                <a:ext cx="884997" cy="785884"/>
              </a:xfrm>
              <a:prstGeom prst="rect">
                <a:avLst/>
              </a:prstGeom>
              <a:noFill/>
              <a:ln>
                <a:noFill/>
              </a:ln>
            </p:spPr>
          </p:pic>
          <p:sp>
            <p:nvSpPr>
              <p:cNvPr id="3408" name="Google Shape;3408;p83"/>
              <p:cNvSpPr txBox="1"/>
              <p:nvPr/>
            </p:nvSpPr>
            <p:spPr>
              <a:xfrm>
                <a:off x="3156925" y="2979523"/>
                <a:ext cx="1451700" cy="205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800">
                    <a:solidFill>
                      <a:srgbClr val="222222"/>
                    </a:solidFill>
                    <a:latin typeface="Roboto"/>
                    <a:ea typeface="Roboto"/>
                    <a:cs typeface="Roboto"/>
                    <a:sym typeface="Roboto"/>
                  </a:rPr>
                  <a:t>Flume</a:t>
                </a:r>
                <a:endParaRPr sz="800">
                  <a:solidFill>
                    <a:srgbClr val="222222"/>
                  </a:solidFill>
                  <a:latin typeface="Roboto"/>
                  <a:ea typeface="Roboto"/>
                  <a:cs typeface="Roboto"/>
                  <a:sym typeface="Roboto"/>
                </a:endParaRPr>
              </a:p>
            </p:txBody>
          </p:sp>
        </p:grpSp>
        <p:grpSp>
          <p:nvGrpSpPr>
            <p:cNvPr id="3409" name="Google Shape;3409;p83"/>
            <p:cNvGrpSpPr/>
            <p:nvPr/>
          </p:nvGrpSpPr>
          <p:grpSpPr>
            <a:xfrm>
              <a:off x="3934440" y="1734766"/>
              <a:ext cx="787746" cy="536656"/>
              <a:chOff x="3167398" y="2470057"/>
              <a:chExt cx="1577700" cy="1075031"/>
            </a:xfrm>
          </p:grpSpPr>
          <p:pic>
            <p:nvPicPr>
              <p:cNvPr id="3410" name="Google Shape;3410;p83"/>
              <p:cNvPicPr preferRelativeResize="0"/>
              <p:nvPr/>
            </p:nvPicPr>
            <p:blipFill>
              <a:blip r:embed="rId3">
                <a:alphaModFix/>
              </a:blip>
              <a:stretch>
                <a:fillRect/>
              </a:stretch>
            </p:blipFill>
            <p:spPr>
              <a:xfrm>
                <a:off x="3494905" y="2470057"/>
                <a:ext cx="884997" cy="785884"/>
              </a:xfrm>
              <a:prstGeom prst="rect">
                <a:avLst/>
              </a:prstGeom>
              <a:noFill/>
              <a:ln>
                <a:noFill/>
              </a:ln>
            </p:spPr>
          </p:pic>
          <p:sp>
            <p:nvSpPr>
              <p:cNvPr id="3411" name="Google Shape;3411;p83"/>
              <p:cNvSpPr txBox="1"/>
              <p:nvPr/>
            </p:nvSpPr>
            <p:spPr>
              <a:xfrm>
                <a:off x="3167398" y="3339888"/>
                <a:ext cx="1577700" cy="205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800">
                    <a:solidFill>
                      <a:srgbClr val="222222"/>
                    </a:solidFill>
                    <a:latin typeface="Roboto"/>
                    <a:ea typeface="Roboto"/>
                    <a:cs typeface="Roboto"/>
                    <a:sym typeface="Roboto"/>
                  </a:rPr>
                  <a:t>Megastore</a:t>
                </a:r>
                <a:endParaRPr sz="800">
                  <a:solidFill>
                    <a:srgbClr val="222222"/>
                  </a:solidFill>
                  <a:latin typeface="Roboto"/>
                  <a:ea typeface="Roboto"/>
                  <a:cs typeface="Roboto"/>
                  <a:sym typeface="Roboto"/>
                </a:endParaRPr>
              </a:p>
            </p:txBody>
          </p:sp>
        </p:grpSp>
        <p:grpSp>
          <p:nvGrpSpPr>
            <p:cNvPr id="3412" name="Google Shape;3412;p83"/>
            <p:cNvGrpSpPr/>
            <p:nvPr/>
          </p:nvGrpSpPr>
          <p:grpSpPr>
            <a:xfrm>
              <a:off x="3152743" y="1675341"/>
              <a:ext cx="724834" cy="593397"/>
              <a:chOff x="-3126546" y="3382345"/>
              <a:chExt cx="1451700" cy="1188696"/>
            </a:xfrm>
          </p:grpSpPr>
          <p:pic>
            <p:nvPicPr>
              <p:cNvPr id="3413" name="Google Shape;3413;p83"/>
              <p:cNvPicPr preferRelativeResize="0"/>
              <p:nvPr/>
            </p:nvPicPr>
            <p:blipFill>
              <a:blip r:embed="rId3">
                <a:alphaModFix/>
              </a:blip>
              <a:stretch>
                <a:fillRect/>
              </a:stretch>
            </p:blipFill>
            <p:spPr>
              <a:xfrm>
                <a:off x="-2843180" y="3382345"/>
                <a:ext cx="884998" cy="785884"/>
              </a:xfrm>
              <a:prstGeom prst="rect">
                <a:avLst/>
              </a:prstGeom>
              <a:noFill/>
              <a:ln>
                <a:noFill/>
              </a:ln>
            </p:spPr>
          </p:pic>
          <p:sp>
            <p:nvSpPr>
              <p:cNvPr id="3414" name="Google Shape;3414;p83"/>
              <p:cNvSpPr txBox="1"/>
              <p:nvPr/>
            </p:nvSpPr>
            <p:spPr>
              <a:xfrm>
                <a:off x="-3126546" y="4365841"/>
                <a:ext cx="1451700" cy="205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800">
                    <a:solidFill>
                      <a:srgbClr val="222222"/>
                    </a:solidFill>
                    <a:latin typeface="Roboto"/>
                    <a:ea typeface="Roboto"/>
                    <a:cs typeface="Roboto"/>
                    <a:sym typeface="Roboto"/>
                  </a:rPr>
                  <a:t>Spanner</a:t>
                </a:r>
                <a:endParaRPr sz="800">
                  <a:solidFill>
                    <a:srgbClr val="222222"/>
                  </a:solidFill>
                  <a:latin typeface="Roboto"/>
                  <a:ea typeface="Roboto"/>
                  <a:cs typeface="Roboto"/>
                  <a:sym typeface="Roboto"/>
                </a:endParaRPr>
              </a:p>
            </p:txBody>
          </p:sp>
        </p:grpSp>
        <p:grpSp>
          <p:nvGrpSpPr>
            <p:cNvPr id="3415" name="Google Shape;3415;p83"/>
            <p:cNvGrpSpPr/>
            <p:nvPr/>
          </p:nvGrpSpPr>
          <p:grpSpPr>
            <a:xfrm>
              <a:off x="4699183" y="1040028"/>
              <a:ext cx="724834" cy="536660"/>
              <a:chOff x="3156925" y="2109684"/>
              <a:chExt cx="1451700" cy="1075040"/>
            </a:xfrm>
          </p:grpSpPr>
          <p:pic>
            <p:nvPicPr>
              <p:cNvPr id="3416" name="Google Shape;3416;p83"/>
              <p:cNvPicPr preferRelativeResize="0"/>
              <p:nvPr/>
            </p:nvPicPr>
            <p:blipFill>
              <a:blip r:embed="rId3">
                <a:alphaModFix/>
              </a:blip>
              <a:stretch>
                <a:fillRect/>
              </a:stretch>
            </p:blipFill>
            <p:spPr>
              <a:xfrm>
                <a:off x="3437388" y="2109684"/>
                <a:ext cx="884997" cy="785884"/>
              </a:xfrm>
              <a:prstGeom prst="rect">
                <a:avLst/>
              </a:prstGeom>
              <a:noFill/>
              <a:ln>
                <a:noFill/>
              </a:ln>
            </p:spPr>
          </p:pic>
          <p:sp>
            <p:nvSpPr>
              <p:cNvPr id="3417" name="Google Shape;3417;p83"/>
              <p:cNvSpPr txBox="1"/>
              <p:nvPr/>
            </p:nvSpPr>
            <p:spPr>
              <a:xfrm>
                <a:off x="3156925" y="2979523"/>
                <a:ext cx="1451700" cy="205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800">
                    <a:solidFill>
                      <a:srgbClr val="222222"/>
                    </a:solidFill>
                    <a:latin typeface="Roboto"/>
                    <a:ea typeface="Roboto"/>
                    <a:cs typeface="Roboto"/>
                    <a:sym typeface="Roboto"/>
                  </a:rPr>
                  <a:t>PubSub</a:t>
                </a:r>
                <a:endParaRPr sz="800">
                  <a:solidFill>
                    <a:srgbClr val="222222"/>
                  </a:solidFill>
                  <a:latin typeface="Roboto"/>
                  <a:ea typeface="Roboto"/>
                  <a:cs typeface="Roboto"/>
                  <a:sym typeface="Roboto"/>
                </a:endParaRPr>
              </a:p>
            </p:txBody>
          </p:sp>
        </p:grpSp>
        <p:grpSp>
          <p:nvGrpSpPr>
            <p:cNvPr id="3418" name="Google Shape;3418;p83"/>
            <p:cNvGrpSpPr/>
            <p:nvPr/>
          </p:nvGrpSpPr>
          <p:grpSpPr>
            <a:xfrm>
              <a:off x="4731795" y="1734766"/>
              <a:ext cx="724834" cy="536660"/>
              <a:chOff x="3156925" y="2109684"/>
              <a:chExt cx="1451700" cy="1075040"/>
            </a:xfrm>
          </p:grpSpPr>
          <p:pic>
            <p:nvPicPr>
              <p:cNvPr id="3419" name="Google Shape;3419;p83"/>
              <p:cNvPicPr preferRelativeResize="0"/>
              <p:nvPr/>
            </p:nvPicPr>
            <p:blipFill>
              <a:blip r:embed="rId3">
                <a:alphaModFix/>
              </a:blip>
              <a:stretch>
                <a:fillRect/>
              </a:stretch>
            </p:blipFill>
            <p:spPr>
              <a:xfrm>
                <a:off x="3437388" y="2109684"/>
                <a:ext cx="884997" cy="785884"/>
              </a:xfrm>
              <a:prstGeom prst="rect">
                <a:avLst/>
              </a:prstGeom>
              <a:noFill/>
              <a:ln>
                <a:noFill/>
              </a:ln>
            </p:spPr>
          </p:pic>
          <p:sp>
            <p:nvSpPr>
              <p:cNvPr id="3420" name="Google Shape;3420;p83"/>
              <p:cNvSpPr txBox="1"/>
              <p:nvPr/>
            </p:nvSpPr>
            <p:spPr>
              <a:xfrm>
                <a:off x="3156925" y="2979523"/>
                <a:ext cx="1451700" cy="2052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800">
                    <a:solidFill>
                      <a:srgbClr val="222222"/>
                    </a:solidFill>
                    <a:latin typeface="Roboto"/>
                    <a:ea typeface="Roboto"/>
                    <a:cs typeface="Roboto"/>
                    <a:sym typeface="Roboto"/>
                  </a:rPr>
                  <a:t>Millwheel</a:t>
                </a:r>
                <a:endParaRPr sz="800">
                  <a:solidFill>
                    <a:srgbClr val="222222"/>
                  </a:solidFill>
                  <a:latin typeface="Roboto"/>
                  <a:ea typeface="Roboto"/>
                  <a:cs typeface="Roboto"/>
                  <a:sym typeface="Roboto"/>
                </a:endParaRPr>
              </a:p>
            </p:txBody>
          </p:sp>
        </p:grpSp>
        <p:grpSp>
          <p:nvGrpSpPr>
            <p:cNvPr id="3421" name="Google Shape;3421;p83"/>
            <p:cNvGrpSpPr/>
            <p:nvPr/>
          </p:nvGrpSpPr>
          <p:grpSpPr>
            <a:xfrm rot="-5400000">
              <a:off x="340600" y="2588713"/>
              <a:ext cx="2260742" cy="271572"/>
              <a:chOff x="4562755" y="2624375"/>
              <a:chExt cx="2847282" cy="478625"/>
            </a:xfrm>
          </p:grpSpPr>
          <p:grpSp>
            <p:nvGrpSpPr>
              <p:cNvPr id="3422" name="Google Shape;3422;p83"/>
              <p:cNvGrpSpPr/>
              <p:nvPr/>
            </p:nvGrpSpPr>
            <p:grpSpPr>
              <a:xfrm>
                <a:off x="4562755" y="2776300"/>
                <a:ext cx="2847282" cy="326700"/>
                <a:chOff x="4562755" y="2776300"/>
                <a:chExt cx="2847282" cy="326700"/>
              </a:xfrm>
            </p:grpSpPr>
            <p:cxnSp>
              <p:nvCxnSpPr>
                <p:cNvPr id="3423" name="Google Shape;3423;p83"/>
                <p:cNvCxnSpPr/>
                <p:nvPr/>
              </p:nvCxnSpPr>
              <p:spPr>
                <a:xfrm>
                  <a:off x="4564838" y="2780986"/>
                  <a:ext cx="2845200" cy="0"/>
                </a:xfrm>
                <a:prstGeom prst="straightConnector1">
                  <a:avLst/>
                </a:prstGeom>
                <a:noFill/>
                <a:ln w="9525" cap="flat" cmpd="sng">
                  <a:solidFill>
                    <a:srgbClr val="76A7FA"/>
                  </a:solidFill>
                  <a:prstDash val="solid"/>
                  <a:round/>
                  <a:headEnd type="none" w="med" len="med"/>
                  <a:tailEnd type="none" w="med" len="med"/>
                </a:ln>
              </p:spPr>
            </p:cxnSp>
            <p:cxnSp>
              <p:nvCxnSpPr>
                <p:cNvPr id="3424" name="Google Shape;3424;p83"/>
                <p:cNvCxnSpPr/>
                <p:nvPr/>
              </p:nvCxnSpPr>
              <p:spPr>
                <a:xfrm rot="10800000">
                  <a:off x="7409193" y="2776300"/>
                  <a:ext cx="0" cy="326700"/>
                </a:xfrm>
                <a:prstGeom prst="straightConnector1">
                  <a:avLst/>
                </a:prstGeom>
                <a:noFill/>
                <a:ln w="9525" cap="flat" cmpd="sng">
                  <a:solidFill>
                    <a:srgbClr val="76A7FA"/>
                  </a:solidFill>
                  <a:prstDash val="solid"/>
                  <a:round/>
                  <a:headEnd type="oval" w="med" len="med"/>
                  <a:tailEnd type="none" w="med" len="med"/>
                </a:ln>
              </p:spPr>
            </p:cxnSp>
            <p:cxnSp>
              <p:nvCxnSpPr>
                <p:cNvPr id="3425" name="Google Shape;3425;p83"/>
                <p:cNvCxnSpPr/>
                <p:nvPr/>
              </p:nvCxnSpPr>
              <p:spPr>
                <a:xfrm rot="10800000">
                  <a:off x="4562755" y="2776300"/>
                  <a:ext cx="0" cy="326700"/>
                </a:xfrm>
                <a:prstGeom prst="straightConnector1">
                  <a:avLst/>
                </a:prstGeom>
                <a:noFill/>
                <a:ln w="9525" cap="flat" cmpd="sng">
                  <a:solidFill>
                    <a:srgbClr val="76A7FA"/>
                  </a:solidFill>
                  <a:prstDash val="solid"/>
                  <a:round/>
                  <a:headEnd type="oval" w="med" len="med"/>
                  <a:tailEnd type="none" w="med" len="med"/>
                </a:ln>
              </p:spPr>
            </p:cxnSp>
          </p:grpSp>
          <p:cxnSp>
            <p:nvCxnSpPr>
              <p:cNvPr id="3426" name="Google Shape;3426;p83"/>
              <p:cNvCxnSpPr/>
              <p:nvPr/>
            </p:nvCxnSpPr>
            <p:spPr>
              <a:xfrm rot="10800000">
                <a:off x="5986396" y="2624375"/>
                <a:ext cx="0" cy="156600"/>
              </a:xfrm>
              <a:prstGeom prst="straightConnector1">
                <a:avLst/>
              </a:prstGeom>
              <a:noFill/>
              <a:ln w="9525" cap="flat" cmpd="sng">
                <a:solidFill>
                  <a:srgbClr val="76A7FA"/>
                </a:solidFill>
                <a:prstDash val="solid"/>
                <a:round/>
                <a:headEnd type="none" w="med" len="med"/>
                <a:tailEnd type="none" w="med" len="med"/>
              </a:ln>
            </p:spPr>
          </p:cxnSp>
        </p:grpSp>
        <p:grpSp>
          <p:nvGrpSpPr>
            <p:cNvPr id="3427" name="Google Shape;3427;p83"/>
            <p:cNvGrpSpPr/>
            <p:nvPr/>
          </p:nvGrpSpPr>
          <p:grpSpPr>
            <a:xfrm rot="-5400000">
              <a:off x="2225433" y="1495634"/>
              <a:ext cx="1196542" cy="271572"/>
              <a:chOff x="1403286" y="2624375"/>
              <a:chExt cx="1425982" cy="478625"/>
            </a:xfrm>
          </p:grpSpPr>
          <p:grpSp>
            <p:nvGrpSpPr>
              <p:cNvPr id="3428" name="Google Shape;3428;p83"/>
              <p:cNvGrpSpPr/>
              <p:nvPr/>
            </p:nvGrpSpPr>
            <p:grpSpPr>
              <a:xfrm>
                <a:off x="1403286" y="2776300"/>
                <a:ext cx="1425982" cy="326700"/>
                <a:chOff x="1403286" y="2776300"/>
                <a:chExt cx="1425982" cy="326700"/>
              </a:xfrm>
            </p:grpSpPr>
            <p:cxnSp>
              <p:nvCxnSpPr>
                <p:cNvPr id="3429" name="Google Shape;3429;p83"/>
                <p:cNvCxnSpPr/>
                <p:nvPr/>
              </p:nvCxnSpPr>
              <p:spPr>
                <a:xfrm>
                  <a:off x="1405368" y="2780986"/>
                  <a:ext cx="1422300" cy="0"/>
                </a:xfrm>
                <a:prstGeom prst="straightConnector1">
                  <a:avLst/>
                </a:prstGeom>
                <a:noFill/>
                <a:ln w="9525" cap="flat" cmpd="sng">
                  <a:solidFill>
                    <a:srgbClr val="76A7FA"/>
                  </a:solidFill>
                  <a:prstDash val="solid"/>
                  <a:round/>
                  <a:headEnd type="none" w="med" len="med"/>
                  <a:tailEnd type="none" w="med" len="med"/>
                </a:ln>
              </p:spPr>
            </p:cxnSp>
            <p:cxnSp>
              <p:nvCxnSpPr>
                <p:cNvPr id="3430" name="Google Shape;3430;p83"/>
                <p:cNvCxnSpPr/>
                <p:nvPr/>
              </p:nvCxnSpPr>
              <p:spPr>
                <a:xfrm rot="10800000">
                  <a:off x="2829268" y="2776300"/>
                  <a:ext cx="0" cy="326700"/>
                </a:xfrm>
                <a:prstGeom prst="straightConnector1">
                  <a:avLst/>
                </a:prstGeom>
                <a:noFill/>
                <a:ln w="9525" cap="flat" cmpd="sng">
                  <a:solidFill>
                    <a:srgbClr val="76A7FA"/>
                  </a:solidFill>
                  <a:prstDash val="solid"/>
                  <a:round/>
                  <a:headEnd type="oval" w="med" len="med"/>
                  <a:tailEnd type="none" w="med" len="med"/>
                </a:ln>
              </p:spPr>
            </p:cxnSp>
            <p:cxnSp>
              <p:nvCxnSpPr>
                <p:cNvPr id="3431" name="Google Shape;3431;p83"/>
                <p:cNvCxnSpPr/>
                <p:nvPr/>
              </p:nvCxnSpPr>
              <p:spPr>
                <a:xfrm rot="10800000">
                  <a:off x="1403286" y="2776300"/>
                  <a:ext cx="0" cy="326700"/>
                </a:xfrm>
                <a:prstGeom prst="straightConnector1">
                  <a:avLst/>
                </a:prstGeom>
                <a:noFill/>
                <a:ln w="9525" cap="flat" cmpd="sng">
                  <a:solidFill>
                    <a:srgbClr val="76A7FA"/>
                  </a:solidFill>
                  <a:prstDash val="solid"/>
                  <a:round/>
                  <a:headEnd type="oval" w="med" len="med"/>
                  <a:tailEnd type="none" w="med" len="med"/>
                </a:ln>
              </p:spPr>
            </p:cxnSp>
          </p:grpSp>
          <p:cxnSp>
            <p:nvCxnSpPr>
              <p:cNvPr id="3432" name="Google Shape;3432;p83"/>
              <p:cNvCxnSpPr/>
              <p:nvPr/>
            </p:nvCxnSpPr>
            <p:spPr>
              <a:xfrm rot="10800000">
                <a:off x="2116277" y="2624375"/>
                <a:ext cx="0" cy="156600"/>
              </a:xfrm>
              <a:prstGeom prst="straightConnector1">
                <a:avLst/>
              </a:prstGeom>
              <a:noFill/>
              <a:ln w="9525" cap="flat" cmpd="sng">
                <a:solidFill>
                  <a:srgbClr val="76A7FA"/>
                </a:solidFill>
                <a:prstDash val="solid"/>
                <a:round/>
                <a:headEnd type="none" w="med" len="med"/>
                <a:tailEnd type="none" w="med" len="med"/>
              </a:ln>
            </p:spPr>
          </p:cxnSp>
        </p:grpSp>
        <p:pic>
          <p:nvPicPr>
            <p:cNvPr id="3433" name="Google Shape;3433;p83"/>
            <p:cNvPicPr preferRelativeResize="0"/>
            <p:nvPr/>
          </p:nvPicPr>
          <p:blipFill>
            <a:blip r:embed="rId6">
              <a:alphaModFix/>
            </a:blip>
            <a:stretch>
              <a:fillRect/>
            </a:stretch>
          </p:blipFill>
          <p:spPr>
            <a:xfrm>
              <a:off x="1650749" y="1270398"/>
              <a:ext cx="894035" cy="638400"/>
            </a:xfrm>
            <a:prstGeom prst="rect">
              <a:avLst/>
            </a:prstGeom>
            <a:noFill/>
            <a:ln>
              <a:noFill/>
            </a:ln>
          </p:spPr>
        </p:pic>
      </p:grpSp>
      <p:grpSp>
        <p:nvGrpSpPr>
          <p:cNvPr id="3434" name="Google Shape;3434;p83"/>
          <p:cNvGrpSpPr/>
          <p:nvPr/>
        </p:nvGrpSpPr>
        <p:grpSpPr>
          <a:xfrm>
            <a:off x="1650750" y="3264774"/>
            <a:ext cx="5607900" cy="1196542"/>
            <a:chOff x="1650750" y="3264774"/>
            <a:chExt cx="5607900" cy="1196542"/>
          </a:xfrm>
        </p:grpSpPr>
        <p:pic>
          <p:nvPicPr>
            <p:cNvPr id="3435" name="Google Shape;3435;p83"/>
            <p:cNvPicPr preferRelativeResize="0"/>
            <p:nvPr/>
          </p:nvPicPr>
          <p:blipFill>
            <a:blip r:embed="rId7">
              <a:alphaModFix/>
            </a:blip>
            <a:stretch>
              <a:fillRect/>
            </a:stretch>
          </p:blipFill>
          <p:spPr>
            <a:xfrm>
              <a:off x="1650750" y="3672338"/>
              <a:ext cx="935000" cy="381425"/>
            </a:xfrm>
            <a:prstGeom prst="rect">
              <a:avLst/>
            </a:prstGeom>
            <a:noFill/>
            <a:ln>
              <a:noFill/>
            </a:ln>
          </p:spPr>
        </p:pic>
        <p:pic>
          <p:nvPicPr>
            <p:cNvPr id="3436" name="Google Shape;3436;p83"/>
            <p:cNvPicPr preferRelativeResize="0"/>
            <p:nvPr/>
          </p:nvPicPr>
          <p:blipFill>
            <a:blip r:embed="rId8">
              <a:alphaModFix/>
            </a:blip>
            <a:stretch>
              <a:fillRect/>
            </a:stretch>
          </p:blipFill>
          <p:spPr>
            <a:xfrm>
              <a:off x="5548325" y="3447748"/>
              <a:ext cx="507025" cy="306475"/>
            </a:xfrm>
            <a:prstGeom prst="rect">
              <a:avLst/>
            </a:prstGeom>
            <a:noFill/>
            <a:ln>
              <a:noFill/>
            </a:ln>
          </p:spPr>
        </p:pic>
        <p:pic>
          <p:nvPicPr>
            <p:cNvPr id="3437" name="Google Shape;3437;p83"/>
            <p:cNvPicPr preferRelativeResize="0"/>
            <p:nvPr/>
          </p:nvPicPr>
          <p:blipFill>
            <a:blip r:embed="rId9">
              <a:alphaModFix/>
            </a:blip>
            <a:stretch>
              <a:fillRect/>
            </a:stretch>
          </p:blipFill>
          <p:spPr>
            <a:xfrm>
              <a:off x="4699173" y="3892175"/>
              <a:ext cx="413375" cy="413400"/>
            </a:xfrm>
            <a:prstGeom prst="rect">
              <a:avLst/>
            </a:prstGeom>
            <a:noFill/>
            <a:ln>
              <a:noFill/>
            </a:ln>
          </p:spPr>
        </p:pic>
        <p:grpSp>
          <p:nvGrpSpPr>
            <p:cNvPr id="3438" name="Google Shape;3438;p83"/>
            <p:cNvGrpSpPr/>
            <p:nvPr/>
          </p:nvGrpSpPr>
          <p:grpSpPr>
            <a:xfrm rot="-5400000">
              <a:off x="2217183" y="3727259"/>
              <a:ext cx="1196542" cy="271572"/>
              <a:chOff x="1403286" y="2624375"/>
              <a:chExt cx="1425982" cy="478625"/>
            </a:xfrm>
          </p:grpSpPr>
          <p:grpSp>
            <p:nvGrpSpPr>
              <p:cNvPr id="3439" name="Google Shape;3439;p83"/>
              <p:cNvGrpSpPr/>
              <p:nvPr/>
            </p:nvGrpSpPr>
            <p:grpSpPr>
              <a:xfrm>
                <a:off x="1403286" y="2776300"/>
                <a:ext cx="1425982" cy="326700"/>
                <a:chOff x="1403286" y="2776300"/>
                <a:chExt cx="1425982" cy="326700"/>
              </a:xfrm>
            </p:grpSpPr>
            <p:cxnSp>
              <p:nvCxnSpPr>
                <p:cNvPr id="3440" name="Google Shape;3440;p83"/>
                <p:cNvCxnSpPr/>
                <p:nvPr/>
              </p:nvCxnSpPr>
              <p:spPr>
                <a:xfrm>
                  <a:off x="1405368" y="2780986"/>
                  <a:ext cx="1422300" cy="0"/>
                </a:xfrm>
                <a:prstGeom prst="straightConnector1">
                  <a:avLst/>
                </a:prstGeom>
                <a:noFill/>
                <a:ln w="9525" cap="flat" cmpd="sng">
                  <a:solidFill>
                    <a:srgbClr val="76A7FA"/>
                  </a:solidFill>
                  <a:prstDash val="solid"/>
                  <a:round/>
                  <a:headEnd type="none" w="med" len="med"/>
                  <a:tailEnd type="none" w="med" len="med"/>
                </a:ln>
              </p:spPr>
            </p:cxnSp>
            <p:cxnSp>
              <p:nvCxnSpPr>
                <p:cNvPr id="3441" name="Google Shape;3441;p83"/>
                <p:cNvCxnSpPr/>
                <p:nvPr/>
              </p:nvCxnSpPr>
              <p:spPr>
                <a:xfrm rot="10800000">
                  <a:off x="2829268" y="2776300"/>
                  <a:ext cx="0" cy="326700"/>
                </a:xfrm>
                <a:prstGeom prst="straightConnector1">
                  <a:avLst/>
                </a:prstGeom>
                <a:noFill/>
                <a:ln w="9525" cap="flat" cmpd="sng">
                  <a:solidFill>
                    <a:srgbClr val="76A7FA"/>
                  </a:solidFill>
                  <a:prstDash val="solid"/>
                  <a:round/>
                  <a:headEnd type="oval" w="med" len="med"/>
                  <a:tailEnd type="none" w="med" len="med"/>
                </a:ln>
              </p:spPr>
            </p:cxnSp>
            <p:cxnSp>
              <p:nvCxnSpPr>
                <p:cNvPr id="3442" name="Google Shape;3442;p83"/>
                <p:cNvCxnSpPr/>
                <p:nvPr/>
              </p:nvCxnSpPr>
              <p:spPr>
                <a:xfrm rot="10800000">
                  <a:off x="1403286" y="2776300"/>
                  <a:ext cx="0" cy="326700"/>
                </a:xfrm>
                <a:prstGeom prst="straightConnector1">
                  <a:avLst/>
                </a:prstGeom>
                <a:noFill/>
                <a:ln w="9525" cap="flat" cmpd="sng">
                  <a:solidFill>
                    <a:srgbClr val="76A7FA"/>
                  </a:solidFill>
                  <a:prstDash val="solid"/>
                  <a:round/>
                  <a:headEnd type="oval" w="med" len="med"/>
                  <a:tailEnd type="none" w="med" len="med"/>
                </a:ln>
              </p:spPr>
            </p:cxnSp>
          </p:grpSp>
          <p:cxnSp>
            <p:nvCxnSpPr>
              <p:cNvPr id="3443" name="Google Shape;3443;p83"/>
              <p:cNvCxnSpPr/>
              <p:nvPr/>
            </p:nvCxnSpPr>
            <p:spPr>
              <a:xfrm rot="10800000">
                <a:off x="2116277" y="2624375"/>
                <a:ext cx="0" cy="156600"/>
              </a:xfrm>
              <a:prstGeom prst="straightConnector1">
                <a:avLst/>
              </a:prstGeom>
              <a:noFill/>
              <a:ln w="9525" cap="flat" cmpd="sng">
                <a:solidFill>
                  <a:srgbClr val="76A7FA"/>
                </a:solidFill>
                <a:prstDash val="solid"/>
                <a:round/>
                <a:headEnd type="none" w="med" len="med"/>
                <a:tailEnd type="none" w="med" len="med"/>
              </a:ln>
            </p:spPr>
          </p:cxnSp>
        </p:grpSp>
        <p:pic>
          <p:nvPicPr>
            <p:cNvPr id="3444" name="Google Shape;3444;p83"/>
            <p:cNvPicPr preferRelativeResize="0"/>
            <p:nvPr/>
          </p:nvPicPr>
          <p:blipFill>
            <a:blip r:embed="rId10">
              <a:alphaModFix/>
            </a:blip>
            <a:stretch>
              <a:fillRect/>
            </a:stretch>
          </p:blipFill>
          <p:spPr>
            <a:xfrm>
              <a:off x="3191105" y="3314645"/>
              <a:ext cx="552900" cy="552913"/>
            </a:xfrm>
            <a:prstGeom prst="rect">
              <a:avLst/>
            </a:prstGeom>
            <a:noFill/>
            <a:ln>
              <a:noFill/>
            </a:ln>
          </p:spPr>
        </p:pic>
        <p:pic>
          <p:nvPicPr>
            <p:cNvPr id="3445" name="Google Shape;3445;p83"/>
            <p:cNvPicPr preferRelativeResize="0"/>
            <p:nvPr/>
          </p:nvPicPr>
          <p:blipFill>
            <a:blip r:embed="rId11">
              <a:alphaModFix/>
            </a:blip>
            <a:stretch>
              <a:fillRect/>
            </a:stretch>
          </p:blipFill>
          <p:spPr>
            <a:xfrm>
              <a:off x="3246600" y="3941762"/>
              <a:ext cx="441901" cy="460761"/>
            </a:xfrm>
            <a:prstGeom prst="rect">
              <a:avLst/>
            </a:prstGeom>
            <a:noFill/>
            <a:ln>
              <a:noFill/>
            </a:ln>
          </p:spPr>
        </p:pic>
        <p:pic>
          <p:nvPicPr>
            <p:cNvPr id="3446" name="Google Shape;3446;p83"/>
            <p:cNvPicPr preferRelativeResize="0"/>
            <p:nvPr/>
          </p:nvPicPr>
          <p:blipFill>
            <a:blip r:embed="rId12">
              <a:alphaModFix/>
            </a:blip>
            <a:stretch>
              <a:fillRect/>
            </a:stretch>
          </p:blipFill>
          <p:spPr>
            <a:xfrm>
              <a:off x="6323650" y="3418117"/>
              <a:ext cx="935000" cy="345950"/>
            </a:xfrm>
            <a:prstGeom prst="rect">
              <a:avLst/>
            </a:prstGeom>
            <a:noFill/>
            <a:ln>
              <a:noFill/>
            </a:ln>
          </p:spPr>
        </p:pic>
        <p:pic>
          <p:nvPicPr>
            <p:cNvPr id="3447" name="Google Shape;3447;p83"/>
            <p:cNvPicPr preferRelativeResize="0"/>
            <p:nvPr/>
          </p:nvPicPr>
          <p:blipFill>
            <a:blip r:embed="rId13">
              <a:alphaModFix/>
            </a:blip>
            <a:stretch>
              <a:fillRect/>
            </a:stretch>
          </p:blipFill>
          <p:spPr>
            <a:xfrm>
              <a:off x="4683302" y="3452872"/>
              <a:ext cx="596725" cy="313684"/>
            </a:xfrm>
            <a:prstGeom prst="rect">
              <a:avLst/>
            </a:prstGeom>
            <a:solidFill>
              <a:schemeClr val="tx1"/>
            </a:solidFill>
            <a:ln>
              <a:noFill/>
            </a:ln>
          </p:spPr>
        </p:pic>
        <p:pic>
          <p:nvPicPr>
            <p:cNvPr id="3448" name="Google Shape;3448;p83"/>
            <p:cNvPicPr preferRelativeResize="0"/>
            <p:nvPr/>
          </p:nvPicPr>
          <p:blipFill>
            <a:blip r:embed="rId14">
              <a:alphaModFix/>
            </a:blip>
            <a:stretch>
              <a:fillRect/>
            </a:stretch>
          </p:blipFill>
          <p:spPr>
            <a:xfrm>
              <a:off x="3912296" y="4039725"/>
              <a:ext cx="596725" cy="259575"/>
            </a:xfrm>
            <a:prstGeom prst="rect">
              <a:avLst/>
            </a:prstGeom>
            <a:solidFill>
              <a:srgbClr val="FF0000"/>
            </a:solidFill>
            <a:ln>
              <a:noFill/>
            </a:ln>
          </p:spPr>
        </p:pic>
        <p:pic>
          <p:nvPicPr>
            <p:cNvPr id="3449" name="Google Shape;3449;p83"/>
            <p:cNvPicPr preferRelativeResize="0"/>
            <p:nvPr/>
          </p:nvPicPr>
          <p:blipFill>
            <a:blip r:embed="rId15">
              <a:alphaModFix/>
            </a:blip>
            <a:stretch>
              <a:fillRect/>
            </a:stretch>
          </p:blipFill>
          <p:spPr>
            <a:xfrm>
              <a:off x="3915286" y="3365984"/>
              <a:ext cx="596724" cy="470017"/>
            </a:xfrm>
            <a:prstGeom prst="rect">
              <a:avLst/>
            </a:prstGeom>
            <a:noFill/>
            <a:ln>
              <a:noFill/>
            </a:ln>
          </p:spPr>
        </p:pic>
        <p:pic>
          <p:nvPicPr>
            <p:cNvPr id="3450" name="Google Shape;3450;p83"/>
            <p:cNvPicPr preferRelativeResize="0"/>
            <p:nvPr/>
          </p:nvPicPr>
          <p:blipFill>
            <a:blip r:embed="rId16">
              <a:alphaModFix/>
            </a:blip>
            <a:stretch>
              <a:fillRect/>
            </a:stretch>
          </p:blipFill>
          <p:spPr>
            <a:xfrm>
              <a:off x="6419030" y="3908162"/>
              <a:ext cx="744232" cy="381425"/>
            </a:xfrm>
            <a:prstGeom prst="rect">
              <a:avLst/>
            </a:prstGeom>
            <a:noFill/>
            <a:ln>
              <a:noFill/>
            </a:ln>
          </p:spPr>
        </p:pic>
        <p:pic>
          <p:nvPicPr>
            <p:cNvPr id="3451" name="Google Shape;3451;p83"/>
            <p:cNvPicPr preferRelativeResize="0"/>
            <p:nvPr/>
          </p:nvPicPr>
          <p:blipFill>
            <a:blip r:embed="rId17">
              <a:alphaModFix/>
            </a:blip>
            <a:stretch>
              <a:fillRect/>
            </a:stretch>
          </p:blipFill>
          <p:spPr>
            <a:xfrm>
              <a:off x="5269703" y="3891037"/>
              <a:ext cx="894025" cy="5622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96"/>
                                        </p:tgtEl>
                                        <p:attrNameLst>
                                          <p:attrName>style.visibility</p:attrName>
                                        </p:attrNameLst>
                                      </p:cBhvr>
                                      <p:to>
                                        <p:strVal val="visible"/>
                                      </p:to>
                                    </p:set>
                                    <p:animEffect transition="in" filter="fade">
                                      <p:cBhvr>
                                        <p:cTn id="7" dur="1000"/>
                                        <p:tgtEl>
                                          <p:spTgt spid="33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4"/>
                                        </p:tgtEl>
                                        <p:attrNameLst>
                                          <p:attrName>style.visibility</p:attrName>
                                        </p:attrNameLst>
                                      </p:cBhvr>
                                      <p:to>
                                        <p:strVal val="visible"/>
                                      </p:to>
                                    </p:set>
                                    <p:animEffect transition="in" filter="fade">
                                      <p:cBhvr>
                                        <p:cTn id="12" dur="1000"/>
                                        <p:tgtEl>
                                          <p:spTgt spid="3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2"/>
                                        </p:tgtEl>
                                        <p:attrNameLst>
                                          <p:attrName>style.visibility</p:attrName>
                                        </p:attrNameLst>
                                      </p:cBhvr>
                                      <p:to>
                                        <p:strVal val="visible"/>
                                      </p:to>
                                    </p:set>
                                    <p:animEffect transition="in" filter="fade">
                                      <p:cBhvr>
                                        <p:cTn id="17" dur="1000"/>
                                        <p:tgtEl>
                                          <p:spTgt spid="33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5"/>
                                        </p:tgtEl>
                                        <p:attrNameLst>
                                          <p:attrName>style.visibility</p:attrName>
                                        </p:attrNameLst>
                                      </p:cBhvr>
                                      <p:to>
                                        <p:strVal val="visible"/>
                                      </p:to>
                                    </p:set>
                                    <p:animEffect transition="in" filter="fade">
                                      <p:cBhvr>
                                        <p:cTn id="22" dur="1000"/>
                                        <p:tgtEl>
                                          <p:spTgt spid="3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85"/>
          <p:cNvSpPr txBox="1">
            <a:spLocks noGrp="1"/>
          </p:cNvSpPr>
          <p:nvPr>
            <p:ph type="body" idx="1"/>
          </p:nvPr>
        </p:nvSpPr>
        <p:spPr>
          <a:xfrm>
            <a:off x="388605" y="755860"/>
            <a:ext cx="4482520" cy="4387640"/>
          </a:xfrm>
          <a:prstGeom prst="rect">
            <a:avLst/>
          </a:prstGeom>
        </p:spPr>
        <p:txBody>
          <a:bodyPr spcFirstLastPara="1" wrap="square" lIns="68575" tIns="68575" rIns="68575" bIns="68575" anchor="t" anchorCtr="0">
            <a:noAutofit/>
          </a:bodyPr>
          <a:lstStyle/>
          <a:p>
            <a:pPr marL="457200" lvl="0" indent="-342900" algn="l" rtl="0">
              <a:lnSpc>
                <a:spcPct val="90000"/>
              </a:lnSpc>
              <a:spcBef>
                <a:spcPts val="1200"/>
              </a:spcBef>
              <a:spcAft>
                <a:spcPts val="0"/>
              </a:spcAft>
              <a:buClrTx/>
              <a:buSzPts val="1800"/>
              <a:buFont typeface="Arial"/>
              <a:buAutoNum type="arabicPeriod"/>
            </a:pPr>
            <a:r>
              <a:rPr lang="en-US" sz="1600" b="1" dirty="0">
                <a:solidFill>
                  <a:srgbClr val="222222"/>
                </a:solidFill>
                <a:latin typeface="Roboto"/>
                <a:ea typeface="Roboto"/>
                <a:cs typeface="Roboto"/>
                <a:sym typeface="Roboto"/>
              </a:rPr>
              <a:t>The Beam Model: </a:t>
            </a:r>
            <a:r>
              <a:rPr lang="en-US" sz="1600" dirty="0">
                <a:solidFill>
                  <a:srgbClr val="222222"/>
                </a:solidFill>
                <a:latin typeface="Roboto"/>
                <a:ea typeface="Roboto"/>
                <a:cs typeface="Roboto"/>
                <a:sym typeface="Roboto"/>
              </a:rPr>
              <a:t>the abstractions at the core of Apache Beam</a:t>
            </a:r>
            <a:endParaRPr lang="en-US" sz="1600" b="1" dirty="0">
              <a:solidFill>
                <a:srgbClr val="222222"/>
              </a:solidFill>
              <a:latin typeface="Roboto"/>
              <a:ea typeface="Roboto"/>
              <a:cs typeface="Roboto"/>
              <a:sym typeface="Roboto"/>
            </a:endParaRPr>
          </a:p>
          <a:p>
            <a:pPr marL="457200" lvl="0" indent="-342900" algn="l" rtl="0">
              <a:lnSpc>
                <a:spcPct val="90000"/>
              </a:lnSpc>
              <a:spcBef>
                <a:spcPts val="1200"/>
              </a:spcBef>
              <a:spcAft>
                <a:spcPts val="0"/>
              </a:spcAft>
              <a:buClrTx/>
              <a:buSzPts val="1800"/>
              <a:buFont typeface="Arial"/>
              <a:buAutoNum type="arabicPeriod"/>
            </a:pPr>
            <a:r>
              <a:rPr lang="en" sz="1600" b="1" dirty="0">
                <a:solidFill>
                  <a:srgbClr val="222222"/>
                </a:solidFill>
                <a:latin typeface="Roboto"/>
                <a:ea typeface="Roboto"/>
                <a:cs typeface="Roboto"/>
                <a:sym typeface="Roboto"/>
              </a:rPr>
              <a:t>End users:</a:t>
            </a:r>
            <a:r>
              <a:rPr lang="en" sz="1600" dirty="0">
                <a:solidFill>
                  <a:srgbClr val="222222"/>
                </a:solidFill>
                <a:latin typeface="Roboto"/>
                <a:ea typeface="Roboto"/>
                <a:cs typeface="Roboto"/>
                <a:sym typeface="Roboto"/>
              </a:rPr>
              <a:t> who want to write pipelines or transform libraries  in a language that’s familiar.</a:t>
            </a:r>
            <a:br>
              <a:rPr lang="en" sz="1600" dirty="0">
                <a:solidFill>
                  <a:srgbClr val="222222"/>
                </a:solidFill>
                <a:latin typeface="Roboto"/>
                <a:ea typeface="Roboto"/>
                <a:cs typeface="Roboto"/>
                <a:sym typeface="Roboto"/>
              </a:rPr>
            </a:br>
            <a:endParaRPr sz="1600" dirty="0">
              <a:solidFill>
                <a:srgbClr val="222222"/>
              </a:solidFill>
              <a:latin typeface="Roboto"/>
              <a:ea typeface="Roboto"/>
              <a:cs typeface="Roboto"/>
              <a:sym typeface="Roboto"/>
            </a:endParaRPr>
          </a:p>
          <a:p>
            <a:pPr marL="457200" lvl="0" indent="-342900" algn="l" rtl="0">
              <a:lnSpc>
                <a:spcPct val="90000"/>
              </a:lnSpc>
              <a:spcBef>
                <a:spcPts val="0"/>
              </a:spcBef>
              <a:spcAft>
                <a:spcPts val="0"/>
              </a:spcAft>
              <a:buClrTx/>
              <a:buSzPts val="1800"/>
              <a:buFont typeface="Arial"/>
              <a:buAutoNum type="arabicPeriod"/>
            </a:pPr>
            <a:r>
              <a:rPr lang="en" sz="1600" b="1" dirty="0">
                <a:solidFill>
                  <a:srgbClr val="222222"/>
                </a:solidFill>
                <a:latin typeface="Roboto"/>
                <a:ea typeface="Roboto"/>
                <a:cs typeface="Roboto"/>
                <a:sym typeface="Roboto"/>
              </a:rPr>
              <a:t>SDK writers:</a:t>
            </a:r>
            <a:r>
              <a:rPr lang="en" sz="1600" dirty="0">
                <a:solidFill>
                  <a:srgbClr val="222222"/>
                </a:solidFill>
                <a:latin typeface="Roboto"/>
                <a:ea typeface="Roboto"/>
                <a:cs typeface="Roboto"/>
                <a:sym typeface="Roboto"/>
              </a:rPr>
              <a:t> who want to make Beam concepts available in new languages.</a:t>
            </a:r>
            <a:br>
              <a:rPr lang="en" sz="1600" dirty="0">
                <a:solidFill>
                  <a:srgbClr val="222222"/>
                </a:solidFill>
                <a:latin typeface="Roboto"/>
                <a:ea typeface="Roboto"/>
                <a:cs typeface="Roboto"/>
                <a:sym typeface="Roboto"/>
              </a:rPr>
            </a:br>
            <a:endParaRPr sz="1600" dirty="0">
              <a:solidFill>
                <a:srgbClr val="222222"/>
              </a:solidFill>
              <a:latin typeface="Roboto"/>
              <a:ea typeface="Roboto"/>
              <a:cs typeface="Roboto"/>
              <a:sym typeface="Roboto"/>
            </a:endParaRPr>
          </a:p>
          <a:p>
            <a:pPr marL="457200" lvl="0" indent="-342900" algn="l" rtl="0">
              <a:lnSpc>
                <a:spcPct val="90000"/>
              </a:lnSpc>
              <a:spcBef>
                <a:spcPts val="0"/>
              </a:spcBef>
              <a:spcAft>
                <a:spcPts val="0"/>
              </a:spcAft>
              <a:buClrTx/>
              <a:buSzPts val="1800"/>
              <a:buFont typeface="Arial"/>
              <a:buAutoNum type="arabicPeriod"/>
            </a:pPr>
            <a:r>
              <a:rPr lang="en" sz="1600" b="1" dirty="0">
                <a:solidFill>
                  <a:srgbClr val="222222"/>
                </a:solidFill>
                <a:latin typeface="Roboto"/>
                <a:ea typeface="Roboto"/>
                <a:cs typeface="Roboto"/>
                <a:sym typeface="Roboto"/>
              </a:rPr>
              <a:t>Runner writers:</a:t>
            </a:r>
            <a:r>
              <a:rPr lang="en" sz="1600" dirty="0">
                <a:solidFill>
                  <a:srgbClr val="222222"/>
                </a:solidFill>
                <a:latin typeface="Roboto"/>
                <a:ea typeface="Roboto"/>
                <a:cs typeface="Roboto"/>
                <a:sym typeface="Roboto"/>
              </a:rPr>
              <a:t> who have a distributed processing environment</a:t>
            </a:r>
            <a:r>
              <a:rPr lang="en-US" sz="1600" dirty="0">
                <a:solidFill>
                  <a:srgbClr val="222222"/>
                </a:solidFill>
                <a:latin typeface="Roboto"/>
                <a:ea typeface="Roboto"/>
                <a:cs typeface="Roboto"/>
                <a:sym typeface="Roboto"/>
              </a:rPr>
              <a:t> (on-</a:t>
            </a:r>
            <a:r>
              <a:rPr lang="en-US" sz="1600" dirty="0" err="1">
                <a:solidFill>
                  <a:srgbClr val="222222"/>
                </a:solidFill>
                <a:latin typeface="Roboto"/>
                <a:ea typeface="Roboto"/>
                <a:cs typeface="Roboto"/>
                <a:sym typeface="Roboto"/>
              </a:rPr>
              <a:t>prem</a:t>
            </a:r>
            <a:r>
              <a:rPr lang="en-US" sz="1600" dirty="0">
                <a:solidFill>
                  <a:srgbClr val="222222"/>
                </a:solidFill>
                <a:latin typeface="Roboto"/>
                <a:ea typeface="Roboto"/>
                <a:cs typeface="Roboto"/>
                <a:sym typeface="Roboto"/>
              </a:rPr>
              <a:t>/ cloud, open-source/ closed-source)</a:t>
            </a:r>
            <a:r>
              <a:rPr lang="en" sz="1600" dirty="0">
                <a:solidFill>
                  <a:srgbClr val="222222"/>
                </a:solidFill>
                <a:latin typeface="Roboto"/>
                <a:ea typeface="Roboto"/>
                <a:cs typeface="Roboto"/>
                <a:sym typeface="Roboto"/>
              </a:rPr>
              <a:t> and want to support Beam pipelines</a:t>
            </a:r>
            <a:endParaRPr lang="en-US" sz="1600" dirty="0">
              <a:solidFill>
                <a:srgbClr val="222222"/>
              </a:solidFill>
              <a:latin typeface="Roboto"/>
              <a:ea typeface="Roboto"/>
              <a:cs typeface="Roboto"/>
              <a:sym typeface="Roboto"/>
            </a:endParaRPr>
          </a:p>
          <a:p>
            <a:pPr marL="457200" lvl="0" indent="-342900" algn="l" rtl="0">
              <a:lnSpc>
                <a:spcPct val="90000"/>
              </a:lnSpc>
              <a:spcBef>
                <a:spcPts val="0"/>
              </a:spcBef>
              <a:spcAft>
                <a:spcPts val="0"/>
              </a:spcAft>
              <a:buClrTx/>
              <a:buSzPts val="1800"/>
              <a:buFont typeface="Arial"/>
              <a:buAutoNum type="arabicPeriod"/>
            </a:pPr>
            <a:endParaRPr lang="en-US" sz="1600" dirty="0">
              <a:solidFill>
                <a:srgbClr val="222222"/>
              </a:solidFill>
              <a:latin typeface="Roboto"/>
              <a:ea typeface="Roboto"/>
              <a:cs typeface="Roboto"/>
              <a:sym typeface="Roboto"/>
            </a:endParaRPr>
          </a:p>
          <a:p>
            <a:pPr lvl="0" indent="-342900">
              <a:lnSpc>
                <a:spcPct val="90000"/>
              </a:lnSpc>
              <a:buClrTx/>
              <a:buSzPts val="1800"/>
              <a:buFont typeface="Arial"/>
              <a:buAutoNum type="arabicPeriod"/>
            </a:pPr>
            <a:r>
              <a:rPr lang="en-US" sz="1600" b="1" dirty="0">
                <a:solidFill>
                  <a:srgbClr val="222222"/>
                </a:solidFill>
                <a:latin typeface="Roboto"/>
                <a:ea typeface="Roboto"/>
                <a:cs typeface="Roboto"/>
                <a:sym typeface="Roboto"/>
              </a:rPr>
              <a:t>A </a:t>
            </a:r>
            <a:r>
              <a:rPr lang="en" sz="1600" b="1" dirty="0">
                <a:solidFill>
                  <a:srgbClr val="222222"/>
                </a:solidFill>
                <a:latin typeface="Roboto"/>
                <a:ea typeface="Roboto"/>
                <a:cs typeface="Roboto"/>
                <a:sym typeface="Roboto"/>
              </a:rPr>
              <a:t>Runner </a:t>
            </a:r>
            <a:r>
              <a:rPr lang="en-US" sz="1600" b="1" dirty="0">
                <a:solidFill>
                  <a:srgbClr val="222222"/>
                </a:solidFill>
                <a:latin typeface="Roboto"/>
                <a:ea typeface="Roboto"/>
                <a:cs typeface="Roboto"/>
                <a:sym typeface="Roboto"/>
              </a:rPr>
              <a:t>platform (e.g. </a:t>
            </a:r>
            <a:r>
              <a:rPr lang="en-US" sz="1600" b="1" dirty="0" err="1">
                <a:solidFill>
                  <a:srgbClr val="222222"/>
                </a:solidFill>
                <a:latin typeface="Roboto"/>
                <a:ea typeface="Roboto"/>
                <a:cs typeface="Roboto"/>
                <a:sym typeface="Roboto"/>
              </a:rPr>
              <a:t>Flink</a:t>
            </a:r>
            <a:r>
              <a:rPr lang="en-US" sz="1600" b="1" dirty="0">
                <a:solidFill>
                  <a:srgbClr val="222222"/>
                </a:solidFill>
                <a:latin typeface="Roboto"/>
                <a:ea typeface="Roboto"/>
                <a:cs typeface="Roboto"/>
                <a:sym typeface="Roboto"/>
              </a:rPr>
              <a:t>) </a:t>
            </a:r>
            <a:r>
              <a:rPr lang="en-US" sz="1600" dirty="0">
                <a:solidFill>
                  <a:srgbClr val="222222"/>
                </a:solidFill>
                <a:latin typeface="Roboto"/>
                <a:ea typeface="Roboto"/>
                <a:cs typeface="Roboto"/>
                <a:sym typeface="Roboto"/>
              </a:rPr>
              <a:t>may also make the power of the Beam model available to native users of the platform by extending the platform’s native APIs.</a:t>
            </a:r>
            <a:r>
              <a:rPr lang="en" sz="1600" dirty="0">
                <a:solidFill>
                  <a:srgbClr val="222222"/>
                </a:solidFill>
                <a:latin typeface="Roboto"/>
                <a:ea typeface="Roboto"/>
                <a:cs typeface="Roboto"/>
                <a:sym typeface="Roboto"/>
              </a:rPr>
              <a:t> </a:t>
            </a:r>
            <a:endParaRPr sz="1800" dirty="0">
              <a:solidFill>
                <a:srgbClr val="FFFFFF"/>
              </a:solidFill>
            </a:endParaRPr>
          </a:p>
        </p:txBody>
      </p:sp>
      <p:sp>
        <p:nvSpPr>
          <p:cNvPr id="3464" name="Google Shape;3464;p85"/>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Apache Beam Technical Vision</a:t>
            </a:r>
            <a:endParaRPr sz="2700" dirty="0">
              <a:solidFill>
                <a:srgbClr val="0000FF"/>
              </a:solidFill>
              <a:latin typeface="Open Sans"/>
              <a:ea typeface="Open Sans"/>
              <a:cs typeface="Open Sans"/>
              <a:sym typeface="Open Sans"/>
            </a:endParaRPr>
          </a:p>
        </p:txBody>
      </p:sp>
      <p:grpSp>
        <p:nvGrpSpPr>
          <p:cNvPr id="3465" name="Google Shape;3465;p85"/>
          <p:cNvGrpSpPr/>
          <p:nvPr/>
        </p:nvGrpSpPr>
        <p:grpSpPr>
          <a:xfrm>
            <a:off x="5494782" y="609599"/>
            <a:ext cx="155085" cy="345323"/>
            <a:chOff x="1028700" y="733425"/>
            <a:chExt cx="752475" cy="1676325"/>
          </a:xfrm>
        </p:grpSpPr>
        <p:sp>
          <p:nvSpPr>
            <p:cNvPr id="3466" name="Google Shape;3466;p85"/>
            <p:cNvSpPr/>
            <p:nvPr/>
          </p:nvSpPr>
          <p:spPr>
            <a:xfrm>
              <a:off x="1190625" y="733425"/>
              <a:ext cx="419100" cy="4191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67" name="Google Shape;3467;p85"/>
            <p:cNvCxnSpPr>
              <a:stCxn id="3466" idx="4"/>
            </p:cNvCxnSpPr>
            <p:nvPr/>
          </p:nvCxnSpPr>
          <p:spPr>
            <a:xfrm>
              <a:off x="1400175" y="1152525"/>
              <a:ext cx="0" cy="656700"/>
            </a:xfrm>
            <a:prstGeom prst="straightConnector1">
              <a:avLst/>
            </a:prstGeom>
            <a:noFill/>
            <a:ln w="28575" cap="flat" cmpd="sng">
              <a:solidFill>
                <a:srgbClr val="4A86E8"/>
              </a:solidFill>
              <a:prstDash val="solid"/>
              <a:round/>
              <a:headEnd type="none" w="med" len="med"/>
              <a:tailEnd type="none" w="med" len="med"/>
            </a:ln>
          </p:spPr>
        </p:cxnSp>
        <p:cxnSp>
          <p:nvCxnSpPr>
            <p:cNvPr id="3468" name="Google Shape;3468;p85"/>
            <p:cNvCxnSpPr/>
            <p:nvPr/>
          </p:nvCxnSpPr>
          <p:spPr>
            <a:xfrm flipH="1">
              <a:off x="1104975" y="1819275"/>
              <a:ext cx="295200" cy="581100"/>
            </a:xfrm>
            <a:prstGeom prst="straightConnector1">
              <a:avLst/>
            </a:prstGeom>
            <a:noFill/>
            <a:ln w="28575" cap="flat" cmpd="sng">
              <a:solidFill>
                <a:srgbClr val="4A86E8"/>
              </a:solidFill>
              <a:prstDash val="solid"/>
              <a:round/>
              <a:headEnd type="none" w="med" len="med"/>
              <a:tailEnd type="none" w="med" len="med"/>
            </a:ln>
          </p:spPr>
        </p:cxnSp>
        <p:cxnSp>
          <p:nvCxnSpPr>
            <p:cNvPr id="3469" name="Google Shape;3469;p85"/>
            <p:cNvCxnSpPr/>
            <p:nvPr/>
          </p:nvCxnSpPr>
          <p:spPr>
            <a:xfrm>
              <a:off x="1419225" y="1847850"/>
              <a:ext cx="266700" cy="561900"/>
            </a:xfrm>
            <a:prstGeom prst="straightConnector1">
              <a:avLst/>
            </a:prstGeom>
            <a:noFill/>
            <a:ln w="28575" cap="flat" cmpd="sng">
              <a:solidFill>
                <a:srgbClr val="4A86E8"/>
              </a:solidFill>
              <a:prstDash val="solid"/>
              <a:round/>
              <a:headEnd type="none" w="med" len="med"/>
              <a:tailEnd type="none" w="med" len="med"/>
            </a:ln>
          </p:spPr>
        </p:cxnSp>
        <p:cxnSp>
          <p:nvCxnSpPr>
            <p:cNvPr id="3470" name="Google Shape;3470;p85"/>
            <p:cNvCxnSpPr/>
            <p:nvPr/>
          </p:nvCxnSpPr>
          <p:spPr>
            <a:xfrm>
              <a:off x="1028700" y="1333500"/>
              <a:ext cx="371400" cy="228600"/>
            </a:xfrm>
            <a:prstGeom prst="straightConnector1">
              <a:avLst/>
            </a:prstGeom>
            <a:noFill/>
            <a:ln w="28575" cap="flat" cmpd="sng">
              <a:solidFill>
                <a:srgbClr val="4A86E8"/>
              </a:solidFill>
              <a:prstDash val="solid"/>
              <a:round/>
              <a:headEnd type="none" w="med" len="med"/>
              <a:tailEnd type="none" w="med" len="med"/>
            </a:ln>
          </p:spPr>
        </p:cxnSp>
        <p:cxnSp>
          <p:nvCxnSpPr>
            <p:cNvPr id="3471" name="Google Shape;3471;p85"/>
            <p:cNvCxnSpPr/>
            <p:nvPr/>
          </p:nvCxnSpPr>
          <p:spPr>
            <a:xfrm rot="10800000" flipH="1">
              <a:off x="1400175" y="1343100"/>
              <a:ext cx="381000" cy="219000"/>
            </a:xfrm>
            <a:prstGeom prst="straightConnector1">
              <a:avLst/>
            </a:prstGeom>
            <a:noFill/>
            <a:ln w="28575" cap="flat" cmpd="sng">
              <a:solidFill>
                <a:srgbClr val="4A86E8"/>
              </a:solidFill>
              <a:prstDash val="solid"/>
              <a:round/>
              <a:headEnd type="none" w="med" len="med"/>
              <a:tailEnd type="none" w="med" len="med"/>
            </a:ln>
          </p:spPr>
        </p:cxnSp>
      </p:grpSp>
      <p:sp>
        <p:nvSpPr>
          <p:cNvPr id="3472" name="Google Shape;3472;p85"/>
          <p:cNvSpPr/>
          <p:nvPr/>
        </p:nvSpPr>
        <p:spPr>
          <a:xfrm>
            <a:off x="7398572" y="3722963"/>
            <a:ext cx="0" cy="0"/>
          </a:xfrm>
          <a:prstGeom prst="arc">
            <a:avLst>
              <a:gd name="adj1" fmla="val 0"/>
              <a:gd name="adj2" fmla="val 540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85"/>
          <p:cNvSpPr/>
          <p:nvPr/>
        </p:nvSpPr>
        <p:spPr>
          <a:xfrm>
            <a:off x="5691275" y="3773038"/>
            <a:ext cx="2590200" cy="2748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Beam Model: Fn Runners</a:t>
            </a:r>
            <a:endParaRPr sz="1200">
              <a:solidFill>
                <a:srgbClr val="FFFFFF"/>
              </a:solidFill>
              <a:latin typeface="Roboto"/>
              <a:ea typeface="Roboto"/>
              <a:cs typeface="Roboto"/>
              <a:sym typeface="Roboto"/>
            </a:endParaRPr>
          </a:p>
        </p:txBody>
      </p:sp>
      <p:sp>
        <p:nvSpPr>
          <p:cNvPr id="3474" name="Google Shape;3474;p85"/>
          <p:cNvSpPr/>
          <p:nvPr/>
        </p:nvSpPr>
        <p:spPr>
          <a:xfrm>
            <a:off x="5677438" y="2834549"/>
            <a:ext cx="845700" cy="682200"/>
          </a:xfrm>
          <a:prstGeom prst="rect">
            <a:avLst/>
          </a:prstGeom>
          <a:solidFill>
            <a:srgbClr val="741B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Runner A</a:t>
            </a:r>
            <a:endParaRPr sz="1200">
              <a:solidFill>
                <a:srgbClr val="FFFFFF"/>
              </a:solidFill>
              <a:latin typeface="Roboto"/>
              <a:ea typeface="Roboto"/>
              <a:cs typeface="Roboto"/>
              <a:sym typeface="Roboto"/>
            </a:endParaRPr>
          </a:p>
        </p:txBody>
      </p:sp>
      <p:sp>
        <p:nvSpPr>
          <p:cNvPr id="3475" name="Google Shape;3475;p85"/>
          <p:cNvSpPr/>
          <p:nvPr/>
        </p:nvSpPr>
        <p:spPr>
          <a:xfrm>
            <a:off x="7449500" y="2843223"/>
            <a:ext cx="845700" cy="682200"/>
          </a:xfrm>
          <a:prstGeom prst="rect">
            <a:avLst/>
          </a:prstGeom>
          <a:solidFill>
            <a:srgbClr val="98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Runner B</a:t>
            </a:r>
            <a:endParaRPr sz="1200">
              <a:solidFill>
                <a:srgbClr val="FFFFFF"/>
              </a:solidFill>
              <a:latin typeface="Roboto"/>
              <a:ea typeface="Roboto"/>
              <a:cs typeface="Roboto"/>
              <a:sym typeface="Roboto"/>
            </a:endParaRPr>
          </a:p>
        </p:txBody>
      </p:sp>
      <p:cxnSp>
        <p:nvCxnSpPr>
          <p:cNvPr id="3476" name="Google Shape;3476;p85"/>
          <p:cNvCxnSpPr>
            <a:stCxn id="3477" idx="2"/>
            <a:endCxn id="3474" idx="0"/>
          </p:cNvCxnSpPr>
          <p:nvPr/>
        </p:nvCxnSpPr>
        <p:spPr>
          <a:xfrm flipH="1">
            <a:off x="6100425" y="2595588"/>
            <a:ext cx="885900" cy="239100"/>
          </a:xfrm>
          <a:prstGeom prst="straightConnector1">
            <a:avLst/>
          </a:prstGeom>
          <a:noFill/>
          <a:ln w="9525" cap="flat" cmpd="sng">
            <a:solidFill>
              <a:schemeClr val="accent6"/>
            </a:solidFill>
            <a:prstDash val="solid"/>
            <a:round/>
            <a:headEnd type="none" w="med" len="med"/>
            <a:tailEnd type="oval" w="med" len="med"/>
          </a:ln>
        </p:spPr>
      </p:cxnSp>
      <p:cxnSp>
        <p:nvCxnSpPr>
          <p:cNvPr id="3478" name="Google Shape;3478;p85"/>
          <p:cNvCxnSpPr>
            <a:endCxn id="3479" idx="0"/>
          </p:cNvCxnSpPr>
          <p:nvPr/>
        </p:nvCxnSpPr>
        <p:spPr>
          <a:xfrm>
            <a:off x="6986325" y="2471248"/>
            <a:ext cx="0" cy="363300"/>
          </a:xfrm>
          <a:prstGeom prst="straightConnector1">
            <a:avLst/>
          </a:prstGeom>
          <a:noFill/>
          <a:ln w="9525" cap="flat" cmpd="sng">
            <a:solidFill>
              <a:schemeClr val="accent6"/>
            </a:solidFill>
            <a:prstDash val="solid"/>
            <a:round/>
            <a:headEnd type="none" w="med" len="med"/>
            <a:tailEnd type="oval" w="med" len="med"/>
          </a:ln>
        </p:spPr>
      </p:cxnSp>
      <p:cxnSp>
        <p:nvCxnSpPr>
          <p:cNvPr id="3480" name="Google Shape;3480;p85"/>
          <p:cNvCxnSpPr>
            <a:stCxn id="3477" idx="2"/>
            <a:endCxn id="3475" idx="0"/>
          </p:cNvCxnSpPr>
          <p:nvPr/>
        </p:nvCxnSpPr>
        <p:spPr>
          <a:xfrm>
            <a:off x="6986325" y="2595588"/>
            <a:ext cx="885900" cy="247500"/>
          </a:xfrm>
          <a:prstGeom prst="straightConnector1">
            <a:avLst/>
          </a:prstGeom>
          <a:noFill/>
          <a:ln w="9525" cap="flat" cmpd="sng">
            <a:solidFill>
              <a:schemeClr val="accent6"/>
            </a:solidFill>
            <a:prstDash val="solid"/>
            <a:round/>
            <a:headEnd type="none" w="med" len="med"/>
            <a:tailEnd type="oval" w="med" len="med"/>
          </a:ln>
        </p:spPr>
      </p:cxnSp>
      <p:cxnSp>
        <p:nvCxnSpPr>
          <p:cNvPr id="3481" name="Google Shape;3481;p85"/>
          <p:cNvCxnSpPr/>
          <p:nvPr/>
        </p:nvCxnSpPr>
        <p:spPr>
          <a:xfrm>
            <a:off x="6100263" y="3516749"/>
            <a:ext cx="886200" cy="256200"/>
          </a:xfrm>
          <a:prstGeom prst="straightConnector1">
            <a:avLst/>
          </a:prstGeom>
          <a:noFill/>
          <a:ln w="9525" cap="flat" cmpd="sng">
            <a:solidFill>
              <a:schemeClr val="accent3"/>
            </a:solidFill>
            <a:prstDash val="solid"/>
            <a:round/>
            <a:headEnd type="none" w="med" len="med"/>
            <a:tailEnd type="oval" w="med" len="med"/>
          </a:ln>
        </p:spPr>
      </p:cxnSp>
      <p:cxnSp>
        <p:nvCxnSpPr>
          <p:cNvPr id="3482" name="Google Shape;3482;p85"/>
          <p:cNvCxnSpPr/>
          <p:nvPr/>
        </p:nvCxnSpPr>
        <p:spPr>
          <a:xfrm>
            <a:off x="6984825" y="3456575"/>
            <a:ext cx="3000" cy="282600"/>
          </a:xfrm>
          <a:prstGeom prst="straightConnector1">
            <a:avLst/>
          </a:prstGeom>
          <a:noFill/>
          <a:ln w="9525" cap="flat" cmpd="sng">
            <a:solidFill>
              <a:srgbClr val="0B5394"/>
            </a:solidFill>
            <a:prstDash val="solid"/>
            <a:round/>
            <a:headEnd type="none" w="med" len="med"/>
            <a:tailEnd type="oval" w="med" len="med"/>
          </a:ln>
        </p:spPr>
      </p:cxnSp>
      <p:cxnSp>
        <p:nvCxnSpPr>
          <p:cNvPr id="3483" name="Google Shape;3483;p85"/>
          <p:cNvCxnSpPr>
            <a:stCxn id="3475" idx="2"/>
            <a:endCxn id="3473" idx="0"/>
          </p:cNvCxnSpPr>
          <p:nvPr/>
        </p:nvCxnSpPr>
        <p:spPr>
          <a:xfrm flipH="1">
            <a:off x="6986450" y="3525423"/>
            <a:ext cx="885900" cy="247500"/>
          </a:xfrm>
          <a:prstGeom prst="straightConnector1">
            <a:avLst/>
          </a:prstGeom>
          <a:noFill/>
          <a:ln w="9525" cap="flat" cmpd="sng">
            <a:solidFill>
              <a:schemeClr val="accent2"/>
            </a:solidFill>
            <a:prstDash val="solid"/>
            <a:round/>
            <a:headEnd type="none" w="med" len="med"/>
            <a:tailEnd type="oval" w="med" len="med"/>
          </a:ln>
        </p:spPr>
      </p:cxnSp>
      <p:cxnSp>
        <p:nvCxnSpPr>
          <p:cNvPr id="3484" name="Google Shape;3484;p85"/>
          <p:cNvCxnSpPr>
            <a:endCxn id="3485" idx="0"/>
          </p:cNvCxnSpPr>
          <p:nvPr/>
        </p:nvCxnSpPr>
        <p:spPr>
          <a:xfrm>
            <a:off x="5572325" y="1027263"/>
            <a:ext cx="0" cy="251700"/>
          </a:xfrm>
          <a:prstGeom prst="straightConnector1">
            <a:avLst/>
          </a:prstGeom>
          <a:noFill/>
          <a:ln w="19050" cap="flat" cmpd="sng">
            <a:solidFill>
              <a:srgbClr val="4A86E8"/>
            </a:solidFill>
            <a:prstDash val="solid"/>
            <a:round/>
            <a:headEnd type="none" w="med" len="med"/>
            <a:tailEnd type="stealth" w="med" len="med"/>
          </a:ln>
        </p:spPr>
      </p:cxnSp>
      <p:sp>
        <p:nvSpPr>
          <p:cNvPr id="3477" name="Google Shape;3477;p85"/>
          <p:cNvSpPr/>
          <p:nvPr/>
        </p:nvSpPr>
        <p:spPr>
          <a:xfrm>
            <a:off x="5691225" y="2320788"/>
            <a:ext cx="2590200" cy="2748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Beam Model: Pipeline Construction</a:t>
            </a:r>
            <a:endParaRPr sz="1200">
              <a:solidFill>
                <a:srgbClr val="FFFFFF"/>
              </a:solidFill>
              <a:latin typeface="Roboto"/>
              <a:ea typeface="Roboto"/>
              <a:cs typeface="Roboto"/>
              <a:sym typeface="Roboto"/>
            </a:endParaRPr>
          </a:p>
        </p:txBody>
      </p:sp>
      <p:cxnSp>
        <p:nvCxnSpPr>
          <p:cNvPr id="3486" name="Google Shape;3486;p85"/>
          <p:cNvCxnSpPr/>
          <p:nvPr/>
        </p:nvCxnSpPr>
        <p:spPr>
          <a:xfrm>
            <a:off x="5572325" y="1870830"/>
            <a:ext cx="1414200" cy="367800"/>
          </a:xfrm>
          <a:prstGeom prst="straightConnector1">
            <a:avLst/>
          </a:prstGeom>
          <a:noFill/>
          <a:ln w="9525" cap="flat" cmpd="sng">
            <a:solidFill>
              <a:srgbClr val="4A86E8"/>
            </a:solidFill>
            <a:prstDash val="solid"/>
            <a:round/>
            <a:headEnd type="none" w="med" len="med"/>
            <a:tailEnd type="oval" w="med" len="med"/>
          </a:ln>
        </p:spPr>
      </p:cxnSp>
      <p:cxnSp>
        <p:nvCxnSpPr>
          <p:cNvPr id="3487" name="Google Shape;3487;p85"/>
          <p:cNvCxnSpPr/>
          <p:nvPr/>
        </p:nvCxnSpPr>
        <p:spPr>
          <a:xfrm flipH="1">
            <a:off x="6986250" y="1853225"/>
            <a:ext cx="1254000" cy="385500"/>
          </a:xfrm>
          <a:prstGeom prst="straightConnector1">
            <a:avLst/>
          </a:prstGeom>
          <a:noFill/>
          <a:ln w="9525" cap="flat" cmpd="sng">
            <a:solidFill>
              <a:srgbClr val="FF00FF"/>
            </a:solidFill>
            <a:prstDash val="solid"/>
            <a:round/>
            <a:headEnd type="none" w="med" len="med"/>
            <a:tailEnd type="oval" w="med" len="med"/>
          </a:ln>
        </p:spPr>
      </p:cxnSp>
      <p:cxnSp>
        <p:nvCxnSpPr>
          <p:cNvPr id="3488" name="Google Shape;3488;p85"/>
          <p:cNvCxnSpPr>
            <a:stCxn id="3489" idx="2"/>
            <a:endCxn id="3477" idx="0"/>
          </p:cNvCxnSpPr>
          <p:nvPr/>
        </p:nvCxnSpPr>
        <p:spPr>
          <a:xfrm flipH="1">
            <a:off x="6986225" y="1978963"/>
            <a:ext cx="8100" cy="341700"/>
          </a:xfrm>
          <a:prstGeom prst="straightConnector1">
            <a:avLst/>
          </a:prstGeom>
          <a:noFill/>
          <a:ln w="9525" cap="flat" cmpd="sng">
            <a:solidFill>
              <a:srgbClr val="9900FF"/>
            </a:solidFill>
            <a:prstDash val="solid"/>
            <a:round/>
            <a:headEnd type="none" w="med" len="med"/>
            <a:tailEnd type="oval" w="med" len="med"/>
          </a:ln>
        </p:spPr>
      </p:cxnSp>
      <p:sp>
        <p:nvSpPr>
          <p:cNvPr id="3489" name="Google Shape;3489;p85"/>
          <p:cNvSpPr txBox="1"/>
          <p:nvPr/>
        </p:nvSpPr>
        <p:spPr>
          <a:xfrm>
            <a:off x="6457775" y="1296763"/>
            <a:ext cx="1073100" cy="682200"/>
          </a:xfrm>
          <a:prstGeom prst="rect">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Other</a:t>
            </a:r>
            <a:endParaRPr sz="1200">
              <a:solidFill>
                <a:srgbClr val="FFFFFF"/>
              </a:solidFill>
              <a:latin typeface="Roboto"/>
              <a:ea typeface="Roboto"/>
              <a:cs typeface="Roboto"/>
              <a:sym typeface="Roboto"/>
            </a:endParaRPr>
          </a:p>
          <a:p>
            <a:pPr marL="0" lvl="0" indent="0" algn="ctr" rtl="0">
              <a:spcBef>
                <a:spcPts val="0"/>
              </a:spcBef>
              <a:spcAft>
                <a:spcPts val="0"/>
              </a:spcAft>
              <a:buNone/>
            </a:pPr>
            <a:r>
              <a:rPr lang="en" sz="1200">
                <a:solidFill>
                  <a:srgbClr val="FFFFFF"/>
                </a:solidFill>
                <a:latin typeface="Roboto"/>
                <a:ea typeface="Roboto"/>
                <a:cs typeface="Roboto"/>
                <a:sym typeface="Roboto"/>
              </a:rPr>
              <a:t>Languages</a:t>
            </a:r>
            <a:endParaRPr sz="1200">
              <a:solidFill>
                <a:srgbClr val="FFFFFF"/>
              </a:solidFill>
              <a:latin typeface="Roboto"/>
              <a:ea typeface="Roboto"/>
              <a:cs typeface="Roboto"/>
              <a:sym typeface="Roboto"/>
            </a:endParaRPr>
          </a:p>
        </p:txBody>
      </p:sp>
      <p:sp>
        <p:nvSpPr>
          <p:cNvPr id="3485" name="Google Shape;3485;p85"/>
          <p:cNvSpPr/>
          <p:nvPr/>
        </p:nvSpPr>
        <p:spPr>
          <a:xfrm>
            <a:off x="5035775" y="1278963"/>
            <a:ext cx="1073100" cy="682200"/>
          </a:xfrm>
          <a:prstGeom prst="rect">
            <a:avLst/>
          </a:prstGeom>
          <a:solidFill>
            <a:srgbClr val="4A86E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Beam Java</a:t>
            </a:r>
            <a:endParaRPr sz="1200">
              <a:solidFill>
                <a:srgbClr val="FFFFFF"/>
              </a:solidFill>
              <a:latin typeface="Roboto"/>
              <a:ea typeface="Roboto"/>
              <a:cs typeface="Roboto"/>
              <a:sym typeface="Roboto"/>
            </a:endParaRPr>
          </a:p>
        </p:txBody>
      </p:sp>
      <p:grpSp>
        <p:nvGrpSpPr>
          <p:cNvPr id="3490" name="Google Shape;3490;p85"/>
          <p:cNvGrpSpPr/>
          <p:nvPr/>
        </p:nvGrpSpPr>
        <p:grpSpPr>
          <a:xfrm>
            <a:off x="8338782" y="609599"/>
            <a:ext cx="155085" cy="345323"/>
            <a:chOff x="1028700" y="733425"/>
            <a:chExt cx="752475" cy="1676325"/>
          </a:xfrm>
        </p:grpSpPr>
        <p:sp>
          <p:nvSpPr>
            <p:cNvPr id="3491" name="Google Shape;3491;p85"/>
            <p:cNvSpPr/>
            <p:nvPr/>
          </p:nvSpPr>
          <p:spPr>
            <a:xfrm>
              <a:off x="1190625" y="733425"/>
              <a:ext cx="419100" cy="4191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92" name="Google Shape;3492;p85"/>
            <p:cNvCxnSpPr>
              <a:stCxn id="3491" idx="4"/>
            </p:cNvCxnSpPr>
            <p:nvPr/>
          </p:nvCxnSpPr>
          <p:spPr>
            <a:xfrm>
              <a:off x="1400175" y="1152525"/>
              <a:ext cx="0" cy="656700"/>
            </a:xfrm>
            <a:prstGeom prst="straightConnector1">
              <a:avLst/>
            </a:prstGeom>
            <a:noFill/>
            <a:ln w="28575" cap="flat" cmpd="sng">
              <a:solidFill>
                <a:srgbClr val="FF00FF"/>
              </a:solidFill>
              <a:prstDash val="solid"/>
              <a:round/>
              <a:headEnd type="none" w="med" len="med"/>
              <a:tailEnd type="none" w="med" len="med"/>
            </a:ln>
          </p:spPr>
        </p:cxnSp>
        <p:cxnSp>
          <p:nvCxnSpPr>
            <p:cNvPr id="3493" name="Google Shape;3493;p85"/>
            <p:cNvCxnSpPr/>
            <p:nvPr/>
          </p:nvCxnSpPr>
          <p:spPr>
            <a:xfrm flipH="1">
              <a:off x="1104975" y="1819275"/>
              <a:ext cx="295200" cy="581100"/>
            </a:xfrm>
            <a:prstGeom prst="straightConnector1">
              <a:avLst/>
            </a:prstGeom>
            <a:noFill/>
            <a:ln w="28575" cap="flat" cmpd="sng">
              <a:solidFill>
                <a:srgbClr val="FF00FF"/>
              </a:solidFill>
              <a:prstDash val="solid"/>
              <a:round/>
              <a:headEnd type="none" w="med" len="med"/>
              <a:tailEnd type="none" w="med" len="med"/>
            </a:ln>
          </p:spPr>
        </p:cxnSp>
        <p:cxnSp>
          <p:nvCxnSpPr>
            <p:cNvPr id="3494" name="Google Shape;3494;p85"/>
            <p:cNvCxnSpPr/>
            <p:nvPr/>
          </p:nvCxnSpPr>
          <p:spPr>
            <a:xfrm>
              <a:off x="1419225" y="1847850"/>
              <a:ext cx="266700" cy="561900"/>
            </a:xfrm>
            <a:prstGeom prst="straightConnector1">
              <a:avLst/>
            </a:prstGeom>
            <a:noFill/>
            <a:ln w="28575" cap="flat" cmpd="sng">
              <a:solidFill>
                <a:srgbClr val="FF00FF"/>
              </a:solidFill>
              <a:prstDash val="solid"/>
              <a:round/>
              <a:headEnd type="none" w="med" len="med"/>
              <a:tailEnd type="none" w="med" len="med"/>
            </a:ln>
          </p:spPr>
        </p:cxnSp>
        <p:cxnSp>
          <p:nvCxnSpPr>
            <p:cNvPr id="3495" name="Google Shape;3495;p85"/>
            <p:cNvCxnSpPr/>
            <p:nvPr/>
          </p:nvCxnSpPr>
          <p:spPr>
            <a:xfrm>
              <a:off x="1028700" y="1333500"/>
              <a:ext cx="371400" cy="228600"/>
            </a:xfrm>
            <a:prstGeom prst="straightConnector1">
              <a:avLst/>
            </a:prstGeom>
            <a:noFill/>
            <a:ln w="28575" cap="flat" cmpd="sng">
              <a:solidFill>
                <a:srgbClr val="FF00FF"/>
              </a:solidFill>
              <a:prstDash val="solid"/>
              <a:round/>
              <a:headEnd type="none" w="med" len="med"/>
              <a:tailEnd type="none" w="med" len="med"/>
            </a:ln>
          </p:spPr>
        </p:cxnSp>
        <p:cxnSp>
          <p:nvCxnSpPr>
            <p:cNvPr id="3496" name="Google Shape;3496;p85"/>
            <p:cNvCxnSpPr/>
            <p:nvPr/>
          </p:nvCxnSpPr>
          <p:spPr>
            <a:xfrm rot="10800000" flipH="1">
              <a:off x="1400175" y="1343100"/>
              <a:ext cx="381000" cy="219000"/>
            </a:xfrm>
            <a:prstGeom prst="straightConnector1">
              <a:avLst/>
            </a:prstGeom>
            <a:noFill/>
            <a:ln w="28575" cap="flat" cmpd="sng">
              <a:solidFill>
                <a:srgbClr val="FF00FF"/>
              </a:solidFill>
              <a:prstDash val="solid"/>
              <a:round/>
              <a:headEnd type="none" w="med" len="med"/>
              <a:tailEnd type="none" w="med" len="med"/>
            </a:ln>
          </p:spPr>
        </p:cxnSp>
      </p:grpSp>
      <p:cxnSp>
        <p:nvCxnSpPr>
          <p:cNvPr id="3497" name="Google Shape;3497;p85"/>
          <p:cNvCxnSpPr>
            <a:endCxn id="3498" idx="0"/>
          </p:cNvCxnSpPr>
          <p:nvPr/>
        </p:nvCxnSpPr>
        <p:spPr>
          <a:xfrm>
            <a:off x="8416325" y="1027263"/>
            <a:ext cx="0" cy="251700"/>
          </a:xfrm>
          <a:prstGeom prst="straightConnector1">
            <a:avLst/>
          </a:prstGeom>
          <a:noFill/>
          <a:ln w="19050" cap="flat" cmpd="sng">
            <a:solidFill>
              <a:srgbClr val="FF00FF"/>
            </a:solidFill>
            <a:prstDash val="solid"/>
            <a:round/>
            <a:headEnd type="none" w="med" len="med"/>
            <a:tailEnd type="stealth" w="med" len="med"/>
          </a:ln>
        </p:spPr>
      </p:cxnSp>
      <p:sp>
        <p:nvSpPr>
          <p:cNvPr id="3498" name="Google Shape;3498;p85"/>
          <p:cNvSpPr/>
          <p:nvPr/>
        </p:nvSpPr>
        <p:spPr>
          <a:xfrm>
            <a:off x="7879775" y="1278963"/>
            <a:ext cx="1073100" cy="682200"/>
          </a:xfrm>
          <a:prstGeom prst="rect">
            <a:avLst/>
          </a:prstGeom>
          <a:solidFill>
            <a:srgbClr val="FF00FF"/>
          </a:solid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Beam Python</a:t>
            </a:r>
            <a:endParaRPr sz="1200">
              <a:solidFill>
                <a:srgbClr val="FFFFFF"/>
              </a:solidFill>
              <a:latin typeface="Roboto"/>
              <a:ea typeface="Roboto"/>
              <a:cs typeface="Roboto"/>
              <a:sym typeface="Roboto"/>
            </a:endParaRPr>
          </a:p>
        </p:txBody>
      </p:sp>
      <p:sp>
        <p:nvSpPr>
          <p:cNvPr id="3499" name="Google Shape;3499;p85"/>
          <p:cNvSpPr/>
          <p:nvPr/>
        </p:nvSpPr>
        <p:spPr>
          <a:xfrm>
            <a:off x="5168650" y="4422225"/>
            <a:ext cx="1146600" cy="274800"/>
          </a:xfrm>
          <a:prstGeom prst="rect">
            <a:avLst/>
          </a:prstGeom>
          <a:solidFill>
            <a:srgbClr val="4A86E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Execution</a:t>
            </a:r>
            <a:endParaRPr sz="1200">
              <a:solidFill>
                <a:srgbClr val="FFFFFF"/>
              </a:solidFill>
              <a:latin typeface="Roboto"/>
              <a:ea typeface="Roboto"/>
              <a:cs typeface="Roboto"/>
              <a:sym typeface="Roboto"/>
            </a:endParaRPr>
          </a:p>
        </p:txBody>
      </p:sp>
      <p:cxnSp>
        <p:nvCxnSpPr>
          <p:cNvPr id="3500" name="Google Shape;3500;p85"/>
          <p:cNvCxnSpPr>
            <a:stCxn id="3473" idx="2"/>
            <a:endCxn id="3499" idx="0"/>
          </p:cNvCxnSpPr>
          <p:nvPr/>
        </p:nvCxnSpPr>
        <p:spPr>
          <a:xfrm flipH="1">
            <a:off x="5741975" y="4047838"/>
            <a:ext cx="1244400" cy="374400"/>
          </a:xfrm>
          <a:prstGeom prst="straightConnector1">
            <a:avLst/>
          </a:prstGeom>
          <a:noFill/>
          <a:ln w="9525" cap="flat" cmpd="sng">
            <a:solidFill>
              <a:srgbClr val="4A86E8"/>
            </a:solidFill>
            <a:prstDash val="solid"/>
            <a:round/>
            <a:headEnd type="none" w="med" len="med"/>
            <a:tailEnd type="oval" w="med" len="med"/>
          </a:ln>
        </p:spPr>
      </p:cxnSp>
      <p:sp>
        <p:nvSpPr>
          <p:cNvPr id="3501" name="Google Shape;3501;p85"/>
          <p:cNvSpPr/>
          <p:nvPr/>
        </p:nvSpPr>
        <p:spPr>
          <a:xfrm>
            <a:off x="7665300" y="4422225"/>
            <a:ext cx="1048500" cy="274800"/>
          </a:xfrm>
          <a:prstGeom prst="rect">
            <a:avLst/>
          </a:prstGeom>
          <a:solidFill>
            <a:srgbClr val="FF00FF"/>
          </a:solid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Execution</a:t>
            </a:r>
            <a:endParaRPr sz="1200">
              <a:solidFill>
                <a:srgbClr val="FFFFFF"/>
              </a:solidFill>
              <a:latin typeface="Roboto"/>
              <a:ea typeface="Roboto"/>
              <a:cs typeface="Roboto"/>
              <a:sym typeface="Roboto"/>
            </a:endParaRPr>
          </a:p>
        </p:txBody>
      </p:sp>
      <p:cxnSp>
        <p:nvCxnSpPr>
          <p:cNvPr id="3502" name="Google Shape;3502;p85"/>
          <p:cNvCxnSpPr>
            <a:stCxn id="3473" idx="2"/>
            <a:endCxn id="3501" idx="0"/>
          </p:cNvCxnSpPr>
          <p:nvPr/>
        </p:nvCxnSpPr>
        <p:spPr>
          <a:xfrm>
            <a:off x="6986375" y="4047838"/>
            <a:ext cx="1203300" cy="374400"/>
          </a:xfrm>
          <a:prstGeom prst="straightConnector1">
            <a:avLst/>
          </a:prstGeom>
          <a:noFill/>
          <a:ln w="9525" cap="flat" cmpd="sng">
            <a:solidFill>
              <a:srgbClr val="FF00FF"/>
            </a:solidFill>
            <a:prstDash val="solid"/>
            <a:round/>
            <a:headEnd type="none" w="med" len="med"/>
            <a:tailEnd type="oval" w="med" len="med"/>
          </a:ln>
        </p:spPr>
      </p:cxnSp>
      <p:sp>
        <p:nvSpPr>
          <p:cNvPr id="3479" name="Google Shape;3479;p85"/>
          <p:cNvSpPr/>
          <p:nvPr/>
        </p:nvSpPr>
        <p:spPr>
          <a:xfrm>
            <a:off x="6563475" y="2834548"/>
            <a:ext cx="845700" cy="6822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Cloud Dataflow</a:t>
            </a:r>
            <a:endParaRPr sz="1200">
              <a:solidFill>
                <a:srgbClr val="FFFFFF"/>
              </a:solidFill>
              <a:latin typeface="Roboto"/>
              <a:ea typeface="Roboto"/>
              <a:cs typeface="Roboto"/>
              <a:sym typeface="Roboto"/>
            </a:endParaRPr>
          </a:p>
        </p:txBody>
      </p:sp>
      <p:sp>
        <p:nvSpPr>
          <p:cNvPr id="3503" name="Google Shape;3503;p85"/>
          <p:cNvSpPr/>
          <p:nvPr/>
        </p:nvSpPr>
        <p:spPr>
          <a:xfrm>
            <a:off x="6453725" y="4422225"/>
            <a:ext cx="1073100" cy="274800"/>
          </a:xfrm>
          <a:prstGeom prst="rect">
            <a:avLst/>
          </a:prstGeom>
          <a:solidFill>
            <a:srgbClr val="9900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Execution</a:t>
            </a:r>
            <a:endParaRPr sz="1200">
              <a:solidFill>
                <a:srgbClr val="FFFFFF"/>
              </a:solidFill>
              <a:latin typeface="Roboto"/>
              <a:ea typeface="Roboto"/>
              <a:cs typeface="Roboto"/>
              <a:sym typeface="Roboto"/>
            </a:endParaRPr>
          </a:p>
        </p:txBody>
      </p:sp>
      <p:cxnSp>
        <p:nvCxnSpPr>
          <p:cNvPr id="3504" name="Google Shape;3504;p85"/>
          <p:cNvCxnSpPr>
            <a:stCxn id="3473" idx="2"/>
            <a:endCxn id="3503" idx="0"/>
          </p:cNvCxnSpPr>
          <p:nvPr/>
        </p:nvCxnSpPr>
        <p:spPr>
          <a:xfrm>
            <a:off x="6986375" y="4047838"/>
            <a:ext cx="3900" cy="374400"/>
          </a:xfrm>
          <a:prstGeom prst="straightConnector1">
            <a:avLst/>
          </a:prstGeom>
          <a:noFill/>
          <a:ln w="9525" cap="flat" cmpd="sng">
            <a:solidFill>
              <a:srgbClr val="9900FF"/>
            </a:solidFill>
            <a:prstDash val="solid"/>
            <a:round/>
            <a:headEnd type="none" w="med" len="med"/>
            <a:tailEnd type="oval" w="med" len="med"/>
          </a:ln>
        </p:spPr>
      </p:cxnSp>
      <p:grpSp>
        <p:nvGrpSpPr>
          <p:cNvPr id="3505" name="Google Shape;3505;p85"/>
          <p:cNvGrpSpPr/>
          <p:nvPr/>
        </p:nvGrpSpPr>
        <p:grpSpPr>
          <a:xfrm>
            <a:off x="6867520" y="609599"/>
            <a:ext cx="155085" cy="345323"/>
            <a:chOff x="1028700" y="733425"/>
            <a:chExt cx="752475" cy="1676325"/>
          </a:xfrm>
        </p:grpSpPr>
        <p:sp>
          <p:nvSpPr>
            <p:cNvPr id="3506" name="Google Shape;3506;p85"/>
            <p:cNvSpPr/>
            <p:nvPr/>
          </p:nvSpPr>
          <p:spPr>
            <a:xfrm>
              <a:off x="1190625" y="733425"/>
              <a:ext cx="419100" cy="4191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07" name="Google Shape;3507;p85"/>
            <p:cNvCxnSpPr>
              <a:stCxn id="3506" idx="4"/>
            </p:cNvCxnSpPr>
            <p:nvPr/>
          </p:nvCxnSpPr>
          <p:spPr>
            <a:xfrm>
              <a:off x="1400175" y="1152525"/>
              <a:ext cx="0" cy="656700"/>
            </a:xfrm>
            <a:prstGeom prst="straightConnector1">
              <a:avLst/>
            </a:prstGeom>
            <a:noFill/>
            <a:ln w="28575" cap="flat" cmpd="sng">
              <a:solidFill>
                <a:srgbClr val="9900FF"/>
              </a:solidFill>
              <a:prstDash val="solid"/>
              <a:round/>
              <a:headEnd type="none" w="med" len="med"/>
              <a:tailEnd type="none" w="med" len="med"/>
            </a:ln>
          </p:spPr>
        </p:cxnSp>
        <p:cxnSp>
          <p:nvCxnSpPr>
            <p:cNvPr id="3508" name="Google Shape;3508;p85"/>
            <p:cNvCxnSpPr/>
            <p:nvPr/>
          </p:nvCxnSpPr>
          <p:spPr>
            <a:xfrm flipH="1">
              <a:off x="1104975" y="1819275"/>
              <a:ext cx="295200" cy="581100"/>
            </a:xfrm>
            <a:prstGeom prst="straightConnector1">
              <a:avLst/>
            </a:prstGeom>
            <a:noFill/>
            <a:ln w="28575" cap="flat" cmpd="sng">
              <a:solidFill>
                <a:srgbClr val="9900FF"/>
              </a:solidFill>
              <a:prstDash val="solid"/>
              <a:round/>
              <a:headEnd type="none" w="med" len="med"/>
              <a:tailEnd type="none" w="med" len="med"/>
            </a:ln>
          </p:spPr>
        </p:cxnSp>
        <p:cxnSp>
          <p:nvCxnSpPr>
            <p:cNvPr id="3509" name="Google Shape;3509;p85"/>
            <p:cNvCxnSpPr/>
            <p:nvPr/>
          </p:nvCxnSpPr>
          <p:spPr>
            <a:xfrm>
              <a:off x="1419225" y="1847850"/>
              <a:ext cx="266700" cy="561900"/>
            </a:xfrm>
            <a:prstGeom prst="straightConnector1">
              <a:avLst/>
            </a:prstGeom>
            <a:noFill/>
            <a:ln w="28575" cap="flat" cmpd="sng">
              <a:solidFill>
                <a:srgbClr val="9900FF"/>
              </a:solidFill>
              <a:prstDash val="solid"/>
              <a:round/>
              <a:headEnd type="none" w="med" len="med"/>
              <a:tailEnd type="none" w="med" len="med"/>
            </a:ln>
          </p:spPr>
        </p:cxnSp>
        <p:cxnSp>
          <p:nvCxnSpPr>
            <p:cNvPr id="3510" name="Google Shape;3510;p85"/>
            <p:cNvCxnSpPr/>
            <p:nvPr/>
          </p:nvCxnSpPr>
          <p:spPr>
            <a:xfrm>
              <a:off x="1028700" y="1333500"/>
              <a:ext cx="371400" cy="228600"/>
            </a:xfrm>
            <a:prstGeom prst="straightConnector1">
              <a:avLst/>
            </a:prstGeom>
            <a:noFill/>
            <a:ln w="28575" cap="flat" cmpd="sng">
              <a:solidFill>
                <a:srgbClr val="9900FF"/>
              </a:solidFill>
              <a:prstDash val="solid"/>
              <a:round/>
              <a:headEnd type="none" w="med" len="med"/>
              <a:tailEnd type="none" w="med" len="med"/>
            </a:ln>
          </p:spPr>
        </p:cxnSp>
        <p:cxnSp>
          <p:nvCxnSpPr>
            <p:cNvPr id="3511" name="Google Shape;3511;p85"/>
            <p:cNvCxnSpPr/>
            <p:nvPr/>
          </p:nvCxnSpPr>
          <p:spPr>
            <a:xfrm rot="10800000" flipH="1">
              <a:off x="1400175" y="1343100"/>
              <a:ext cx="381000" cy="219000"/>
            </a:xfrm>
            <a:prstGeom prst="straightConnector1">
              <a:avLst/>
            </a:prstGeom>
            <a:noFill/>
            <a:ln w="28575" cap="flat" cmpd="sng">
              <a:solidFill>
                <a:srgbClr val="9900FF"/>
              </a:solidFill>
              <a:prstDash val="solid"/>
              <a:round/>
              <a:headEnd type="none" w="med" len="med"/>
              <a:tailEnd type="none" w="med" len="med"/>
            </a:ln>
          </p:spPr>
        </p:cxnSp>
      </p:grpSp>
      <p:cxnSp>
        <p:nvCxnSpPr>
          <p:cNvPr id="3512" name="Google Shape;3512;p85"/>
          <p:cNvCxnSpPr/>
          <p:nvPr/>
        </p:nvCxnSpPr>
        <p:spPr>
          <a:xfrm>
            <a:off x="6945063" y="940950"/>
            <a:ext cx="0" cy="251700"/>
          </a:xfrm>
          <a:prstGeom prst="straightConnector1">
            <a:avLst/>
          </a:prstGeom>
          <a:noFill/>
          <a:ln w="19050" cap="flat" cmpd="sng">
            <a:solidFill>
              <a:srgbClr val="9900FF"/>
            </a:solidFill>
            <a:prstDash val="solid"/>
            <a:round/>
            <a:headEnd type="none" w="med" len="med"/>
            <a:tailEnd type="stealth" w="med" len="med"/>
          </a:ln>
        </p:spPr>
      </p:cxnSp>
      <p:pic>
        <p:nvPicPr>
          <p:cNvPr id="2" name="Picture 1"/>
          <p:cNvPicPr>
            <a:picLocks noChangeAspect="1"/>
          </p:cNvPicPr>
          <p:nvPr/>
        </p:nvPicPr>
        <p:blipFill>
          <a:blip r:embed="rId3"/>
          <a:stretch>
            <a:fillRect/>
          </a:stretch>
        </p:blipFill>
        <p:spPr>
          <a:xfrm>
            <a:off x="4871125" y="1264437"/>
            <a:ext cx="4147426" cy="3879063"/>
          </a:xfrm>
          <a:prstGeom prst="rect">
            <a:avLst/>
          </a:prstGeom>
        </p:spPr>
      </p:pic>
      <p:pic>
        <p:nvPicPr>
          <p:cNvPr id="3" name="Picture 2">
            <a:extLst>
              <a:ext uri="{FF2B5EF4-FFF2-40B4-BE49-F238E27FC236}">
                <a16:creationId xmlns:a16="http://schemas.microsoft.com/office/drawing/2014/main" id="{1F7C9AB8-2F8A-F34A-B247-E27E723EEAC7}"/>
              </a:ext>
            </a:extLst>
          </p:cNvPr>
          <p:cNvPicPr>
            <a:picLocks noChangeAspect="1"/>
          </p:cNvPicPr>
          <p:nvPr/>
        </p:nvPicPr>
        <p:blipFill>
          <a:blip r:embed="rId4"/>
          <a:stretch>
            <a:fillRect/>
          </a:stretch>
        </p:blipFill>
        <p:spPr>
          <a:xfrm>
            <a:off x="15721" y="0"/>
            <a:ext cx="9086931" cy="5125212"/>
          </a:xfrm>
          <a:prstGeom prst="rect">
            <a:avLst/>
          </a:prstGeom>
        </p:spPr>
      </p:pic>
    </p:spTree>
    <p:extLst>
      <p:ext uri="{BB962C8B-B14F-4D97-AF65-F5344CB8AC3E}">
        <p14:creationId xmlns:p14="http://schemas.microsoft.com/office/powerpoint/2010/main" val="4733934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455"/>
        <p:cNvGrpSpPr/>
        <p:nvPr/>
      </p:nvGrpSpPr>
      <p:grpSpPr>
        <a:xfrm>
          <a:off x="0" y="0"/>
          <a:ext cx="0" cy="0"/>
          <a:chOff x="0" y="0"/>
          <a:chExt cx="0" cy="0"/>
        </a:xfrm>
      </p:grpSpPr>
      <p:sp>
        <p:nvSpPr>
          <p:cNvPr id="3456" name="Google Shape;3456;p84"/>
          <p:cNvSpPr txBox="1">
            <a:spLocks noGrp="1"/>
          </p:cNvSpPr>
          <p:nvPr>
            <p:ph type="body" idx="1"/>
          </p:nvPr>
        </p:nvSpPr>
        <p:spPr>
          <a:xfrm>
            <a:off x="388600" y="1078870"/>
            <a:ext cx="6799800" cy="3394500"/>
          </a:xfrm>
          <a:prstGeom prst="rect">
            <a:avLst/>
          </a:prstGeom>
        </p:spPr>
        <p:txBody>
          <a:bodyPr spcFirstLastPara="1" wrap="square" lIns="68575" tIns="68575" rIns="68575" bIns="68575" anchor="t" anchorCtr="0">
            <a:noAutofit/>
          </a:bodyPr>
          <a:lstStyle/>
          <a:p>
            <a:pPr marL="457200" lvl="0" indent="-349250" algn="l" rtl="0">
              <a:spcBef>
                <a:spcPts val="0"/>
              </a:spcBef>
              <a:spcAft>
                <a:spcPts val="0"/>
              </a:spcAft>
              <a:buClrTx/>
              <a:buSzPts val="1900"/>
              <a:buFont typeface="Roboto"/>
              <a:buAutoNum type="arabicPeriod"/>
            </a:pPr>
            <a:r>
              <a:rPr lang="en" sz="1900" dirty="0">
                <a:solidFill>
                  <a:srgbClr val="222222"/>
                </a:solidFill>
                <a:latin typeface="Roboto"/>
                <a:ea typeface="Roboto"/>
                <a:cs typeface="Roboto"/>
                <a:sym typeface="Roboto"/>
              </a:rPr>
              <a:t>The Beam Model: </a:t>
            </a:r>
            <a:r>
              <a:rPr lang="en" sz="1900" b="1" dirty="0">
                <a:solidFill>
                  <a:srgbClr val="F4B400"/>
                </a:solidFill>
                <a:latin typeface="Roboto"/>
                <a:ea typeface="Roboto"/>
                <a:cs typeface="Roboto"/>
                <a:sym typeface="Roboto"/>
              </a:rPr>
              <a:t>What</a:t>
            </a:r>
            <a:r>
              <a:rPr lang="en" sz="1900" dirty="0">
                <a:solidFill>
                  <a:srgbClr val="FFFFFF"/>
                </a:solidFill>
                <a:latin typeface="Roboto"/>
                <a:ea typeface="Roboto"/>
                <a:cs typeface="Roboto"/>
                <a:sym typeface="Roboto"/>
              </a:rPr>
              <a:t> / </a:t>
            </a:r>
            <a:r>
              <a:rPr lang="en" sz="1900" b="1" dirty="0">
                <a:solidFill>
                  <a:srgbClr val="4285F4"/>
                </a:solidFill>
                <a:latin typeface="Roboto"/>
                <a:ea typeface="Roboto"/>
                <a:cs typeface="Roboto"/>
                <a:sym typeface="Roboto"/>
              </a:rPr>
              <a:t>Where</a:t>
            </a:r>
            <a:r>
              <a:rPr lang="en" sz="1900" dirty="0">
                <a:solidFill>
                  <a:srgbClr val="FFFFFF"/>
                </a:solidFill>
                <a:latin typeface="Roboto"/>
                <a:ea typeface="Roboto"/>
                <a:cs typeface="Roboto"/>
                <a:sym typeface="Roboto"/>
              </a:rPr>
              <a:t> / </a:t>
            </a:r>
            <a:r>
              <a:rPr lang="en" sz="1900" b="1" dirty="0">
                <a:solidFill>
                  <a:srgbClr val="7BCFA9"/>
                </a:solidFill>
                <a:latin typeface="Roboto"/>
                <a:ea typeface="Roboto"/>
                <a:cs typeface="Roboto"/>
                <a:sym typeface="Roboto"/>
              </a:rPr>
              <a:t>When</a:t>
            </a:r>
            <a:r>
              <a:rPr lang="en" sz="1900" dirty="0">
                <a:solidFill>
                  <a:srgbClr val="FFFFFF"/>
                </a:solidFill>
                <a:latin typeface="Roboto"/>
                <a:ea typeface="Roboto"/>
                <a:cs typeface="Roboto"/>
                <a:sym typeface="Roboto"/>
              </a:rPr>
              <a:t> / </a:t>
            </a:r>
            <a:r>
              <a:rPr lang="en" sz="1900" b="1" dirty="0">
                <a:solidFill>
                  <a:srgbClr val="E57368"/>
                </a:solidFill>
                <a:latin typeface="Roboto"/>
                <a:ea typeface="Roboto"/>
                <a:cs typeface="Roboto"/>
                <a:sym typeface="Roboto"/>
              </a:rPr>
              <a:t>How</a:t>
            </a:r>
            <a:br>
              <a:rPr lang="en" sz="1900" dirty="0">
                <a:solidFill>
                  <a:srgbClr val="FFFFFF"/>
                </a:solidFill>
                <a:latin typeface="Roboto"/>
                <a:ea typeface="Roboto"/>
                <a:cs typeface="Roboto"/>
                <a:sym typeface="Roboto"/>
              </a:rPr>
            </a:br>
            <a:endParaRPr sz="1900" dirty="0">
              <a:solidFill>
                <a:srgbClr val="222222"/>
              </a:solidFill>
              <a:latin typeface="Roboto"/>
              <a:ea typeface="Roboto"/>
              <a:cs typeface="Roboto"/>
              <a:sym typeface="Roboto"/>
            </a:endParaRPr>
          </a:p>
          <a:p>
            <a:pPr marL="565150" lvl="0" indent="-457200" algn="l" rtl="0">
              <a:spcBef>
                <a:spcPts val="0"/>
              </a:spcBef>
              <a:spcAft>
                <a:spcPts val="0"/>
              </a:spcAft>
              <a:buClrTx/>
              <a:buSzPts val="1900"/>
              <a:buFont typeface="+mj-lt"/>
              <a:buAutoNum type="arabicPeriod"/>
            </a:pPr>
            <a:r>
              <a:rPr lang="en" sz="1900" dirty="0">
                <a:solidFill>
                  <a:srgbClr val="222222"/>
                </a:solidFill>
                <a:latin typeface="Roboto"/>
                <a:ea typeface="Roboto"/>
                <a:cs typeface="Roboto"/>
                <a:sym typeface="Roboto"/>
              </a:rPr>
              <a:t>SDKs for writing Beam pipelines -- Java and Python</a:t>
            </a:r>
            <a:br>
              <a:rPr lang="en" sz="1900" dirty="0">
                <a:solidFill>
                  <a:srgbClr val="222222"/>
                </a:solidFill>
                <a:latin typeface="Roboto"/>
                <a:ea typeface="Roboto"/>
                <a:cs typeface="Roboto"/>
                <a:sym typeface="Roboto"/>
              </a:rPr>
            </a:br>
            <a:endParaRPr sz="1900" dirty="0">
              <a:solidFill>
                <a:srgbClr val="222222"/>
              </a:solidFill>
              <a:latin typeface="Roboto"/>
              <a:ea typeface="Roboto"/>
              <a:cs typeface="Roboto"/>
              <a:sym typeface="Roboto"/>
            </a:endParaRPr>
          </a:p>
          <a:p>
            <a:pPr marL="565150" lvl="0" indent="-457200" algn="l" rtl="0">
              <a:spcBef>
                <a:spcPts val="0"/>
              </a:spcBef>
              <a:spcAft>
                <a:spcPts val="0"/>
              </a:spcAft>
              <a:buClrTx/>
              <a:buSzPts val="1900"/>
              <a:buFont typeface="+mj-lt"/>
              <a:buAutoNum type="arabicPeriod"/>
            </a:pPr>
            <a:r>
              <a:rPr lang="en" sz="1900" dirty="0">
                <a:solidFill>
                  <a:srgbClr val="222222"/>
                </a:solidFill>
                <a:latin typeface="Roboto"/>
                <a:ea typeface="Roboto"/>
                <a:cs typeface="Roboto"/>
                <a:sym typeface="Roboto"/>
              </a:rPr>
              <a:t>Runners for Existing Distributed Processing Backends</a:t>
            </a:r>
            <a:endParaRPr sz="1900" dirty="0">
              <a:solidFill>
                <a:srgbClr val="222222"/>
              </a:solidFill>
              <a:latin typeface="Roboto"/>
              <a:ea typeface="Roboto"/>
              <a:cs typeface="Roboto"/>
              <a:sym typeface="Roboto"/>
            </a:endParaRPr>
          </a:p>
          <a:p>
            <a:pPr marL="1022350" lvl="1" indent="-457200">
              <a:buClrTx/>
              <a:buSzPts val="1900"/>
            </a:pPr>
            <a:r>
              <a:rPr lang="en" sz="1900" dirty="0">
                <a:solidFill>
                  <a:srgbClr val="222222"/>
                </a:solidFill>
                <a:latin typeface="Roboto"/>
                <a:ea typeface="Roboto"/>
                <a:cs typeface="Roboto"/>
                <a:sym typeface="Roboto"/>
              </a:rPr>
              <a:t>Apache Flink </a:t>
            </a:r>
            <a:endParaRPr sz="1900" dirty="0">
              <a:solidFill>
                <a:srgbClr val="222222"/>
              </a:solidFill>
              <a:latin typeface="Roboto"/>
              <a:ea typeface="Roboto"/>
              <a:cs typeface="Roboto"/>
              <a:sym typeface="Roboto"/>
            </a:endParaRPr>
          </a:p>
          <a:p>
            <a:pPr marL="1022350" lvl="1" indent="-457200">
              <a:buClrTx/>
              <a:buSzPts val="1900"/>
            </a:pPr>
            <a:r>
              <a:rPr lang="en" sz="1900" dirty="0">
                <a:solidFill>
                  <a:srgbClr val="222222"/>
                </a:solidFill>
                <a:latin typeface="Roboto"/>
                <a:ea typeface="Roboto"/>
                <a:cs typeface="Roboto"/>
                <a:sym typeface="Roboto"/>
              </a:rPr>
              <a:t>Apache Spark </a:t>
            </a:r>
            <a:endParaRPr sz="1900" dirty="0">
              <a:solidFill>
                <a:srgbClr val="222222"/>
              </a:solidFill>
              <a:latin typeface="Roboto"/>
              <a:ea typeface="Roboto"/>
              <a:cs typeface="Roboto"/>
              <a:sym typeface="Roboto"/>
            </a:endParaRPr>
          </a:p>
          <a:p>
            <a:pPr marL="1022350" lvl="1" indent="-457200">
              <a:buClrTx/>
              <a:buSzPts val="1900"/>
            </a:pPr>
            <a:r>
              <a:rPr lang="en" sz="1900" dirty="0">
                <a:solidFill>
                  <a:srgbClr val="222222"/>
                </a:solidFill>
                <a:latin typeface="Roboto"/>
                <a:ea typeface="Roboto"/>
                <a:cs typeface="Roboto"/>
                <a:sym typeface="Roboto"/>
              </a:rPr>
              <a:t>Google Cloud Dataflow </a:t>
            </a:r>
            <a:endParaRPr sz="1900" dirty="0">
              <a:solidFill>
                <a:srgbClr val="222222"/>
              </a:solidFill>
              <a:latin typeface="Roboto"/>
              <a:ea typeface="Roboto"/>
              <a:cs typeface="Roboto"/>
              <a:sym typeface="Roboto"/>
            </a:endParaRPr>
          </a:p>
          <a:p>
            <a:pPr marL="1022350" lvl="1" indent="-457200">
              <a:buClrTx/>
              <a:buSzPts val="1900"/>
            </a:pPr>
            <a:r>
              <a:rPr lang="en" sz="1900" dirty="0">
                <a:solidFill>
                  <a:srgbClr val="222222"/>
                </a:solidFill>
                <a:latin typeface="Roboto"/>
                <a:ea typeface="Roboto"/>
                <a:cs typeface="Roboto"/>
                <a:sym typeface="Roboto"/>
              </a:rPr>
              <a:t>Direct runner for local development and testing</a:t>
            </a:r>
            <a:endParaRPr sz="1900" dirty="0">
              <a:solidFill>
                <a:srgbClr val="222222"/>
              </a:solidFill>
              <a:latin typeface="Roboto"/>
              <a:ea typeface="Roboto"/>
              <a:cs typeface="Roboto"/>
              <a:sym typeface="Roboto"/>
            </a:endParaRPr>
          </a:p>
          <a:p>
            <a:pPr marL="1022350" lvl="1" indent="-457200">
              <a:buClrTx/>
              <a:buSzPts val="1900"/>
            </a:pPr>
            <a:r>
              <a:rPr lang="en" sz="1900" dirty="0">
                <a:solidFill>
                  <a:srgbClr val="222222"/>
                </a:solidFill>
                <a:latin typeface="Roboto"/>
                <a:ea typeface="Roboto"/>
                <a:cs typeface="Roboto"/>
                <a:sym typeface="Roboto"/>
              </a:rPr>
              <a:t>In development: Apache Gearpump and Apache Apex</a:t>
            </a:r>
            <a:endParaRPr sz="1900" dirty="0">
              <a:solidFill>
                <a:srgbClr val="222222"/>
              </a:solidFill>
              <a:latin typeface="Roboto"/>
              <a:ea typeface="Roboto"/>
              <a:cs typeface="Roboto"/>
              <a:sym typeface="Roboto"/>
            </a:endParaRPr>
          </a:p>
        </p:txBody>
      </p:sp>
      <p:sp>
        <p:nvSpPr>
          <p:cNvPr id="3457" name="Google Shape;3457;p84"/>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What is Part of Apache Beam?</a:t>
            </a:r>
            <a:endParaRPr sz="2700" dirty="0">
              <a:solidFill>
                <a:srgbClr val="0000FF"/>
              </a:solidFill>
              <a:latin typeface="Open Sans"/>
              <a:ea typeface="Open Sans"/>
              <a:cs typeface="Open Sans"/>
              <a:sym typeface="Open Sans"/>
            </a:endParaRPr>
          </a:p>
        </p:txBody>
      </p:sp>
      <p:pic>
        <p:nvPicPr>
          <p:cNvPr id="3458" name="Google Shape;3458;p84"/>
          <p:cNvPicPr preferRelativeResize="0"/>
          <p:nvPr/>
        </p:nvPicPr>
        <p:blipFill>
          <a:blip r:embed="rId3">
            <a:alphaModFix/>
          </a:blip>
          <a:stretch>
            <a:fillRect/>
          </a:stretch>
        </p:blipFill>
        <p:spPr>
          <a:xfrm>
            <a:off x="7285530" y="1794975"/>
            <a:ext cx="1245450" cy="1803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85"/>
          <p:cNvSpPr txBox="1">
            <a:spLocks noGrp="1"/>
          </p:cNvSpPr>
          <p:nvPr>
            <p:ph type="body" idx="1"/>
          </p:nvPr>
        </p:nvSpPr>
        <p:spPr>
          <a:xfrm>
            <a:off x="388605" y="755860"/>
            <a:ext cx="4482520" cy="4387640"/>
          </a:xfrm>
          <a:prstGeom prst="rect">
            <a:avLst/>
          </a:prstGeom>
        </p:spPr>
        <p:txBody>
          <a:bodyPr spcFirstLastPara="1" wrap="square" lIns="68575" tIns="68575" rIns="68575" bIns="68575" anchor="t" anchorCtr="0">
            <a:noAutofit/>
          </a:bodyPr>
          <a:lstStyle/>
          <a:p>
            <a:pPr marL="457200" lvl="0" indent="-342900" algn="l" rtl="0">
              <a:lnSpc>
                <a:spcPct val="90000"/>
              </a:lnSpc>
              <a:spcBef>
                <a:spcPts val="1200"/>
              </a:spcBef>
              <a:spcAft>
                <a:spcPts val="0"/>
              </a:spcAft>
              <a:buClrTx/>
              <a:buSzPts val="1800"/>
              <a:buFont typeface="Arial"/>
              <a:buAutoNum type="arabicPeriod"/>
            </a:pPr>
            <a:r>
              <a:rPr lang="en-US" sz="1600" b="1" dirty="0">
                <a:solidFill>
                  <a:srgbClr val="222222"/>
                </a:solidFill>
                <a:latin typeface="Roboto"/>
                <a:ea typeface="Roboto"/>
                <a:cs typeface="Roboto"/>
                <a:sym typeface="Roboto"/>
              </a:rPr>
              <a:t>The Beam Model: </a:t>
            </a:r>
            <a:r>
              <a:rPr lang="en-US" sz="1600" dirty="0">
                <a:solidFill>
                  <a:srgbClr val="222222"/>
                </a:solidFill>
                <a:latin typeface="Roboto"/>
                <a:ea typeface="Roboto"/>
                <a:cs typeface="Roboto"/>
                <a:sym typeface="Roboto"/>
              </a:rPr>
              <a:t>the abstractions at the core of Apache Beam</a:t>
            </a:r>
            <a:endParaRPr lang="en-US" sz="1600" b="1" dirty="0">
              <a:solidFill>
                <a:srgbClr val="222222"/>
              </a:solidFill>
              <a:latin typeface="Roboto"/>
              <a:ea typeface="Roboto"/>
              <a:cs typeface="Roboto"/>
              <a:sym typeface="Roboto"/>
            </a:endParaRPr>
          </a:p>
          <a:p>
            <a:pPr marL="457200" lvl="0" indent="-342900" algn="l" rtl="0">
              <a:lnSpc>
                <a:spcPct val="90000"/>
              </a:lnSpc>
              <a:spcBef>
                <a:spcPts val="1200"/>
              </a:spcBef>
              <a:spcAft>
                <a:spcPts val="0"/>
              </a:spcAft>
              <a:buClrTx/>
              <a:buSzPts val="1800"/>
              <a:buFont typeface="Arial"/>
              <a:buAutoNum type="arabicPeriod"/>
            </a:pPr>
            <a:r>
              <a:rPr lang="en" sz="1600" b="1" dirty="0">
                <a:solidFill>
                  <a:srgbClr val="222222"/>
                </a:solidFill>
                <a:latin typeface="Roboto"/>
                <a:ea typeface="Roboto"/>
                <a:cs typeface="Roboto"/>
                <a:sym typeface="Roboto"/>
              </a:rPr>
              <a:t>End users:</a:t>
            </a:r>
            <a:r>
              <a:rPr lang="en" sz="1600" dirty="0">
                <a:solidFill>
                  <a:srgbClr val="222222"/>
                </a:solidFill>
                <a:latin typeface="Roboto"/>
                <a:ea typeface="Roboto"/>
                <a:cs typeface="Roboto"/>
                <a:sym typeface="Roboto"/>
              </a:rPr>
              <a:t> who want to write pipelines or transform libraries  in a language that’s familiar.</a:t>
            </a:r>
            <a:br>
              <a:rPr lang="en" sz="1600" dirty="0">
                <a:solidFill>
                  <a:srgbClr val="222222"/>
                </a:solidFill>
                <a:latin typeface="Roboto"/>
                <a:ea typeface="Roboto"/>
                <a:cs typeface="Roboto"/>
                <a:sym typeface="Roboto"/>
              </a:rPr>
            </a:br>
            <a:endParaRPr sz="1600" dirty="0">
              <a:solidFill>
                <a:srgbClr val="222222"/>
              </a:solidFill>
              <a:latin typeface="Roboto"/>
              <a:ea typeface="Roboto"/>
              <a:cs typeface="Roboto"/>
              <a:sym typeface="Roboto"/>
            </a:endParaRPr>
          </a:p>
          <a:p>
            <a:pPr marL="457200" lvl="0" indent="-342900" algn="l" rtl="0">
              <a:lnSpc>
                <a:spcPct val="90000"/>
              </a:lnSpc>
              <a:spcBef>
                <a:spcPts val="0"/>
              </a:spcBef>
              <a:spcAft>
                <a:spcPts val="0"/>
              </a:spcAft>
              <a:buClrTx/>
              <a:buSzPts val="1800"/>
              <a:buFont typeface="Arial"/>
              <a:buAutoNum type="arabicPeriod"/>
            </a:pPr>
            <a:r>
              <a:rPr lang="en" sz="1600" b="1" dirty="0">
                <a:solidFill>
                  <a:srgbClr val="222222"/>
                </a:solidFill>
                <a:latin typeface="Roboto"/>
                <a:ea typeface="Roboto"/>
                <a:cs typeface="Roboto"/>
                <a:sym typeface="Roboto"/>
              </a:rPr>
              <a:t>SDK writers:</a:t>
            </a:r>
            <a:r>
              <a:rPr lang="en" sz="1600" dirty="0">
                <a:solidFill>
                  <a:srgbClr val="222222"/>
                </a:solidFill>
                <a:latin typeface="Roboto"/>
                <a:ea typeface="Roboto"/>
                <a:cs typeface="Roboto"/>
                <a:sym typeface="Roboto"/>
              </a:rPr>
              <a:t> who want to make Beam concepts available in new languages.</a:t>
            </a:r>
            <a:br>
              <a:rPr lang="en" sz="1600" dirty="0">
                <a:solidFill>
                  <a:srgbClr val="222222"/>
                </a:solidFill>
                <a:latin typeface="Roboto"/>
                <a:ea typeface="Roboto"/>
                <a:cs typeface="Roboto"/>
                <a:sym typeface="Roboto"/>
              </a:rPr>
            </a:br>
            <a:endParaRPr sz="1600" dirty="0">
              <a:solidFill>
                <a:srgbClr val="222222"/>
              </a:solidFill>
              <a:latin typeface="Roboto"/>
              <a:ea typeface="Roboto"/>
              <a:cs typeface="Roboto"/>
              <a:sym typeface="Roboto"/>
            </a:endParaRPr>
          </a:p>
          <a:p>
            <a:pPr marL="457200" lvl="0" indent="-342900" algn="l" rtl="0">
              <a:lnSpc>
                <a:spcPct val="90000"/>
              </a:lnSpc>
              <a:spcBef>
                <a:spcPts val="0"/>
              </a:spcBef>
              <a:spcAft>
                <a:spcPts val="0"/>
              </a:spcAft>
              <a:buClrTx/>
              <a:buSzPts val="1800"/>
              <a:buFont typeface="Arial"/>
              <a:buAutoNum type="arabicPeriod"/>
            </a:pPr>
            <a:r>
              <a:rPr lang="en" sz="1600" b="1" dirty="0">
                <a:solidFill>
                  <a:srgbClr val="222222"/>
                </a:solidFill>
                <a:latin typeface="Roboto"/>
                <a:ea typeface="Roboto"/>
                <a:cs typeface="Roboto"/>
                <a:sym typeface="Roboto"/>
              </a:rPr>
              <a:t>Runner writers:</a:t>
            </a:r>
            <a:r>
              <a:rPr lang="en" sz="1600" dirty="0">
                <a:solidFill>
                  <a:srgbClr val="222222"/>
                </a:solidFill>
                <a:latin typeface="Roboto"/>
                <a:ea typeface="Roboto"/>
                <a:cs typeface="Roboto"/>
                <a:sym typeface="Roboto"/>
              </a:rPr>
              <a:t> who have a distributed processing environment</a:t>
            </a:r>
            <a:r>
              <a:rPr lang="en-US" sz="1600" dirty="0">
                <a:solidFill>
                  <a:srgbClr val="222222"/>
                </a:solidFill>
                <a:latin typeface="Roboto"/>
                <a:ea typeface="Roboto"/>
                <a:cs typeface="Roboto"/>
                <a:sym typeface="Roboto"/>
              </a:rPr>
              <a:t> (on-</a:t>
            </a:r>
            <a:r>
              <a:rPr lang="en-US" sz="1600" dirty="0" err="1">
                <a:solidFill>
                  <a:srgbClr val="222222"/>
                </a:solidFill>
                <a:latin typeface="Roboto"/>
                <a:ea typeface="Roboto"/>
                <a:cs typeface="Roboto"/>
                <a:sym typeface="Roboto"/>
              </a:rPr>
              <a:t>prem</a:t>
            </a:r>
            <a:r>
              <a:rPr lang="en-US" sz="1600" dirty="0">
                <a:solidFill>
                  <a:srgbClr val="222222"/>
                </a:solidFill>
                <a:latin typeface="Roboto"/>
                <a:ea typeface="Roboto"/>
                <a:cs typeface="Roboto"/>
                <a:sym typeface="Roboto"/>
              </a:rPr>
              <a:t>/ cloud, open-source/ closed-source)</a:t>
            </a:r>
            <a:r>
              <a:rPr lang="en" sz="1600" dirty="0">
                <a:solidFill>
                  <a:srgbClr val="222222"/>
                </a:solidFill>
                <a:latin typeface="Roboto"/>
                <a:ea typeface="Roboto"/>
                <a:cs typeface="Roboto"/>
                <a:sym typeface="Roboto"/>
              </a:rPr>
              <a:t> and want to support Beam pipelines</a:t>
            </a:r>
            <a:endParaRPr lang="en-US" sz="1600" dirty="0">
              <a:solidFill>
                <a:srgbClr val="222222"/>
              </a:solidFill>
              <a:latin typeface="Roboto"/>
              <a:ea typeface="Roboto"/>
              <a:cs typeface="Roboto"/>
              <a:sym typeface="Roboto"/>
            </a:endParaRPr>
          </a:p>
          <a:p>
            <a:pPr marL="457200" lvl="0" indent="-342900" algn="l" rtl="0">
              <a:lnSpc>
                <a:spcPct val="90000"/>
              </a:lnSpc>
              <a:spcBef>
                <a:spcPts val="0"/>
              </a:spcBef>
              <a:spcAft>
                <a:spcPts val="0"/>
              </a:spcAft>
              <a:buClrTx/>
              <a:buSzPts val="1800"/>
              <a:buFont typeface="Arial"/>
              <a:buAutoNum type="arabicPeriod"/>
            </a:pPr>
            <a:endParaRPr lang="en-US" sz="1600" dirty="0">
              <a:solidFill>
                <a:srgbClr val="222222"/>
              </a:solidFill>
              <a:latin typeface="Roboto"/>
              <a:ea typeface="Roboto"/>
              <a:cs typeface="Roboto"/>
              <a:sym typeface="Roboto"/>
            </a:endParaRPr>
          </a:p>
          <a:p>
            <a:pPr lvl="0" indent="-342900">
              <a:lnSpc>
                <a:spcPct val="90000"/>
              </a:lnSpc>
              <a:buClrTx/>
              <a:buSzPts val="1800"/>
              <a:buFont typeface="Arial"/>
              <a:buAutoNum type="arabicPeriod"/>
            </a:pPr>
            <a:r>
              <a:rPr lang="en-US" sz="1600" b="1" dirty="0">
                <a:solidFill>
                  <a:srgbClr val="222222"/>
                </a:solidFill>
                <a:latin typeface="Roboto"/>
                <a:ea typeface="Roboto"/>
                <a:cs typeface="Roboto"/>
                <a:sym typeface="Roboto"/>
              </a:rPr>
              <a:t>A </a:t>
            </a:r>
            <a:r>
              <a:rPr lang="en" sz="1600" b="1" dirty="0">
                <a:solidFill>
                  <a:srgbClr val="222222"/>
                </a:solidFill>
                <a:latin typeface="Roboto"/>
                <a:ea typeface="Roboto"/>
                <a:cs typeface="Roboto"/>
                <a:sym typeface="Roboto"/>
              </a:rPr>
              <a:t>Runner </a:t>
            </a:r>
            <a:r>
              <a:rPr lang="en-US" sz="1600" b="1" dirty="0">
                <a:solidFill>
                  <a:srgbClr val="222222"/>
                </a:solidFill>
                <a:latin typeface="Roboto"/>
                <a:ea typeface="Roboto"/>
                <a:cs typeface="Roboto"/>
                <a:sym typeface="Roboto"/>
              </a:rPr>
              <a:t>platform (e.g. </a:t>
            </a:r>
            <a:r>
              <a:rPr lang="en-US" sz="1600" b="1" dirty="0" err="1">
                <a:solidFill>
                  <a:srgbClr val="222222"/>
                </a:solidFill>
                <a:latin typeface="Roboto"/>
                <a:ea typeface="Roboto"/>
                <a:cs typeface="Roboto"/>
                <a:sym typeface="Roboto"/>
              </a:rPr>
              <a:t>Flink</a:t>
            </a:r>
            <a:r>
              <a:rPr lang="en-US" sz="1600" b="1" dirty="0">
                <a:solidFill>
                  <a:srgbClr val="222222"/>
                </a:solidFill>
                <a:latin typeface="Roboto"/>
                <a:ea typeface="Roboto"/>
                <a:cs typeface="Roboto"/>
                <a:sym typeface="Roboto"/>
              </a:rPr>
              <a:t>) </a:t>
            </a:r>
            <a:r>
              <a:rPr lang="en-US" sz="1600" dirty="0">
                <a:solidFill>
                  <a:srgbClr val="222222"/>
                </a:solidFill>
                <a:latin typeface="Roboto"/>
                <a:ea typeface="Roboto"/>
                <a:cs typeface="Roboto"/>
                <a:sym typeface="Roboto"/>
              </a:rPr>
              <a:t>may also make the power of the Beam model available to native users of the platform by extending the platform’s native APIs.</a:t>
            </a:r>
            <a:r>
              <a:rPr lang="en" sz="1600" dirty="0">
                <a:solidFill>
                  <a:srgbClr val="222222"/>
                </a:solidFill>
                <a:latin typeface="Roboto"/>
                <a:ea typeface="Roboto"/>
                <a:cs typeface="Roboto"/>
                <a:sym typeface="Roboto"/>
              </a:rPr>
              <a:t> </a:t>
            </a:r>
            <a:endParaRPr sz="1800" dirty="0">
              <a:solidFill>
                <a:srgbClr val="FFFFFF"/>
              </a:solidFill>
            </a:endParaRPr>
          </a:p>
        </p:txBody>
      </p:sp>
      <p:sp>
        <p:nvSpPr>
          <p:cNvPr id="3464" name="Google Shape;3464;p85"/>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Apache Beam Technical Vision</a:t>
            </a:r>
            <a:endParaRPr sz="2700" dirty="0">
              <a:solidFill>
                <a:srgbClr val="0000FF"/>
              </a:solidFill>
              <a:latin typeface="Open Sans"/>
              <a:ea typeface="Open Sans"/>
              <a:cs typeface="Open Sans"/>
              <a:sym typeface="Open Sans"/>
            </a:endParaRPr>
          </a:p>
        </p:txBody>
      </p:sp>
      <p:grpSp>
        <p:nvGrpSpPr>
          <p:cNvPr id="3465" name="Google Shape;3465;p85"/>
          <p:cNvGrpSpPr/>
          <p:nvPr/>
        </p:nvGrpSpPr>
        <p:grpSpPr>
          <a:xfrm>
            <a:off x="5494782" y="609599"/>
            <a:ext cx="155085" cy="345323"/>
            <a:chOff x="1028700" y="733425"/>
            <a:chExt cx="752475" cy="1676325"/>
          </a:xfrm>
        </p:grpSpPr>
        <p:sp>
          <p:nvSpPr>
            <p:cNvPr id="3466" name="Google Shape;3466;p85"/>
            <p:cNvSpPr/>
            <p:nvPr/>
          </p:nvSpPr>
          <p:spPr>
            <a:xfrm>
              <a:off x="1190625" y="733425"/>
              <a:ext cx="419100" cy="419100"/>
            </a:xfrm>
            <a:prstGeom prst="ellipse">
              <a:avLst/>
            </a:prstGeom>
            <a:no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67" name="Google Shape;3467;p85"/>
            <p:cNvCxnSpPr>
              <a:stCxn id="3466" idx="4"/>
            </p:cNvCxnSpPr>
            <p:nvPr/>
          </p:nvCxnSpPr>
          <p:spPr>
            <a:xfrm>
              <a:off x="1400175" y="1152525"/>
              <a:ext cx="0" cy="656700"/>
            </a:xfrm>
            <a:prstGeom prst="straightConnector1">
              <a:avLst/>
            </a:prstGeom>
            <a:noFill/>
            <a:ln w="28575" cap="flat" cmpd="sng">
              <a:solidFill>
                <a:srgbClr val="4A86E8"/>
              </a:solidFill>
              <a:prstDash val="solid"/>
              <a:round/>
              <a:headEnd type="none" w="med" len="med"/>
              <a:tailEnd type="none" w="med" len="med"/>
            </a:ln>
          </p:spPr>
        </p:cxnSp>
        <p:cxnSp>
          <p:nvCxnSpPr>
            <p:cNvPr id="3468" name="Google Shape;3468;p85"/>
            <p:cNvCxnSpPr/>
            <p:nvPr/>
          </p:nvCxnSpPr>
          <p:spPr>
            <a:xfrm flipH="1">
              <a:off x="1104975" y="1819275"/>
              <a:ext cx="295200" cy="581100"/>
            </a:xfrm>
            <a:prstGeom prst="straightConnector1">
              <a:avLst/>
            </a:prstGeom>
            <a:noFill/>
            <a:ln w="28575" cap="flat" cmpd="sng">
              <a:solidFill>
                <a:srgbClr val="4A86E8"/>
              </a:solidFill>
              <a:prstDash val="solid"/>
              <a:round/>
              <a:headEnd type="none" w="med" len="med"/>
              <a:tailEnd type="none" w="med" len="med"/>
            </a:ln>
          </p:spPr>
        </p:cxnSp>
        <p:cxnSp>
          <p:nvCxnSpPr>
            <p:cNvPr id="3469" name="Google Shape;3469;p85"/>
            <p:cNvCxnSpPr/>
            <p:nvPr/>
          </p:nvCxnSpPr>
          <p:spPr>
            <a:xfrm>
              <a:off x="1419225" y="1847850"/>
              <a:ext cx="266700" cy="561900"/>
            </a:xfrm>
            <a:prstGeom prst="straightConnector1">
              <a:avLst/>
            </a:prstGeom>
            <a:noFill/>
            <a:ln w="28575" cap="flat" cmpd="sng">
              <a:solidFill>
                <a:srgbClr val="4A86E8"/>
              </a:solidFill>
              <a:prstDash val="solid"/>
              <a:round/>
              <a:headEnd type="none" w="med" len="med"/>
              <a:tailEnd type="none" w="med" len="med"/>
            </a:ln>
          </p:spPr>
        </p:cxnSp>
        <p:cxnSp>
          <p:nvCxnSpPr>
            <p:cNvPr id="3470" name="Google Shape;3470;p85"/>
            <p:cNvCxnSpPr/>
            <p:nvPr/>
          </p:nvCxnSpPr>
          <p:spPr>
            <a:xfrm>
              <a:off x="1028700" y="1333500"/>
              <a:ext cx="371400" cy="228600"/>
            </a:xfrm>
            <a:prstGeom prst="straightConnector1">
              <a:avLst/>
            </a:prstGeom>
            <a:noFill/>
            <a:ln w="28575" cap="flat" cmpd="sng">
              <a:solidFill>
                <a:srgbClr val="4A86E8"/>
              </a:solidFill>
              <a:prstDash val="solid"/>
              <a:round/>
              <a:headEnd type="none" w="med" len="med"/>
              <a:tailEnd type="none" w="med" len="med"/>
            </a:ln>
          </p:spPr>
        </p:cxnSp>
        <p:cxnSp>
          <p:nvCxnSpPr>
            <p:cNvPr id="3471" name="Google Shape;3471;p85"/>
            <p:cNvCxnSpPr/>
            <p:nvPr/>
          </p:nvCxnSpPr>
          <p:spPr>
            <a:xfrm rot="10800000" flipH="1">
              <a:off x="1400175" y="1343100"/>
              <a:ext cx="381000" cy="219000"/>
            </a:xfrm>
            <a:prstGeom prst="straightConnector1">
              <a:avLst/>
            </a:prstGeom>
            <a:noFill/>
            <a:ln w="28575" cap="flat" cmpd="sng">
              <a:solidFill>
                <a:srgbClr val="4A86E8"/>
              </a:solidFill>
              <a:prstDash val="solid"/>
              <a:round/>
              <a:headEnd type="none" w="med" len="med"/>
              <a:tailEnd type="none" w="med" len="med"/>
            </a:ln>
          </p:spPr>
        </p:cxnSp>
      </p:grpSp>
      <p:sp>
        <p:nvSpPr>
          <p:cNvPr id="3472" name="Google Shape;3472;p85"/>
          <p:cNvSpPr/>
          <p:nvPr/>
        </p:nvSpPr>
        <p:spPr>
          <a:xfrm>
            <a:off x="7398572" y="3722963"/>
            <a:ext cx="0" cy="0"/>
          </a:xfrm>
          <a:prstGeom prst="arc">
            <a:avLst>
              <a:gd name="adj1" fmla="val 0"/>
              <a:gd name="adj2" fmla="val 540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85"/>
          <p:cNvSpPr/>
          <p:nvPr/>
        </p:nvSpPr>
        <p:spPr>
          <a:xfrm>
            <a:off x="5691275" y="3773038"/>
            <a:ext cx="2590200" cy="2748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Beam Model: Fn Runners</a:t>
            </a:r>
            <a:endParaRPr sz="1200">
              <a:solidFill>
                <a:srgbClr val="FFFFFF"/>
              </a:solidFill>
              <a:latin typeface="Roboto"/>
              <a:ea typeface="Roboto"/>
              <a:cs typeface="Roboto"/>
              <a:sym typeface="Roboto"/>
            </a:endParaRPr>
          </a:p>
        </p:txBody>
      </p:sp>
      <p:sp>
        <p:nvSpPr>
          <p:cNvPr id="3474" name="Google Shape;3474;p85"/>
          <p:cNvSpPr/>
          <p:nvPr/>
        </p:nvSpPr>
        <p:spPr>
          <a:xfrm>
            <a:off x="5677438" y="2834549"/>
            <a:ext cx="845700" cy="682200"/>
          </a:xfrm>
          <a:prstGeom prst="rect">
            <a:avLst/>
          </a:prstGeom>
          <a:solidFill>
            <a:srgbClr val="741B4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Runner A</a:t>
            </a:r>
            <a:endParaRPr sz="1200">
              <a:solidFill>
                <a:srgbClr val="FFFFFF"/>
              </a:solidFill>
              <a:latin typeface="Roboto"/>
              <a:ea typeface="Roboto"/>
              <a:cs typeface="Roboto"/>
              <a:sym typeface="Roboto"/>
            </a:endParaRPr>
          </a:p>
        </p:txBody>
      </p:sp>
      <p:sp>
        <p:nvSpPr>
          <p:cNvPr id="3475" name="Google Shape;3475;p85"/>
          <p:cNvSpPr/>
          <p:nvPr/>
        </p:nvSpPr>
        <p:spPr>
          <a:xfrm>
            <a:off x="7449500" y="2843223"/>
            <a:ext cx="845700" cy="682200"/>
          </a:xfrm>
          <a:prstGeom prst="rect">
            <a:avLst/>
          </a:prstGeom>
          <a:solidFill>
            <a:srgbClr val="98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Runner B</a:t>
            </a:r>
            <a:endParaRPr sz="1200">
              <a:solidFill>
                <a:srgbClr val="FFFFFF"/>
              </a:solidFill>
              <a:latin typeface="Roboto"/>
              <a:ea typeface="Roboto"/>
              <a:cs typeface="Roboto"/>
              <a:sym typeface="Roboto"/>
            </a:endParaRPr>
          </a:p>
        </p:txBody>
      </p:sp>
      <p:cxnSp>
        <p:nvCxnSpPr>
          <p:cNvPr id="3476" name="Google Shape;3476;p85"/>
          <p:cNvCxnSpPr>
            <a:stCxn id="3477" idx="2"/>
            <a:endCxn id="3474" idx="0"/>
          </p:cNvCxnSpPr>
          <p:nvPr/>
        </p:nvCxnSpPr>
        <p:spPr>
          <a:xfrm flipH="1">
            <a:off x="6100425" y="2595588"/>
            <a:ext cx="885900" cy="239100"/>
          </a:xfrm>
          <a:prstGeom prst="straightConnector1">
            <a:avLst/>
          </a:prstGeom>
          <a:noFill/>
          <a:ln w="9525" cap="flat" cmpd="sng">
            <a:solidFill>
              <a:schemeClr val="accent6"/>
            </a:solidFill>
            <a:prstDash val="solid"/>
            <a:round/>
            <a:headEnd type="none" w="med" len="med"/>
            <a:tailEnd type="oval" w="med" len="med"/>
          </a:ln>
        </p:spPr>
      </p:cxnSp>
      <p:cxnSp>
        <p:nvCxnSpPr>
          <p:cNvPr id="3478" name="Google Shape;3478;p85"/>
          <p:cNvCxnSpPr>
            <a:endCxn id="3479" idx="0"/>
          </p:cNvCxnSpPr>
          <p:nvPr/>
        </p:nvCxnSpPr>
        <p:spPr>
          <a:xfrm>
            <a:off x="6986325" y="2471248"/>
            <a:ext cx="0" cy="363300"/>
          </a:xfrm>
          <a:prstGeom prst="straightConnector1">
            <a:avLst/>
          </a:prstGeom>
          <a:noFill/>
          <a:ln w="9525" cap="flat" cmpd="sng">
            <a:solidFill>
              <a:schemeClr val="accent6"/>
            </a:solidFill>
            <a:prstDash val="solid"/>
            <a:round/>
            <a:headEnd type="none" w="med" len="med"/>
            <a:tailEnd type="oval" w="med" len="med"/>
          </a:ln>
        </p:spPr>
      </p:cxnSp>
      <p:cxnSp>
        <p:nvCxnSpPr>
          <p:cNvPr id="3480" name="Google Shape;3480;p85"/>
          <p:cNvCxnSpPr>
            <a:stCxn id="3477" idx="2"/>
            <a:endCxn id="3475" idx="0"/>
          </p:cNvCxnSpPr>
          <p:nvPr/>
        </p:nvCxnSpPr>
        <p:spPr>
          <a:xfrm>
            <a:off x="6986325" y="2595588"/>
            <a:ext cx="885900" cy="247500"/>
          </a:xfrm>
          <a:prstGeom prst="straightConnector1">
            <a:avLst/>
          </a:prstGeom>
          <a:noFill/>
          <a:ln w="9525" cap="flat" cmpd="sng">
            <a:solidFill>
              <a:schemeClr val="accent6"/>
            </a:solidFill>
            <a:prstDash val="solid"/>
            <a:round/>
            <a:headEnd type="none" w="med" len="med"/>
            <a:tailEnd type="oval" w="med" len="med"/>
          </a:ln>
        </p:spPr>
      </p:cxnSp>
      <p:cxnSp>
        <p:nvCxnSpPr>
          <p:cNvPr id="3481" name="Google Shape;3481;p85"/>
          <p:cNvCxnSpPr/>
          <p:nvPr/>
        </p:nvCxnSpPr>
        <p:spPr>
          <a:xfrm>
            <a:off x="6100263" y="3516749"/>
            <a:ext cx="886200" cy="256200"/>
          </a:xfrm>
          <a:prstGeom prst="straightConnector1">
            <a:avLst/>
          </a:prstGeom>
          <a:noFill/>
          <a:ln w="9525" cap="flat" cmpd="sng">
            <a:solidFill>
              <a:schemeClr val="accent3"/>
            </a:solidFill>
            <a:prstDash val="solid"/>
            <a:round/>
            <a:headEnd type="none" w="med" len="med"/>
            <a:tailEnd type="oval" w="med" len="med"/>
          </a:ln>
        </p:spPr>
      </p:cxnSp>
      <p:cxnSp>
        <p:nvCxnSpPr>
          <p:cNvPr id="3482" name="Google Shape;3482;p85"/>
          <p:cNvCxnSpPr/>
          <p:nvPr/>
        </p:nvCxnSpPr>
        <p:spPr>
          <a:xfrm>
            <a:off x="6984825" y="3456575"/>
            <a:ext cx="3000" cy="282600"/>
          </a:xfrm>
          <a:prstGeom prst="straightConnector1">
            <a:avLst/>
          </a:prstGeom>
          <a:noFill/>
          <a:ln w="9525" cap="flat" cmpd="sng">
            <a:solidFill>
              <a:srgbClr val="0B5394"/>
            </a:solidFill>
            <a:prstDash val="solid"/>
            <a:round/>
            <a:headEnd type="none" w="med" len="med"/>
            <a:tailEnd type="oval" w="med" len="med"/>
          </a:ln>
        </p:spPr>
      </p:cxnSp>
      <p:cxnSp>
        <p:nvCxnSpPr>
          <p:cNvPr id="3483" name="Google Shape;3483;p85"/>
          <p:cNvCxnSpPr>
            <a:stCxn id="3475" idx="2"/>
            <a:endCxn id="3473" idx="0"/>
          </p:cNvCxnSpPr>
          <p:nvPr/>
        </p:nvCxnSpPr>
        <p:spPr>
          <a:xfrm flipH="1">
            <a:off x="6986450" y="3525423"/>
            <a:ext cx="885900" cy="247500"/>
          </a:xfrm>
          <a:prstGeom prst="straightConnector1">
            <a:avLst/>
          </a:prstGeom>
          <a:noFill/>
          <a:ln w="9525" cap="flat" cmpd="sng">
            <a:solidFill>
              <a:schemeClr val="accent2"/>
            </a:solidFill>
            <a:prstDash val="solid"/>
            <a:round/>
            <a:headEnd type="none" w="med" len="med"/>
            <a:tailEnd type="oval" w="med" len="med"/>
          </a:ln>
        </p:spPr>
      </p:cxnSp>
      <p:cxnSp>
        <p:nvCxnSpPr>
          <p:cNvPr id="3484" name="Google Shape;3484;p85"/>
          <p:cNvCxnSpPr>
            <a:endCxn id="3485" idx="0"/>
          </p:cNvCxnSpPr>
          <p:nvPr/>
        </p:nvCxnSpPr>
        <p:spPr>
          <a:xfrm>
            <a:off x="5572325" y="1027263"/>
            <a:ext cx="0" cy="251700"/>
          </a:xfrm>
          <a:prstGeom prst="straightConnector1">
            <a:avLst/>
          </a:prstGeom>
          <a:noFill/>
          <a:ln w="19050" cap="flat" cmpd="sng">
            <a:solidFill>
              <a:srgbClr val="4A86E8"/>
            </a:solidFill>
            <a:prstDash val="solid"/>
            <a:round/>
            <a:headEnd type="none" w="med" len="med"/>
            <a:tailEnd type="stealth" w="med" len="med"/>
          </a:ln>
        </p:spPr>
      </p:cxnSp>
      <p:sp>
        <p:nvSpPr>
          <p:cNvPr id="3477" name="Google Shape;3477;p85"/>
          <p:cNvSpPr/>
          <p:nvPr/>
        </p:nvSpPr>
        <p:spPr>
          <a:xfrm>
            <a:off x="5691225" y="2320788"/>
            <a:ext cx="2590200" cy="2748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Beam Model: Pipeline Construction</a:t>
            </a:r>
            <a:endParaRPr sz="1200">
              <a:solidFill>
                <a:srgbClr val="FFFFFF"/>
              </a:solidFill>
              <a:latin typeface="Roboto"/>
              <a:ea typeface="Roboto"/>
              <a:cs typeface="Roboto"/>
              <a:sym typeface="Roboto"/>
            </a:endParaRPr>
          </a:p>
        </p:txBody>
      </p:sp>
      <p:cxnSp>
        <p:nvCxnSpPr>
          <p:cNvPr id="3486" name="Google Shape;3486;p85"/>
          <p:cNvCxnSpPr/>
          <p:nvPr/>
        </p:nvCxnSpPr>
        <p:spPr>
          <a:xfrm>
            <a:off x="5572325" y="1870830"/>
            <a:ext cx="1414200" cy="367800"/>
          </a:xfrm>
          <a:prstGeom prst="straightConnector1">
            <a:avLst/>
          </a:prstGeom>
          <a:noFill/>
          <a:ln w="9525" cap="flat" cmpd="sng">
            <a:solidFill>
              <a:srgbClr val="4A86E8"/>
            </a:solidFill>
            <a:prstDash val="solid"/>
            <a:round/>
            <a:headEnd type="none" w="med" len="med"/>
            <a:tailEnd type="oval" w="med" len="med"/>
          </a:ln>
        </p:spPr>
      </p:cxnSp>
      <p:cxnSp>
        <p:nvCxnSpPr>
          <p:cNvPr id="3487" name="Google Shape;3487;p85"/>
          <p:cNvCxnSpPr/>
          <p:nvPr/>
        </p:nvCxnSpPr>
        <p:spPr>
          <a:xfrm flipH="1">
            <a:off x="6986250" y="1853225"/>
            <a:ext cx="1254000" cy="385500"/>
          </a:xfrm>
          <a:prstGeom prst="straightConnector1">
            <a:avLst/>
          </a:prstGeom>
          <a:noFill/>
          <a:ln w="9525" cap="flat" cmpd="sng">
            <a:solidFill>
              <a:srgbClr val="FF00FF"/>
            </a:solidFill>
            <a:prstDash val="solid"/>
            <a:round/>
            <a:headEnd type="none" w="med" len="med"/>
            <a:tailEnd type="oval" w="med" len="med"/>
          </a:ln>
        </p:spPr>
      </p:cxnSp>
      <p:cxnSp>
        <p:nvCxnSpPr>
          <p:cNvPr id="3488" name="Google Shape;3488;p85"/>
          <p:cNvCxnSpPr>
            <a:stCxn id="3489" idx="2"/>
            <a:endCxn id="3477" idx="0"/>
          </p:cNvCxnSpPr>
          <p:nvPr/>
        </p:nvCxnSpPr>
        <p:spPr>
          <a:xfrm flipH="1">
            <a:off x="6986225" y="1978963"/>
            <a:ext cx="8100" cy="341700"/>
          </a:xfrm>
          <a:prstGeom prst="straightConnector1">
            <a:avLst/>
          </a:prstGeom>
          <a:noFill/>
          <a:ln w="9525" cap="flat" cmpd="sng">
            <a:solidFill>
              <a:srgbClr val="9900FF"/>
            </a:solidFill>
            <a:prstDash val="solid"/>
            <a:round/>
            <a:headEnd type="none" w="med" len="med"/>
            <a:tailEnd type="oval" w="med" len="med"/>
          </a:ln>
        </p:spPr>
      </p:cxnSp>
      <p:sp>
        <p:nvSpPr>
          <p:cNvPr id="3489" name="Google Shape;3489;p85"/>
          <p:cNvSpPr txBox="1"/>
          <p:nvPr/>
        </p:nvSpPr>
        <p:spPr>
          <a:xfrm>
            <a:off x="6457775" y="1296763"/>
            <a:ext cx="1073100" cy="682200"/>
          </a:xfrm>
          <a:prstGeom prst="rect">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Other</a:t>
            </a:r>
            <a:endParaRPr sz="1200">
              <a:solidFill>
                <a:srgbClr val="FFFFFF"/>
              </a:solidFill>
              <a:latin typeface="Roboto"/>
              <a:ea typeface="Roboto"/>
              <a:cs typeface="Roboto"/>
              <a:sym typeface="Roboto"/>
            </a:endParaRPr>
          </a:p>
          <a:p>
            <a:pPr marL="0" lvl="0" indent="0" algn="ctr" rtl="0">
              <a:spcBef>
                <a:spcPts val="0"/>
              </a:spcBef>
              <a:spcAft>
                <a:spcPts val="0"/>
              </a:spcAft>
              <a:buNone/>
            </a:pPr>
            <a:r>
              <a:rPr lang="en" sz="1200">
                <a:solidFill>
                  <a:srgbClr val="FFFFFF"/>
                </a:solidFill>
                <a:latin typeface="Roboto"/>
                <a:ea typeface="Roboto"/>
                <a:cs typeface="Roboto"/>
                <a:sym typeface="Roboto"/>
              </a:rPr>
              <a:t>Languages</a:t>
            </a:r>
            <a:endParaRPr sz="1200">
              <a:solidFill>
                <a:srgbClr val="FFFFFF"/>
              </a:solidFill>
              <a:latin typeface="Roboto"/>
              <a:ea typeface="Roboto"/>
              <a:cs typeface="Roboto"/>
              <a:sym typeface="Roboto"/>
            </a:endParaRPr>
          </a:p>
        </p:txBody>
      </p:sp>
      <p:sp>
        <p:nvSpPr>
          <p:cNvPr id="3485" name="Google Shape;3485;p85"/>
          <p:cNvSpPr/>
          <p:nvPr/>
        </p:nvSpPr>
        <p:spPr>
          <a:xfrm>
            <a:off x="5035775" y="1278963"/>
            <a:ext cx="1073100" cy="682200"/>
          </a:xfrm>
          <a:prstGeom prst="rect">
            <a:avLst/>
          </a:prstGeom>
          <a:solidFill>
            <a:srgbClr val="4A86E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Beam Java</a:t>
            </a:r>
            <a:endParaRPr sz="1200">
              <a:solidFill>
                <a:srgbClr val="FFFFFF"/>
              </a:solidFill>
              <a:latin typeface="Roboto"/>
              <a:ea typeface="Roboto"/>
              <a:cs typeface="Roboto"/>
              <a:sym typeface="Roboto"/>
            </a:endParaRPr>
          </a:p>
        </p:txBody>
      </p:sp>
      <p:grpSp>
        <p:nvGrpSpPr>
          <p:cNvPr id="3490" name="Google Shape;3490;p85"/>
          <p:cNvGrpSpPr/>
          <p:nvPr/>
        </p:nvGrpSpPr>
        <p:grpSpPr>
          <a:xfrm>
            <a:off x="8338782" y="609599"/>
            <a:ext cx="155085" cy="345323"/>
            <a:chOff x="1028700" y="733425"/>
            <a:chExt cx="752475" cy="1676325"/>
          </a:xfrm>
        </p:grpSpPr>
        <p:sp>
          <p:nvSpPr>
            <p:cNvPr id="3491" name="Google Shape;3491;p85"/>
            <p:cNvSpPr/>
            <p:nvPr/>
          </p:nvSpPr>
          <p:spPr>
            <a:xfrm>
              <a:off x="1190625" y="733425"/>
              <a:ext cx="419100" cy="4191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492" name="Google Shape;3492;p85"/>
            <p:cNvCxnSpPr>
              <a:stCxn id="3491" idx="4"/>
            </p:cNvCxnSpPr>
            <p:nvPr/>
          </p:nvCxnSpPr>
          <p:spPr>
            <a:xfrm>
              <a:off x="1400175" y="1152525"/>
              <a:ext cx="0" cy="656700"/>
            </a:xfrm>
            <a:prstGeom prst="straightConnector1">
              <a:avLst/>
            </a:prstGeom>
            <a:noFill/>
            <a:ln w="28575" cap="flat" cmpd="sng">
              <a:solidFill>
                <a:srgbClr val="FF00FF"/>
              </a:solidFill>
              <a:prstDash val="solid"/>
              <a:round/>
              <a:headEnd type="none" w="med" len="med"/>
              <a:tailEnd type="none" w="med" len="med"/>
            </a:ln>
          </p:spPr>
        </p:cxnSp>
        <p:cxnSp>
          <p:nvCxnSpPr>
            <p:cNvPr id="3493" name="Google Shape;3493;p85"/>
            <p:cNvCxnSpPr/>
            <p:nvPr/>
          </p:nvCxnSpPr>
          <p:spPr>
            <a:xfrm flipH="1">
              <a:off x="1104975" y="1819275"/>
              <a:ext cx="295200" cy="581100"/>
            </a:xfrm>
            <a:prstGeom prst="straightConnector1">
              <a:avLst/>
            </a:prstGeom>
            <a:noFill/>
            <a:ln w="28575" cap="flat" cmpd="sng">
              <a:solidFill>
                <a:srgbClr val="FF00FF"/>
              </a:solidFill>
              <a:prstDash val="solid"/>
              <a:round/>
              <a:headEnd type="none" w="med" len="med"/>
              <a:tailEnd type="none" w="med" len="med"/>
            </a:ln>
          </p:spPr>
        </p:cxnSp>
        <p:cxnSp>
          <p:nvCxnSpPr>
            <p:cNvPr id="3494" name="Google Shape;3494;p85"/>
            <p:cNvCxnSpPr/>
            <p:nvPr/>
          </p:nvCxnSpPr>
          <p:spPr>
            <a:xfrm>
              <a:off x="1419225" y="1847850"/>
              <a:ext cx="266700" cy="561900"/>
            </a:xfrm>
            <a:prstGeom prst="straightConnector1">
              <a:avLst/>
            </a:prstGeom>
            <a:noFill/>
            <a:ln w="28575" cap="flat" cmpd="sng">
              <a:solidFill>
                <a:srgbClr val="FF00FF"/>
              </a:solidFill>
              <a:prstDash val="solid"/>
              <a:round/>
              <a:headEnd type="none" w="med" len="med"/>
              <a:tailEnd type="none" w="med" len="med"/>
            </a:ln>
          </p:spPr>
        </p:cxnSp>
        <p:cxnSp>
          <p:nvCxnSpPr>
            <p:cNvPr id="3495" name="Google Shape;3495;p85"/>
            <p:cNvCxnSpPr/>
            <p:nvPr/>
          </p:nvCxnSpPr>
          <p:spPr>
            <a:xfrm>
              <a:off x="1028700" y="1333500"/>
              <a:ext cx="371400" cy="228600"/>
            </a:xfrm>
            <a:prstGeom prst="straightConnector1">
              <a:avLst/>
            </a:prstGeom>
            <a:noFill/>
            <a:ln w="28575" cap="flat" cmpd="sng">
              <a:solidFill>
                <a:srgbClr val="FF00FF"/>
              </a:solidFill>
              <a:prstDash val="solid"/>
              <a:round/>
              <a:headEnd type="none" w="med" len="med"/>
              <a:tailEnd type="none" w="med" len="med"/>
            </a:ln>
          </p:spPr>
        </p:cxnSp>
        <p:cxnSp>
          <p:nvCxnSpPr>
            <p:cNvPr id="3496" name="Google Shape;3496;p85"/>
            <p:cNvCxnSpPr/>
            <p:nvPr/>
          </p:nvCxnSpPr>
          <p:spPr>
            <a:xfrm rot="10800000" flipH="1">
              <a:off x="1400175" y="1343100"/>
              <a:ext cx="381000" cy="219000"/>
            </a:xfrm>
            <a:prstGeom prst="straightConnector1">
              <a:avLst/>
            </a:prstGeom>
            <a:noFill/>
            <a:ln w="28575" cap="flat" cmpd="sng">
              <a:solidFill>
                <a:srgbClr val="FF00FF"/>
              </a:solidFill>
              <a:prstDash val="solid"/>
              <a:round/>
              <a:headEnd type="none" w="med" len="med"/>
              <a:tailEnd type="none" w="med" len="med"/>
            </a:ln>
          </p:spPr>
        </p:cxnSp>
      </p:grpSp>
      <p:cxnSp>
        <p:nvCxnSpPr>
          <p:cNvPr id="3497" name="Google Shape;3497;p85"/>
          <p:cNvCxnSpPr>
            <a:endCxn id="3498" idx="0"/>
          </p:cNvCxnSpPr>
          <p:nvPr/>
        </p:nvCxnSpPr>
        <p:spPr>
          <a:xfrm>
            <a:off x="8416325" y="1027263"/>
            <a:ext cx="0" cy="251700"/>
          </a:xfrm>
          <a:prstGeom prst="straightConnector1">
            <a:avLst/>
          </a:prstGeom>
          <a:noFill/>
          <a:ln w="19050" cap="flat" cmpd="sng">
            <a:solidFill>
              <a:srgbClr val="FF00FF"/>
            </a:solidFill>
            <a:prstDash val="solid"/>
            <a:round/>
            <a:headEnd type="none" w="med" len="med"/>
            <a:tailEnd type="stealth" w="med" len="med"/>
          </a:ln>
        </p:spPr>
      </p:cxnSp>
      <p:sp>
        <p:nvSpPr>
          <p:cNvPr id="3498" name="Google Shape;3498;p85"/>
          <p:cNvSpPr/>
          <p:nvPr/>
        </p:nvSpPr>
        <p:spPr>
          <a:xfrm>
            <a:off x="7879775" y="1278963"/>
            <a:ext cx="1073100" cy="682200"/>
          </a:xfrm>
          <a:prstGeom prst="rect">
            <a:avLst/>
          </a:prstGeom>
          <a:solidFill>
            <a:srgbClr val="FF00FF"/>
          </a:solid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Beam Python</a:t>
            </a:r>
            <a:endParaRPr sz="1200">
              <a:solidFill>
                <a:srgbClr val="FFFFFF"/>
              </a:solidFill>
              <a:latin typeface="Roboto"/>
              <a:ea typeface="Roboto"/>
              <a:cs typeface="Roboto"/>
              <a:sym typeface="Roboto"/>
            </a:endParaRPr>
          </a:p>
        </p:txBody>
      </p:sp>
      <p:sp>
        <p:nvSpPr>
          <p:cNvPr id="3499" name="Google Shape;3499;p85"/>
          <p:cNvSpPr/>
          <p:nvPr/>
        </p:nvSpPr>
        <p:spPr>
          <a:xfrm>
            <a:off x="5168650" y="4422225"/>
            <a:ext cx="1146600" cy="274800"/>
          </a:xfrm>
          <a:prstGeom prst="rect">
            <a:avLst/>
          </a:prstGeom>
          <a:solidFill>
            <a:srgbClr val="4A86E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Execution</a:t>
            </a:r>
            <a:endParaRPr sz="1200">
              <a:solidFill>
                <a:srgbClr val="FFFFFF"/>
              </a:solidFill>
              <a:latin typeface="Roboto"/>
              <a:ea typeface="Roboto"/>
              <a:cs typeface="Roboto"/>
              <a:sym typeface="Roboto"/>
            </a:endParaRPr>
          </a:p>
        </p:txBody>
      </p:sp>
      <p:cxnSp>
        <p:nvCxnSpPr>
          <p:cNvPr id="3500" name="Google Shape;3500;p85"/>
          <p:cNvCxnSpPr>
            <a:stCxn id="3473" idx="2"/>
            <a:endCxn id="3499" idx="0"/>
          </p:cNvCxnSpPr>
          <p:nvPr/>
        </p:nvCxnSpPr>
        <p:spPr>
          <a:xfrm flipH="1">
            <a:off x="5741975" y="4047838"/>
            <a:ext cx="1244400" cy="374400"/>
          </a:xfrm>
          <a:prstGeom prst="straightConnector1">
            <a:avLst/>
          </a:prstGeom>
          <a:noFill/>
          <a:ln w="9525" cap="flat" cmpd="sng">
            <a:solidFill>
              <a:srgbClr val="4A86E8"/>
            </a:solidFill>
            <a:prstDash val="solid"/>
            <a:round/>
            <a:headEnd type="none" w="med" len="med"/>
            <a:tailEnd type="oval" w="med" len="med"/>
          </a:ln>
        </p:spPr>
      </p:cxnSp>
      <p:sp>
        <p:nvSpPr>
          <p:cNvPr id="3501" name="Google Shape;3501;p85"/>
          <p:cNvSpPr/>
          <p:nvPr/>
        </p:nvSpPr>
        <p:spPr>
          <a:xfrm>
            <a:off x="7665300" y="4422225"/>
            <a:ext cx="1048500" cy="274800"/>
          </a:xfrm>
          <a:prstGeom prst="rect">
            <a:avLst/>
          </a:prstGeom>
          <a:solidFill>
            <a:srgbClr val="FF00FF"/>
          </a:solidFill>
          <a:ln w="1905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Execution</a:t>
            </a:r>
            <a:endParaRPr sz="1200">
              <a:solidFill>
                <a:srgbClr val="FFFFFF"/>
              </a:solidFill>
              <a:latin typeface="Roboto"/>
              <a:ea typeface="Roboto"/>
              <a:cs typeface="Roboto"/>
              <a:sym typeface="Roboto"/>
            </a:endParaRPr>
          </a:p>
        </p:txBody>
      </p:sp>
      <p:cxnSp>
        <p:nvCxnSpPr>
          <p:cNvPr id="3502" name="Google Shape;3502;p85"/>
          <p:cNvCxnSpPr>
            <a:stCxn id="3473" idx="2"/>
            <a:endCxn id="3501" idx="0"/>
          </p:cNvCxnSpPr>
          <p:nvPr/>
        </p:nvCxnSpPr>
        <p:spPr>
          <a:xfrm>
            <a:off x="6986375" y="4047838"/>
            <a:ext cx="1203300" cy="374400"/>
          </a:xfrm>
          <a:prstGeom prst="straightConnector1">
            <a:avLst/>
          </a:prstGeom>
          <a:noFill/>
          <a:ln w="9525" cap="flat" cmpd="sng">
            <a:solidFill>
              <a:srgbClr val="FF00FF"/>
            </a:solidFill>
            <a:prstDash val="solid"/>
            <a:round/>
            <a:headEnd type="none" w="med" len="med"/>
            <a:tailEnd type="oval" w="med" len="med"/>
          </a:ln>
        </p:spPr>
      </p:cxnSp>
      <p:sp>
        <p:nvSpPr>
          <p:cNvPr id="3479" name="Google Shape;3479;p85"/>
          <p:cNvSpPr/>
          <p:nvPr/>
        </p:nvSpPr>
        <p:spPr>
          <a:xfrm>
            <a:off x="6563475" y="2834548"/>
            <a:ext cx="845700" cy="6822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Cloud Dataflow</a:t>
            </a:r>
            <a:endParaRPr sz="1200">
              <a:solidFill>
                <a:srgbClr val="FFFFFF"/>
              </a:solidFill>
              <a:latin typeface="Roboto"/>
              <a:ea typeface="Roboto"/>
              <a:cs typeface="Roboto"/>
              <a:sym typeface="Roboto"/>
            </a:endParaRPr>
          </a:p>
        </p:txBody>
      </p:sp>
      <p:sp>
        <p:nvSpPr>
          <p:cNvPr id="3503" name="Google Shape;3503;p85"/>
          <p:cNvSpPr/>
          <p:nvPr/>
        </p:nvSpPr>
        <p:spPr>
          <a:xfrm>
            <a:off x="6453725" y="4422225"/>
            <a:ext cx="1073100" cy="274800"/>
          </a:xfrm>
          <a:prstGeom prst="rect">
            <a:avLst/>
          </a:prstGeom>
          <a:solidFill>
            <a:srgbClr val="9900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Execution</a:t>
            </a:r>
            <a:endParaRPr sz="1200">
              <a:solidFill>
                <a:srgbClr val="FFFFFF"/>
              </a:solidFill>
              <a:latin typeface="Roboto"/>
              <a:ea typeface="Roboto"/>
              <a:cs typeface="Roboto"/>
              <a:sym typeface="Roboto"/>
            </a:endParaRPr>
          </a:p>
        </p:txBody>
      </p:sp>
      <p:cxnSp>
        <p:nvCxnSpPr>
          <p:cNvPr id="3504" name="Google Shape;3504;p85"/>
          <p:cNvCxnSpPr>
            <a:stCxn id="3473" idx="2"/>
            <a:endCxn id="3503" idx="0"/>
          </p:cNvCxnSpPr>
          <p:nvPr/>
        </p:nvCxnSpPr>
        <p:spPr>
          <a:xfrm>
            <a:off x="6986375" y="4047838"/>
            <a:ext cx="3900" cy="374400"/>
          </a:xfrm>
          <a:prstGeom prst="straightConnector1">
            <a:avLst/>
          </a:prstGeom>
          <a:noFill/>
          <a:ln w="9525" cap="flat" cmpd="sng">
            <a:solidFill>
              <a:srgbClr val="9900FF"/>
            </a:solidFill>
            <a:prstDash val="solid"/>
            <a:round/>
            <a:headEnd type="none" w="med" len="med"/>
            <a:tailEnd type="oval" w="med" len="med"/>
          </a:ln>
        </p:spPr>
      </p:cxnSp>
      <p:grpSp>
        <p:nvGrpSpPr>
          <p:cNvPr id="3505" name="Google Shape;3505;p85"/>
          <p:cNvGrpSpPr/>
          <p:nvPr/>
        </p:nvGrpSpPr>
        <p:grpSpPr>
          <a:xfrm>
            <a:off x="6867520" y="609599"/>
            <a:ext cx="155085" cy="345323"/>
            <a:chOff x="1028700" y="733425"/>
            <a:chExt cx="752475" cy="1676325"/>
          </a:xfrm>
        </p:grpSpPr>
        <p:sp>
          <p:nvSpPr>
            <p:cNvPr id="3506" name="Google Shape;3506;p85"/>
            <p:cNvSpPr/>
            <p:nvPr/>
          </p:nvSpPr>
          <p:spPr>
            <a:xfrm>
              <a:off x="1190625" y="733425"/>
              <a:ext cx="419100" cy="419100"/>
            </a:xfrm>
            <a:prstGeom prst="ellipse">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07" name="Google Shape;3507;p85"/>
            <p:cNvCxnSpPr>
              <a:stCxn id="3506" idx="4"/>
            </p:cNvCxnSpPr>
            <p:nvPr/>
          </p:nvCxnSpPr>
          <p:spPr>
            <a:xfrm>
              <a:off x="1400175" y="1152525"/>
              <a:ext cx="0" cy="656700"/>
            </a:xfrm>
            <a:prstGeom prst="straightConnector1">
              <a:avLst/>
            </a:prstGeom>
            <a:noFill/>
            <a:ln w="28575" cap="flat" cmpd="sng">
              <a:solidFill>
                <a:srgbClr val="9900FF"/>
              </a:solidFill>
              <a:prstDash val="solid"/>
              <a:round/>
              <a:headEnd type="none" w="med" len="med"/>
              <a:tailEnd type="none" w="med" len="med"/>
            </a:ln>
          </p:spPr>
        </p:cxnSp>
        <p:cxnSp>
          <p:nvCxnSpPr>
            <p:cNvPr id="3508" name="Google Shape;3508;p85"/>
            <p:cNvCxnSpPr/>
            <p:nvPr/>
          </p:nvCxnSpPr>
          <p:spPr>
            <a:xfrm flipH="1">
              <a:off x="1104975" y="1819275"/>
              <a:ext cx="295200" cy="581100"/>
            </a:xfrm>
            <a:prstGeom prst="straightConnector1">
              <a:avLst/>
            </a:prstGeom>
            <a:noFill/>
            <a:ln w="28575" cap="flat" cmpd="sng">
              <a:solidFill>
                <a:srgbClr val="9900FF"/>
              </a:solidFill>
              <a:prstDash val="solid"/>
              <a:round/>
              <a:headEnd type="none" w="med" len="med"/>
              <a:tailEnd type="none" w="med" len="med"/>
            </a:ln>
          </p:spPr>
        </p:cxnSp>
        <p:cxnSp>
          <p:nvCxnSpPr>
            <p:cNvPr id="3509" name="Google Shape;3509;p85"/>
            <p:cNvCxnSpPr/>
            <p:nvPr/>
          </p:nvCxnSpPr>
          <p:spPr>
            <a:xfrm>
              <a:off x="1419225" y="1847850"/>
              <a:ext cx="266700" cy="561900"/>
            </a:xfrm>
            <a:prstGeom prst="straightConnector1">
              <a:avLst/>
            </a:prstGeom>
            <a:noFill/>
            <a:ln w="28575" cap="flat" cmpd="sng">
              <a:solidFill>
                <a:srgbClr val="9900FF"/>
              </a:solidFill>
              <a:prstDash val="solid"/>
              <a:round/>
              <a:headEnd type="none" w="med" len="med"/>
              <a:tailEnd type="none" w="med" len="med"/>
            </a:ln>
          </p:spPr>
        </p:cxnSp>
        <p:cxnSp>
          <p:nvCxnSpPr>
            <p:cNvPr id="3510" name="Google Shape;3510;p85"/>
            <p:cNvCxnSpPr/>
            <p:nvPr/>
          </p:nvCxnSpPr>
          <p:spPr>
            <a:xfrm>
              <a:off x="1028700" y="1333500"/>
              <a:ext cx="371400" cy="228600"/>
            </a:xfrm>
            <a:prstGeom prst="straightConnector1">
              <a:avLst/>
            </a:prstGeom>
            <a:noFill/>
            <a:ln w="28575" cap="flat" cmpd="sng">
              <a:solidFill>
                <a:srgbClr val="9900FF"/>
              </a:solidFill>
              <a:prstDash val="solid"/>
              <a:round/>
              <a:headEnd type="none" w="med" len="med"/>
              <a:tailEnd type="none" w="med" len="med"/>
            </a:ln>
          </p:spPr>
        </p:cxnSp>
        <p:cxnSp>
          <p:nvCxnSpPr>
            <p:cNvPr id="3511" name="Google Shape;3511;p85"/>
            <p:cNvCxnSpPr/>
            <p:nvPr/>
          </p:nvCxnSpPr>
          <p:spPr>
            <a:xfrm rot="10800000" flipH="1">
              <a:off x="1400175" y="1343100"/>
              <a:ext cx="381000" cy="219000"/>
            </a:xfrm>
            <a:prstGeom prst="straightConnector1">
              <a:avLst/>
            </a:prstGeom>
            <a:noFill/>
            <a:ln w="28575" cap="flat" cmpd="sng">
              <a:solidFill>
                <a:srgbClr val="9900FF"/>
              </a:solidFill>
              <a:prstDash val="solid"/>
              <a:round/>
              <a:headEnd type="none" w="med" len="med"/>
              <a:tailEnd type="none" w="med" len="med"/>
            </a:ln>
          </p:spPr>
        </p:cxnSp>
      </p:grpSp>
      <p:cxnSp>
        <p:nvCxnSpPr>
          <p:cNvPr id="3512" name="Google Shape;3512;p85"/>
          <p:cNvCxnSpPr/>
          <p:nvPr/>
        </p:nvCxnSpPr>
        <p:spPr>
          <a:xfrm>
            <a:off x="6945063" y="940950"/>
            <a:ext cx="0" cy="251700"/>
          </a:xfrm>
          <a:prstGeom prst="straightConnector1">
            <a:avLst/>
          </a:prstGeom>
          <a:noFill/>
          <a:ln w="19050" cap="flat" cmpd="sng">
            <a:solidFill>
              <a:srgbClr val="9900FF"/>
            </a:solidFill>
            <a:prstDash val="solid"/>
            <a:round/>
            <a:headEnd type="none" w="med" len="med"/>
            <a:tailEnd type="stealth" w="med" len="med"/>
          </a:ln>
        </p:spPr>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Shape 3462"/>
        <p:cNvGrpSpPr/>
        <p:nvPr/>
      </p:nvGrpSpPr>
      <p:grpSpPr>
        <a:xfrm>
          <a:off x="0" y="0"/>
          <a:ext cx="0" cy="0"/>
          <a:chOff x="0" y="0"/>
          <a:chExt cx="0" cy="0"/>
        </a:xfrm>
      </p:grpSpPr>
      <p:sp>
        <p:nvSpPr>
          <p:cNvPr id="3464" name="Google Shape;3464;p85"/>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US" sz="2700" dirty="0">
                <a:solidFill>
                  <a:srgbClr val="0000FF"/>
                </a:solidFill>
                <a:latin typeface="Open Sans"/>
                <a:ea typeface="Open Sans"/>
                <a:cs typeface="Open Sans"/>
                <a:sym typeface="Open Sans"/>
              </a:rPr>
              <a:t>Beam’s Reality: as of April 2018</a:t>
            </a:r>
            <a:endParaRPr sz="2700" dirty="0">
              <a:solidFill>
                <a:srgbClr val="0000FF"/>
              </a:solidFill>
              <a:latin typeface="Open Sans"/>
              <a:ea typeface="Open Sans"/>
              <a:cs typeface="Open Sans"/>
              <a:sym typeface="Open Sans"/>
            </a:endParaRPr>
          </a:p>
        </p:txBody>
      </p:sp>
      <p:pic>
        <p:nvPicPr>
          <p:cNvPr id="4" name="Picture 3"/>
          <p:cNvPicPr>
            <a:picLocks noChangeAspect="1"/>
          </p:cNvPicPr>
          <p:nvPr/>
        </p:nvPicPr>
        <p:blipFill>
          <a:blip r:embed="rId3"/>
          <a:stretch>
            <a:fillRect/>
          </a:stretch>
        </p:blipFill>
        <p:spPr>
          <a:xfrm>
            <a:off x="4455304" y="1251308"/>
            <a:ext cx="4688695" cy="3892192"/>
          </a:xfrm>
          <a:prstGeom prst="rect">
            <a:avLst/>
          </a:prstGeom>
        </p:spPr>
      </p:pic>
      <p:pic>
        <p:nvPicPr>
          <p:cNvPr id="5" name="Picture 4"/>
          <p:cNvPicPr>
            <a:picLocks noChangeAspect="1"/>
          </p:cNvPicPr>
          <p:nvPr/>
        </p:nvPicPr>
        <p:blipFill>
          <a:blip r:embed="rId4"/>
          <a:stretch>
            <a:fillRect/>
          </a:stretch>
        </p:blipFill>
        <p:spPr>
          <a:xfrm>
            <a:off x="7605" y="1251308"/>
            <a:ext cx="4448218" cy="3892192"/>
          </a:xfrm>
          <a:prstGeom prst="rect">
            <a:avLst/>
          </a:prstGeom>
        </p:spPr>
      </p:pic>
    </p:spTree>
    <p:extLst>
      <p:ext uri="{BB962C8B-B14F-4D97-AF65-F5344CB8AC3E}">
        <p14:creationId xmlns:p14="http://schemas.microsoft.com/office/powerpoint/2010/main" val="8379030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Shape 3462"/>
        <p:cNvGrpSpPr/>
        <p:nvPr/>
      </p:nvGrpSpPr>
      <p:grpSpPr>
        <a:xfrm>
          <a:off x="0" y="0"/>
          <a:ext cx="0" cy="0"/>
          <a:chOff x="0" y="0"/>
          <a:chExt cx="0" cy="0"/>
        </a:xfrm>
      </p:grpSpPr>
      <p:sp>
        <p:nvSpPr>
          <p:cNvPr id="3464" name="Google Shape;3464;p85"/>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US" sz="2700" dirty="0">
                <a:solidFill>
                  <a:srgbClr val="0000FF"/>
                </a:solidFill>
                <a:latin typeface="Open Sans"/>
                <a:ea typeface="Open Sans"/>
                <a:cs typeface="Open Sans"/>
                <a:sym typeface="Open Sans"/>
              </a:rPr>
              <a:t>Beam’s Reality: as of 2022</a:t>
            </a:r>
            <a:endParaRPr sz="2700" dirty="0">
              <a:solidFill>
                <a:srgbClr val="0000FF"/>
              </a:solidFill>
              <a:latin typeface="Open Sans"/>
              <a:ea typeface="Open Sans"/>
              <a:cs typeface="Open Sans"/>
              <a:sym typeface="Open Sans"/>
            </a:endParaRPr>
          </a:p>
        </p:txBody>
      </p:sp>
      <p:pic>
        <p:nvPicPr>
          <p:cNvPr id="5" name="Picture 4"/>
          <p:cNvPicPr>
            <a:picLocks noChangeAspect="1"/>
          </p:cNvPicPr>
          <p:nvPr/>
        </p:nvPicPr>
        <p:blipFill>
          <a:blip r:embed="rId3"/>
          <a:stretch>
            <a:fillRect/>
          </a:stretch>
        </p:blipFill>
        <p:spPr>
          <a:xfrm>
            <a:off x="7605" y="1251308"/>
            <a:ext cx="4448218" cy="3892192"/>
          </a:xfrm>
          <a:prstGeom prst="rect">
            <a:avLst/>
          </a:prstGeom>
        </p:spPr>
      </p:pic>
      <p:pic>
        <p:nvPicPr>
          <p:cNvPr id="2" name="Picture 1">
            <a:extLst>
              <a:ext uri="{FF2B5EF4-FFF2-40B4-BE49-F238E27FC236}">
                <a16:creationId xmlns:a16="http://schemas.microsoft.com/office/drawing/2014/main" id="{9DFFFFF0-4F4B-D14E-B4D8-D5ADD7E92711}"/>
              </a:ext>
            </a:extLst>
          </p:cNvPr>
          <p:cNvPicPr>
            <a:picLocks noChangeAspect="1"/>
          </p:cNvPicPr>
          <p:nvPr/>
        </p:nvPicPr>
        <p:blipFill>
          <a:blip r:embed="rId4"/>
          <a:stretch>
            <a:fillRect/>
          </a:stretch>
        </p:blipFill>
        <p:spPr>
          <a:xfrm>
            <a:off x="4764505" y="1222319"/>
            <a:ext cx="3866147" cy="3891361"/>
          </a:xfrm>
          <a:prstGeom prst="rect">
            <a:avLst/>
          </a:prstGeom>
        </p:spPr>
      </p:pic>
    </p:spTree>
    <p:extLst>
      <p:ext uri="{BB962C8B-B14F-4D97-AF65-F5344CB8AC3E}">
        <p14:creationId xmlns:p14="http://schemas.microsoft.com/office/powerpoint/2010/main" val="275844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Shape 1418"/>
          <p:cNvSpPr txBox="1">
            <a:spLocks noGrp="1"/>
          </p:cNvSpPr>
          <p:nvPr>
            <p:ph type="title"/>
          </p:nvPr>
        </p:nvSpPr>
        <p:spPr>
          <a:xfrm>
            <a:off x="311700" y="64025"/>
            <a:ext cx="8520600" cy="707400"/>
          </a:xfrm>
          <a:prstGeom prst="rect">
            <a:avLst/>
          </a:prstGeom>
        </p:spPr>
        <p:txBody>
          <a:bodyPr lIns="91425" tIns="91425" rIns="91425" bIns="91425" anchor="t" anchorCtr="0">
            <a:noAutofit/>
          </a:bodyPr>
          <a:lstStyle/>
          <a:p>
            <a:pPr lvl="0" rtl="0">
              <a:spcBef>
                <a:spcPts val="0"/>
              </a:spcBef>
              <a:buNone/>
            </a:pPr>
            <a:r>
              <a:rPr lang="en" sz="2800" dirty="0">
                <a:solidFill>
                  <a:srgbClr val="0000FF"/>
                </a:solidFill>
              </a:rPr>
              <a:t>Historical analysis</a:t>
            </a:r>
          </a:p>
        </p:txBody>
      </p:sp>
      <p:sp>
        <p:nvSpPr>
          <p:cNvPr id="1419" name="Shape 1419"/>
          <p:cNvSpPr txBox="1">
            <a:spLocks noGrp="1"/>
          </p:cNvSpPr>
          <p:nvPr>
            <p:ph type="sldNum" idx="12"/>
          </p:nvPr>
        </p:nvSpPr>
        <p:spPr>
          <a:xfrm>
            <a:off x="8579557" y="4746341"/>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11</a:t>
            </a:fld>
            <a:endParaRPr lang="en"/>
          </a:p>
        </p:txBody>
      </p:sp>
      <p:grpSp>
        <p:nvGrpSpPr>
          <p:cNvPr id="1420" name="Shape 1420"/>
          <p:cNvGrpSpPr/>
          <p:nvPr/>
        </p:nvGrpSpPr>
        <p:grpSpPr>
          <a:xfrm>
            <a:off x="2347150" y="896274"/>
            <a:ext cx="4942200" cy="3204000"/>
            <a:chOff x="2118550" y="820074"/>
            <a:chExt cx="4942200" cy="3204000"/>
          </a:xfrm>
        </p:grpSpPr>
        <p:sp>
          <p:nvSpPr>
            <p:cNvPr id="1421" name="Shape 1421"/>
            <p:cNvSpPr/>
            <p:nvPr/>
          </p:nvSpPr>
          <p:spPr>
            <a:xfrm>
              <a:off x="2118550" y="820074"/>
              <a:ext cx="4942200" cy="3204000"/>
            </a:xfrm>
            <a:prstGeom prst="can">
              <a:avLst>
                <a:gd name="adj" fmla="val 25000"/>
              </a:avLst>
            </a:prstGeom>
            <a:solidFill>
              <a:srgbClr val="A0C3FF"/>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22" name="Shape 1422"/>
            <p:cNvSpPr/>
            <p:nvPr/>
          </p:nvSpPr>
          <p:spPr>
            <a:xfrm>
              <a:off x="3027978" y="235899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23" name="Shape 1423"/>
            <p:cNvSpPr/>
            <p:nvPr/>
          </p:nvSpPr>
          <p:spPr>
            <a:xfrm>
              <a:off x="2456329" y="171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24" name="Shape 1424"/>
            <p:cNvSpPr/>
            <p:nvPr/>
          </p:nvSpPr>
          <p:spPr>
            <a:xfrm>
              <a:off x="2627824" y="17157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25" name="Shape 1425"/>
            <p:cNvSpPr/>
            <p:nvPr/>
          </p:nvSpPr>
          <p:spPr>
            <a:xfrm>
              <a:off x="2804091" y="17728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26" name="Shape 1426"/>
            <p:cNvSpPr/>
            <p:nvPr/>
          </p:nvSpPr>
          <p:spPr>
            <a:xfrm>
              <a:off x="2980359" y="173763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27" name="Shape 1427"/>
            <p:cNvSpPr/>
            <p:nvPr/>
          </p:nvSpPr>
          <p:spPr>
            <a:xfrm>
              <a:off x="2427746" y="20160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28" name="Shape 1428"/>
            <p:cNvSpPr/>
            <p:nvPr/>
          </p:nvSpPr>
          <p:spPr>
            <a:xfrm>
              <a:off x="2756782" y="21157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29" name="Shape 1429"/>
            <p:cNvSpPr/>
            <p:nvPr/>
          </p:nvSpPr>
          <p:spPr>
            <a:xfrm>
              <a:off x="2570659" y="21729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0" name="Shape 1430"/>
            <p:cNvSpPr/>
            <p:nvPr/>
          </p:nvSpPr>
          <p:spPr>
            <a:xfrm>
              <a:off x="2627824" y="19443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1" name="Shape 1431"/>
            <p:cNvSpPr/>
            <p:nvPr/>
          </p:nvSpPr>
          <p:spPr>
            <a:xfrm>
              <a:off x="2985442" y="21729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2" name="Shape 1432"/>
            <p:cNvSpPr/>
            <p:nvPr/>
          </p:nvSpPr>
          <p:spPr>
            <a:xfrm>
              <a:off x="2699617" y="232668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3" name="Shape 1433"/>
            <p:cNvSpPr/>
            <p:nvPr/>
          </p:nvSpPr>
          <p:spPr>
            <a:xfrm>
              <a:off x="4476871" y="1986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4" name="Shape 1434"/>
            <p:cNvSpPr/>
            <p:nvPr/>
          </p:nvSpPr>
          <p:spPr>
            <a:xfrm>
              <a:off x="3639109" y="18003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5" name="Shape 1435"/>
            <p:cNvSpPr/>
            <p:nvPr/>
          </p:nvSpPr>
          <p:spPr>
            <a:xfrm>
              <a:off x="3524780" y="20289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6" name="Shape 1436"/>
            <p:cNvSpPr/>
            <p:nvPr/>
          </p:nvSpPr>
          <p:spPr>
            <a:xfrm>
              <a:off x="3551524" y="23001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7" name="Shape 1437"/>
            <p:cNvSpPr/>
            <p:nvPr/>
          </p:nvSpPr>
          <p:spPr>
            <a:xfrm>
              <a:off x="4031949" y="23074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8" name="Shape 1438"/>
            <p:cNvSpPr/>
            <p:nvPr/>
          </p:nvSpPr>
          <p:spPr>
            <a:xfrm>
              <a:off x="4024635" y="17286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39" name="Shape 1439"/>
            <p:cNvSpPr/>
            <p:nvPr/>
          </p:nvSpPr>
          <p:spPr>
            <a:xfrm>
              <a:off x="3910305" y="18429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0" name="Shape 1440"/>
            <p:cNvSpPr/>
            <p:nvPr/>
          </p:nvSpPr>
          <p:spPr>
            <a:xfrm>
              <a:off x="4196129" y="17286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1" name="Shape 1441"/>
            <p:cNvSpPr/>
            <p:nvPr/>
          </p:nvSpPr>
          <p:spPr>
            <a:xfrm>
              <a:off x="3502489" y="17157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2" name="Shape 1442"/>
            <p:cNvSpPr/>
            <p:nvPr/>
          </p:nvSpPr>
          <p:spPr>
            <a:xfrm>
              <a:off x="4372397" y="17857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3" name="Shape 1443"/>
            <p:cNvSpPr/>
            <p:nvPr/>
          </p:nvSpPr>
          <p:spPr>
            <a:xfrm>
              <a:off x="4548665" y="17505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4" name="Shape 1444"/>
            <p:cNvSpPr/>
            <p:nvPr/>
          </p:nvSpPr>
          <p:spPr>
            <a:xfrm>
              <a:off x="3996052" y="20289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5" name="Shape 1445"/>
            <p:cNvSpPr/>
            <p:nvPr/>
          </p:nvSpPr>
          <p:spPr>
            <a:xfrm>
              <a:off x="4445476" y="22861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6" name="Shape 1446"/>
            <p:cNvSpPr/>
            <p:nvPr/>
          </p:nvSpPr>
          <p:spPr>
            <a:xfrm>
              <a:off x="3410450" y="21858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7" name="Shape 1447"/>
            <p:cNvSpPr/>
            <p:nvPr/>
          </p:nvSpPr>
          <p:spPr>
            <a:xfrm>
              <a:off x="3011824" y="19552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8" name="Shape 1448"/>
            <p:cNvSpPr/>
            <p:nvPr/>
          </p:nvSpPr>
          <p:spPr>
            <a:xfrm>
              <a:off x="4239341" y="214841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49" name="Shape 1449"/>
            <p:cNvSpPr/>
            <p:nvPr/>
          </p:nvSpPr>
          <p:spPr>
            <a:xfrm>
              <a:off x="3681645" y="21858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0" name="Shape 1450"/>
            <p:cNvSpPr/>
            <p:nvPr/>
          </p:nvSpPr>
          <p:spPr>
            <a:xfrm>
              <a:off x="3795975" y="23001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1" name="Shape 1451"/>
            <p:cNvSpPr/>
            <p:nvPr/>
          </p:nvSpPr>
          <p:spPr>
            <a:xfrm>
              <a:off x="3795975" y="1957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2" name="Shape 1452"/>
            <p:cNvSpPr/>
            <p:nvPr/>
          </p:nvSpPr>
          <p:spPr>
            <a:xfrm>
              <a:off x="4196129" y="19572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3" name="Shape 1453"/>
            <p:cNvSpPr/>
            <p:nvPr/>
          </p:nvSpPr>
          <p:spPr>
            <a:xfrm>
              <a:off x="4553748" y="21858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4" name="Shape 1454"/>
            <p:cNvSpPr/>
            <p:nvPr/>
          </p:nvSpPr>
          <p:spPr>
            <a:xfrm>
              <a:off x="3224326" y="21858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5" name="Shape 1455"/>
            <p:cNvSpPr/>
            <p:nvPr/>
          </p:nvSpPr>
          <p:spPr>
            <a:xfrm>
              <a:off x="4267923" y="2339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6" name="Shape 1456"/>
            <p:cNvSpPr/>
            <p:nvPr/>
          </p:nvSpPr>
          <p:spPr>
            <a:xfrm>
              <a:off x="6020323" y="2005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7" name="Shape 1457"/>
            <p:cNvSpPr/>
            <p:nvPr/>
          </p:nvSpPr>
          <p:spPr>
            <a:xfrm>
              <a:off x="5182561" y="1819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8" name="Shape 1458"/>
            <p:cNvSpPr/>
            <p:nvPr/>
          </p:nvSpPr>
          <p:spPr>
            <a:xfrm>
              <a:off x="5068232" y="20483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59" name="Shape 1459"/>
            <p:cNvSpPr/>
            <p:nvPr/>
          </p:nvSpPr>
          <p:spPr>
            <a:xfrm>
              <a:off x="5094976" y="2319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0" name="Shape 1460"/>
            <p:cNvSpPr/>
            <p:nvPr/>
          </p:nvSpPr>
          <p:spPr>
            <a:xfrm>
              <a:off x="5525551" y="22302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1" name="Shape 1461"/>
            <p:cNvSpPr/>
            <p:nvPr/>
          </p:nvSpPr>
          <p:spPr>
            <a:xfrm>
              <a:off x="5568087" y="174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2" name="Shape 1462"/>
            <p:cNvSpPr/>
            <p:nvPr/>
          </p:nvSpPr>
          <p:spPr>
            <a:xfrm>
              <a:off x="5453757" y="1862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3" name="Shape 1463"/>
            <p:cNvSpPr/>
            <p:nvPr/>
          </p:nvSpPr>
          <p:spPr>
            <a:xfrm>
              <a:off x="5739581" y="17480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4" name="Shape 1464"/>
            <p:cNvSpPr/>
            <p:nvPr/>
          </p:nvSpPr>
          <p:spPr>
            <a:xfrm>
              <a:off x="5320382" y="17156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5" name="Shape 1465"/>
            <p:cNvSpPr/>
            <p:nvPr/>
          </p:nvSpPr>
          <p:spPr>
            <a:xfrm>
              <a:off x="5915849" y="18051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6" name="Shape 1466"/>
            <p:cNvSpPr/>
            <p:nvPr/>
          </p:nvSpPr>
          <p:spPr>
            <a:xfrm>
              <a:off x="6092117" y="1769939"/>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7" name="Shape 1467"/>
            <p:cNvSpPr/>
            <p:nvPr/>
          </p:nvSpPr>
          <p:spPr>
            <a:xfrm>
              <a:off x="5539504" y="20483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8" name="Shape 1468"/>
            <p:cNvSpPr/>
            <p:nvPr/>
          </p:nvSpPr>
          <p:spPr>
            <a:xfrm>
              <a:off x="5868540" y="21480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69" name="Shape 1469"/>
            <p:cNvSpPr/>
            <p:nvPr/>
          </p:nvSpPr>
          <p:spPr>
            <a:xfrm>
              <a:off x="4953902"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0" name="Shape 1470"/>
            <p:cNvSpPr/>
            <p:nvPr/>
          </p:nvSpPr>
          <p:spPr>
            <a:xfrm>
              <a:off x="4742741" y="19340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1" name="Shape 1471"/>
            <p:cNvSpPr/>
            <p:nvPr/>
          </p:nvSpPr>
          <p:spPr>
            <a:xfrm>
              <a:off x="5682416"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2" name="Shape 1472"/>
            <p:cNvSpPr/>
            <p:nvPr/>
          </p:nvSpPr>
          <p:spPr>
            <a:xfrm>
              <a:off x="4733691" y="1690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3" name="Shape 1473"/>
            <p:cNvSpPr/>
            <p:nvPr/>
          </p:nvSpPr>
          <p:spPr>
            <a:xfrm>
              <a:off x="5225097"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4" name="Shape 1474"/>
            <p:cNvSpPr/>
            <p:nvPr/>
          </p:nvSpPr>
          <p:spPr>
            <a:xfrm>
              <a:off x="5339427" y="23195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5" name="Shape 1475"/>
            <p:cNvSpPr/>
            <p:nvPr/>
          </p:nvSpPr>
          <p:spPr>
            <a:xfrm>
              <a:off x="5339427" y="1976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6" name="Shape 1476"/>
            <p:cNvSpPr/>
            <p:nvPr/>
          </p:nvSpPr>
          <p:spPr>
            <a:xfrm>
              <a:off x="5739581" y="19766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7" name="Shape 1477"/>
            <p:cNvSpPr/>
            <p:nvPr/>
          </p:nvSpPr>
          <p:spPr>
            <a:xfrm>
              <a:off x="6097200"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8" name="Shape 1478"/>
            <p:cNvSpPr/>
            <p:nvPr/>
          </p:nvSpPr>
          <p:spPr>
            <a:xfrm>
              <a:off x="4767778"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79" name="Shape 1479"/>
            <p:cNvSpPr/>
            <p:nvPr/>
          </p:nvSpPr>
          <p:spPr>
            <a:xfrm>
              <a:off x="5811375" y="2358989"/>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0" name="Shape 1480"/>
            <p:cNvSpPr/>
            <p:nvPr/>
          </p:nvSpPr>
          <p:spPr>
            <a:xfrm>
              <a:off x="5453749" y="253204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1" name="Shape 1481"/>
            <p:cNvSpPr/>
            <p:nvPr/>
          </p:nvSpPr>
          <p:spPr>
            <a:xfrm>
              <a:off x="4913073" y="1819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2" name="Shape 1482"/>
            <p:cNvSpPr/>
            <p:nvPr/>
          </p:nvSpPr>
          <p:spPr>
            <a:xfrm>
              <a:off x="6732475" y="1819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3" name="Shape 1483"/>
            <p:cNvSpPr/>
            <p:nvPr/>
          </p:nvSpPr>
          <p:spPr>
            <a:xfrm>
              <a:off x="6618146" y="20483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4" name="Shape 1484"/>
            <p:cNvSpPr/>
            <p:nvPr/>
          </p:nvSpPr>
          <p:spPr>
            <a:xfrm>
              <a:off x="4742732" y="24623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5" name="Shape 1485"/>
            <p:cNvSpPr/>
            <p:nvPr/>
          </p:nvSpPr>
          <p:spPr>
            <a:xfrm>
              <a:off x="3224318" y="2442990"/>
              <a:ext cx="71699"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6" name="Shape 1486"/>
            <p:cNvSpPr/>
            <p:nvPr/>
          </p:nvSpPr>
          <p:spPr>
            <a:xfrm>
              <a:off x="6644890" y="2319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7" name="Shape 1487"/>
            <p:cNvSpPr/>
            <p:nvPr/>
          </p:nvSpPr>
          <p:spPr>
            <a:xfrm>
              <a:off x="3795967" y="24788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8" name="Shape 1488"/>
            <p:cNvSpPr/>
            <p:nvPr/>
          </p:nvSpPr>
          <p:spPr>
            <a:xfrm>
              <a:off x="6605064" y="17376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89" name="Shape 1489"/>
            <p:cNvSpPr/>
            <p:nvPr/>
          </p:nvSpPr>
          <p:spPr>
            <a:xfrm>
              <a:off x="6261146" y="23627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0" name="Shape 1490"/>
            <p:cNvSpPr/>
            <p:nvPr/>
          </p:nvSpPr>
          <p:spPr>
            <a:xfrm>
              <a:off x="6527766" y="23729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1" name="Shape 1491"/>
            <p:cNvSpPr/>
            <p:nvPr/>
          </p:nvSpPr>
          <p:spPr>
            <a:xfrm>
              <a:off x="6292655" y="19340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2" name="Shape 1492"/>
            <p:cNvSpPr/>
            <p:nvPr/>
          </p:nvSpPr>
          <p:spPr>
            <a:xfrm>
              <a:off x="6293217" y="1690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3" name="Shape 1493"/>
            <p:cNvSpPr/>
            <p:nvPr/>
          </p:nvSpPr>
          <p:spPr>
            <a:xfrm>
              <a:off x="6036257" y="24052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4" name="Shape 1494"/>
            <p:cNvSpPr/>
            <p:nvPr/>
          </p:nvSpPr>
          <p:spPr>
            <a:xfrm>
              <a:off x="6459761" y="18299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5" name="Shape 1495"/>
            <p:cNvSpPr/>
            <p:nvPr/>
          </p:nvSpPr>
          <p:spPr>
            <a:xfrm>
              <a:off x="3350735" y="1862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6" name="Shape 1496"/>
            <p:cNvSpPr/>
            <p:nvPr/>
          </p:nvSpPr>
          <p:spPr>
            <a:xfrm>
              <a:off x="6317692"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7" name="Shape 1497"/>
            <p:cNvSpPr/>
            <p:nvPr/>
          </p:nvSpPr>
          <p:spPr>
            <a:xfrm>
              <a:off x="2513494" y="25729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8" name="Shape 1498"/>
            <p:cNvSpPr/>
            <p:nvPr/>
          </p:nvSpPr>
          <p:spPr>
            <a:xfrm>
              <a:off x="2908566" y="34594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499" name="Shape 1499"/>
            <p:cNvSpPr/>
            <p:nvPr/>
          </p:nvSpPr>
          <p:spPr>
            <a:xfrm>
              <a:off x="2570659" y="27444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0" name="Shape 1500"/>
            <p:cNvSpPr/>
            <p:nvPr/>
          </p:nvSpPr>
          <p:spPr>
            <a:xfrm>
              <a:off x="2456329" y="32016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1" name="Shape 1501"/>
            <p:cNvSpPr/>
            <p:nvPr/>
          </p:nvSpPr>
          <p:spPr>
            <a:xfrm>
              <a:off x="2627824" y="3201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2" name="Shape 1502"/>
            <p:cNvSpPr/>
            <p:nvPr/>
          </p:nvSpPr>
          <p:spPr>
            <a:xfrm>
              <a:off x="2799318" y="27444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3" name="Shape 1503"/>
            <p:cNvSpPr/>
            <p:nvPr/>
          </p:nvSpPr>
          <p:spPr>
            <a:xfrm>
              <a:off x="2804091" y="32587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4" name="Shape 1504"/>
            <p:cNvSpPr/>
            <p:nvPr/>
          </p:nvSpPr>
          <p:spPr>
            <a:xfrm>
              <a:off x="2980359" y="322353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5" name="Shape 1505"/>
            <p:cNvSpPr/>
            <p:nvPr/>
          </p:nvSpPr>
          <p:spPr>
            <a:xfrm>
              <a:off x="2427746" y="35019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6" name="Shape 1506"/>
            <p:cNvSpPr/>
            <p:nvPr/>
          </p:nvSpPr>
          <p:spPr>
            <a:xfrm>
              <a:off x="2756782" y="36016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7" name="Shape 1507"/>
            <p:cNvSpPr/>
            <p:nvPr/>
          </p:nvSpPr>
          <p:spPr>
            <a:xfrm>
              <a:off x="3027978" y="27444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8" name="Shape 1508"/>
            <p:cNvSpPr/>
            <p:nvPr/>
          </p:nvSpPr>
          <p:spPr>
            <a:xfrm>
              <a:off x="2570659" y="36588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09" name="Shape 1509"/>
            <p:cNvSpPr/>
            <p:nvPr/>
          </p:nvSpPr>
          <p:spPr>
            <a:xfrm>
              <a:off x="2484911" y="28872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0" name="Shape 1510"/>
            <p:cNvSpPr/>
            <p:nvPr/>
          </p:nvSpPr>
          <p:spPr>
            <a:xfrm>
              <a:off x="2627824" y="34302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1" name="Shape 1511"/>
            <p:cNvSpPr/>
            <p:nvPr/>
          </p:nvSpPr>
          <p:spPr>
            <a:xfrm>
              <a:off x="2585288" y="301955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2" name="Shape 1512"/>
            <p:cNvSpPr/>
            <p:nvPr/>
          </p:nvSpPr>
          <p:spPr>
            <a:xfrm>
              <a:off x="2742153" y="29158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3" name="Shape 1513"/>
            <p:cNvSpPr/>
            <p:nvPr/>
          </p:nvSpPr>
          <p:spPr>
            <a:xfrm>
              <a:off x="2985442" y="36588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4" name="Shape 1514"/>
            <p:cNvSpPr/>
            <p:nvPr/>
          </p:nvSpPr>
          <p:spPr>
            <a:xfrm>
              <a:off x="2908566" y="25729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5" name="Shape 1515"/>
            <p:cNvSpPr/>
            <p:nvPr/>
          </p:nvSpPr>
          <p:spPr>
            <a:xfrm>
              <a:off x="2699617" y="381258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6" name="Shape 1516"/>
            <p:cNvSpPr/>
            <p:nvPr/>
          </p:nvSpPr>
          <p:spPr>
            <a:xfrm>
              <a:off x="2908566" y="2987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7" name="Shape 1517"/>
            <p:cNvSpPr/>
            <p:nvPr/>
          </p:nvSpPr>
          <p:spPr>
            <a:xfrm>
              <a:off x="4081800"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8" name="Shape 1518"/>
            <p:cNvSpPr/>
            <p:nvPr/>
          </p:nvSpPr>
          <p:spPr>
            <a:xfrm>
              <a:off x="3764373" y="26576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19" name="Shape 1519"/>
            <p:cNvSpPr/>
            <p:nvPr/>
          </p:nvSpPr>
          <p:spPr>
            <a:xfrm>
              <a:off x="3688960" y="300054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0" name="Shape 1520"/>
            <p:cNvSpPr/>
            <p:nvPr/>
          </p:nvSpPr>
          <p:spPr>
            <a:xfrm>
              <a:off x="4476871" y="34723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1" name="Shape 1521"/>
            <p:cNvSpPr/>
            <p:nvPr/>
          </p:nvSpPr>
          <p:spPr>
            <a:xfrm>
              <a:off x="3639109" y="32862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2" name="Shape 1522"/>
            <p:cNvSpPr/>
            <p:nvPr/>
          </p:nvSpPr>
          <p:spPr>
            <a:xfrm>
              <a:off x="3524780" y="35148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3" name="Shape 1523"/>
            <p:cNvSpPr/>
            <p:nvPr/>
          </p:nvSpPr>
          <p:spPr>
            <a:xfrm>
              <a:off x="3910305" y="2814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4" name="Shape 1524"/>
            <p:cNvSpPr/>
            <p:nvPr/>
          </p:nvSpPr>
          <p:spPr>
            <a:xfrm>
              <a:off x="4138964" y="27573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5" name="Shape 1525"/>
            <p:cNvSpPr/>
            <p:nvPr/>
          </p:nvSpPr>
          <p:spPr>
            <a:xfrm>
              <a:off x="3551524" y="37860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6" name="Shape 1526"/>
            <p:cNvSpPr/>
            <p:nvPr/>
          </p:nvSpPr>
          <p:spPr>
            <a:xfrm>
              <a:off x="3982099" y="36967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7" name="Shape 1527"/>
            <p:cNvSpPr/>
            <p:nvPr/>
          </p:nvSpPr>
          <p:spPr>
            <a:xfrm>
              <a:off x="4024635" y="32145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8" name="Shape 1528"/>
            <p:cNvSpPr/>
            <p:nvPr/>
          </p:nvSpPr>
          <p:spPr>
            <a:xfrm>
              <a:off x="3910305" y="33288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29" name="Shape 1529"/>
            <p:cNvSpPr/>
            <p:nvPr/>
          </p:nvSpPr>
          <p:spPr>
            <a:xfrm>
              <a:off x="4196129" y="32145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0" name="Shape 1530"/>
            <p:cNvSpPr/>
            <p:nvPr/>
          </p:nvSpPr>
          <p:spPr>
            <a:xfrm>
              <a:off x="3551515" y="31294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1" name="Shape 1531"/>
            <p:cNvSpPr/>
            <p:nvPr/>
          </p:nvSpPr>
          <p:spPr>
            <a:xfrm>
              <a:off x="3524780"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2" name="Shape 1532"/>
            <p:cNvSpPr/>
            <p:nvPr/>
          </p:nvSpPr>
          <p:spPr>
            <a:xfrm>
              <a:off x="4367624" y="27573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3" name="Shape 1533"/>
            <p:cNvSpPr/>
            <p:nvPr/>
          </p:nvSpPr>
          <p:spPr>
            <a:xfrm>
              <a:off x="4372397" y="32716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4" name="Shape 1534"/>
            <p:cNvSpPr/>
            <p:nvPr/>
          </p:nvSpPr>
          <p:spPr>
            <a:xfrm>
              <a:off x="4548665" y="32364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5" name="Shape 1535"/>
            <p:cNvSpPr/>
            <p:nvPr/>
          </p:nvSpPr>
          <p:spPr>
            <a:xfrm>
              <a:off x="3996052" y="35148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6" name="Shape 1536"/>
            <p:cNvSpPr/>
            <p:nvPr/>
          </p:nvSpPr>
          <p:spPr>
            <a:xfrm>
              <a:off x="4325088" y="36145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7" name="Shape 1537"/>
            <p:cNvSpPr/>
            <p:nvPr/>
          </p:nvSpPr>
          <p:spPr>
            <a:xfrm>
              <a:off x="4596283" y="27573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8" name="Shape 1538"/>
            <p:cNvSpPr/>
            <p:nvPr/>
          </p:nvSpPr>
          <p:spPr>
            <a:xfrm>
              <a:off x="3224326" y="27001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39" name="Shape 1539"/>
            <p:cNvSpPr/>
            <p:nvPr/>
          </p:nvSpPr>
          <p:spPr>
            <a:xfrm>
              <a:off x="3452986" y="2814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0" name="Shape 1540"/>
            <p:cNvSpPr/>
            <p:nvPr/>
          </p:nvSpPr>
          <p:spPr>
            <a:xfrm>
              <a:off x="3410450"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1" name="Shape 1541"/>
            <p:cNvSpPr/>
            <p:nvPr/>
          </p:nvSpPr>
          <p:spPr>
            <a:xfrm>
              <a:off x="3199289" y="34005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2" name="Shape 1542"/>
            <p:cNvSpPr/>
            <p:nvPr/>
          </p:nvSpPr>
          <p:spPr>
            <a:xfrm>
              <a:off x="4138964"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3" name="Shape 1543"/>
            <p:cNvSpPr/>
            <p:nvPr/>
          </p:nvSpPr>
          <p:spPr>
            <a:xfrm>
              <a:off x="3338656" y="3100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4" name="Shape 1544"/>
            <p:cNvSpPr/>
            <p:nvPr/>
          </p:nvSpPr>
          <p:spPr>
            <a:xfrm>
              <a:off x="3224326" y="29719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5" name="Shape 1545"/>
            <p:cNvSpPr/>
            <p:nvPr/>
          </p:nvSpPr>
          <p:spPr>
            <a:xfrm>
              <a:off x="4053217" y="29001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6" name="Shape 1546"/>
            <p:cNvSpPr/>
            <p:nvPr/>
          </p:nvSpPr>
          <p:spPr>
            <a:xfrm>
              <a:off x="3681645" y="28144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7" name="Shape 1547"/>
            <p:cNvSpPr/>
            <p:nvPr/>
          </p:nvSpPr>
          <p:spPr>
            <a:xfrm>
              <a:off x="3681645" y="3671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8" name="Shape 1548"/>
            <p:cNvSpPr/>
            <p:nvPr/>
          </p:nvSpPr>
          <p:spPr>
            <a:xfrm>
              <a:off x="3795975" y="37860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49" name="Shape 1549"/>
            <p:cNvSpPr/>
            <p:nvPr/>
          </p:nvSpPr>
          <p:spPr>
            <a:xfrm>
              <a:off x="3795975" y="34431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0" name="Shape 1550"/>
            <p:cNvSpPr/>
            <p:nvPr/>
          </p:nvSpPr>
          <p:spPr>
            <a:xfrm>
              <a:off x="3910305" y="30144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1" name="Shape 1551"/>
            <p:cNvSpPr/>
            <p:nvPr/>
          </p:nvSpPr>
          <p:spPr>
            <a:xfrm>
              <a:off x="4196129" y="34431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2" name="Shape 1552"/>
            <p:cNvSpPr/>
            <p:nvPr/>
          </p:nvSpPr>
          <p:spPr>
            <a:xfrm>
              <a:off x="4153593" y="30324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3" name="Shape 1553"/>
            <p:cNvSpPr/>
            <p:nvPr/>
          </p:nvSpPr>
          <p:spPr>
            <a:xfrm>
              <a:off x="4310459" y="29287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4" name="Shape 1554"/>
            <p:cNvSpPr/>
            <p:nvPr/>
          </p:nvSpPr>
          <p:spPr>
            <a:xfrm>
              <a:off x="4553748"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5" name="Shape 1555"/>
            <p:cNvSpPr/>
            <p:nvPr/>
          </p:nvSpPr>
          <p:spPr>
            <a:xfrm>
              <a:off x="4476871"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6" name="Shape 1556"/>
            <p:cNvSpPr/>
            <p:nvPr/>
          </p:nvSpPr>
          <p:spPr>
            <a:xfrm>
              <a:off x="3224326" y="3671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7" name="Shape 1557"/>
            <p:cNvSpPr/>
            <p:nvPr/>
          </p:nvSpPr>
          <p:spPr>
            <a:xfrm>
              <a:off x="4267923" y="38255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8" name="Shape 1558"/>
            <p:cNvSpPr/>
            <p:nvPr/>
          </p:nvSpPr>
          <p:spPr>
            <a:xfrm>
              <a:off x="4476871" y="30005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59" name="Shape 1559"/>
            <p:cNvSpPr/>
            <p:nvPr/>
          </p:nvSpPr>
          <p:spPr>
            <a:xfrm>
              <a:off x="5625251"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0" name="Shape 1560"/>
            <p:cNvSpPr/>
            <p:nvPr/>
          </p:nvSpPr>
          <p:spPr>
            <a:xfrm>
              <a:off x="5307825" y="26770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1" name="Shape 1561"/>
            <p:cNvSpPr/>
            <p:nvPr/>
          </p:nvSpPr>
          <p:spPr>
            <a:xfrm>
              <a:off x="5232412" y="30199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2" name="Shape 1562"/>
            <p:cNvSpPr/>
            <p:nvPr/>
          </p:nvSpPr>
          <p:spPr>
            <a:xfrm>
              <a:off x="6020323" y="34917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3" name="Shape 1563"/>
            <p:cNvSpPr/>
            <p:nvPr/>
          </p:nvSpPr>
          <p:spPr>
            <a:xfrm>
              <a:off x="5182561" y="3305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4" name="Shape 1564"/>
            <p:cNvSpPr/>
            <p:nvPr/>
          </p:nvSpPr>
          <p:spPr>
            <a:xfrm>
              <a:off x="5068232" y="35342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5" name="Shape 1565"/>
            <p:cNvSpPr/>
            <p:nvPr/>
          </p:nvSpPr>
          <p:spPr>
            <a:xfrm>
              <a:off x="5453757"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6" name="Shape 1566"/>
            <p:cNvSpPr/>
            <p:nvPr/>
          </p:nvSpPr>
          <p:spPr>
            <a:xfrm>
              <a:off x="5682416" y="27767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7" name="Shape 1567"/>
            <p:cNvSpPr/>
            <p:nvPr/>
          </p:nvSpPr>
          <p:spPr>
            <a:xfrm>
              <a:off x="5094976" y="38054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8" name="Shape 1568"/>
            <p:cNvSpPr/>
            <p:nvPr/>
          </p:nvSpPr>
          <p:spPr>
            <a:xfrm>
              <a:off x="5525551" y="3716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69" name="Shape 1569"/>
            <p:cNvSpPr/>
            <p:nvPr/>
          </p:nvSpPr>
          <p:spPr>
            <a:xfrm>
              <a:off x="5568087" y="32339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0" name="Shape 1570"/>
            <p:cNvSpPr/>
            <p:nvPr/>
          </p:nvSpPr>
          <p:spPr>
            <a:xfrm>
              <a:off x="5453757" y="33482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1" name="Shape 1571"/>
            <p:cNvSpPr/>
            <p:nvPr/>
          </p:nvSpPr>
          <p:spPr>
            <a:xfrm>
              <a:off x="5739581" y="32339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2" name="Shape 1572"/>
            <p:cNvSpPr/>
            <p:nvPr/>
          </p:nvSpPr>
          <p:spPr>
            <a:xfrm>
              <a:off x="5094967" y="31488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3" name="Shape 1573"/>
            <p:cNvSpPr/>
            <p:nvPr/>
          </p:nvSpPr>
          <p:spPr>
            <a:xfrm>
              <a:off x="5068232"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4" name="Shape 1574"/>
            <p:cNvSpPr/>
            <p:nvPr/>
          </p:nvSpPr>
          <p:spPr>
            <a:xfrm>
              <a:off x="5911076" y="27767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5" name="Shape 1575"/>
            <p:cNvSpPr/>
            <p:nvPr/>
          </p:nvSpPr>
          <p:spPr>
            <a:xfrm>
              <a:off x="5915849" y="32910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6" name="Shape 1576"/>
            <p:cNvSpPr/>
            <p:nvPr/>
          </p:nvSpPr>
          <p:spPr>
            <a:xfrm>
              <a:off x="6092117" y="3255839"/>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7" name="Shape 1577"/>
            <p:cNvSpPr/>
            <p:nvPr/>
          </p:nvSpPr>
          <p:spPr>
            <a:xfrm>
              <a:off x="5539504" y="35342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8" name="Shape 1578"/>
            <p:cNvSpPr/>
            <p:nvPr/>
          </p:nvSpPr>
          <p:spPr>
            <a:xfrm>
              <a:off x="5868540" y="36339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79" name="Shape 1579"/>
            <p:cNvSpPr/>
            <p:nvPr/>
          </p:nvSpPr>
          <p:spPr>
            <a:xfrm>
              <a:off x="6139735" y="27767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0" name="Shape 1580"/>
            <p:cNvSpPr/>
            <p:nvPr/>
          </p:nvSpPr>
          <p:spPr>
            <a:xfrm>
              <a:off x="4767778" y="2719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1" name="Shape 1581"/>
            <p:cNvSpPr/>
            <p:nvPr/>
          </p:nvSpPr>
          <p:spPr>
            <a:xfrm>
              <a:off x="4996438"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2" name="Shape 1582"/>
            <p:cNvSpPr/>
            <p:nvPr/>
          </p:nvSpPr>
          <p:spPr>
            <a:xfrm>
              <a:off x="4953902"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3" name="Shape 1583"/>
            <p:cNvSpPr/>
            <p:nvPr/>
          </p:nvSpPr>
          <p:spPr>
            <a:xfrm>
              <a:off x="4742741" y="34199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4" name="Shape 1584"/>
            <p:cNvSpPr/>
            <p:nvPr/>
          </p:nvSpPr>
          <p:spPr>
            <a:xfrm>
              <a:off x="5682416"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5" name="Shape 1585"/>
            <p:cNvSpPr/>
            <p:nvPr/>
          </p:nvSpPr>
          <p:spPr>
            <a:xfrm>
              <a:off x="4882108" y="311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6" name="Shape 1586"/>
            <p:cNvSpPr/>
            <p:nvPr/>
          </p:nvSpPr>
          <p:spPr>
            <a:xfrm>
              <a:off x="4767778" y="29913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7" name="Shape 1587"/>
            <p:cNvSpPr/>
            <p:nvPr/>
          </p:nvSpPr>
          <p:spPr>
            <a:xfrm>
              <a:off x="5596669" y="29195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8" name="Shape 1588"/>
            <p:cNvSpPr/>
            <p:nvPr/>
          </p:nvSpPr>
          <p:spPr>
            <a:xfrm>
              <a:off x="5225097" y="2833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89" name="Shape 1589"/>
            <p:cNvSpPr/>
            <p:nvPr/>
          </p:nvSpPr>
          <p:spPr>
            <a:xfrm>
              <a:off x="5225097"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0" name="Shape 1590"/>
            <p:cNvSpPr/>
            <p:nvPr/>
          </p:nvSpPr>
          <p:spPr>
            <a:xfrm>
              <a:off x="5339427" y="38054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1" name="Shape 1591"/>
            <p:cNvSpPr/>
            <p:nvPr/>
          </p:nvSpPr>
          <p:spPr>
            <a:xfrm>
              <a:off x="5339427" y="3462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2" name="Shape 1592"/>
            <p:cNvSpPr/>
            <p:nvPr/>
          </p:nvSpPr>
          <p:spPr>
            <a:xfrm>
              <a:off x="5453757" y="30338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3" name="Shape 1593"/>
            <p:cNvSpPr/>
            <p:nvPr/>
          </p:nvSpPr>
          <p:spPr>
            <a:xfrm>
              <a:off x="5739581" y="34625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4" name="Shape 1594"/>
            <p:cNvSpPr/>
            <p:nvPr/>
          </p:nvSpPr>
          <p:spPr>
            <a:xfrm>
              <a:off x="5697045" y="30518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5" name="Shape 1595"/>
            <p:cNvSpPr/>
            <p:nvPr/>
          </p:nvSpPr>
          <p:spPr>
            <a:xfrm>
              <a:off x="5853911" y="29481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6" name="Shape 1596"/>
            <p:cNvSpPr/>
            <p:nvPr/>
          </p:nvSpPr>
          <p:spPr>
            <a:xfrm>
              <a:off x="6097200"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7" name="Shape 1597"/>
            <p:cNvSpPr/>
            <p:nvPr/>
          </p:nvSpPr>
          <p:spPr>
            <a:xfrm>
              <a:off x="6020323"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8" name="Shape 1598"/>
            <p:cNvSpPr/>
            <p:nvPr/>
          </p:nvSpPr>
          <p:spPr>
            <a:xfrm>
              <a:off x="4767778"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599" name="Shape 1599"/>
            <p:cNvSpPr/>
            <p:nvPr/>
          </p:nvSpPr>
          <p:spPr>
            <a:xfrm>
              <a:off x="5811375" y="3844889"/>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0" name="Shape 1600"/>
            <p:cNvSpPr/>
            <p:nvPr/>
          </p:nvSpPr>
          <p:spPr>
            <a:xfrm>
              <a:off x="6020323" y="3019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1" name="Shape 1601"/>
            <p:cNvSpPr/>
            <p:nvPr/>
          </p:nvSpPr>
          <p:spPr>
            <a:xfrm>
              <a:off x="6319230" y="25411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2" name="Shape 1602"/>
            <p:cNvSpPr/>
            <p:nvPr/>
          </p:nvSpPr>
          <p:spPr>
            <a:xfrm>
              <a:off x="6618146" y="35342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3" name="Shape 1603"/>
            <p:cNvSpPr/>
            <p:nvPr/>
          </p:nvSpPr>
          <p:spPr>
            <a:xfrm>
              <a:off x="4553739" y="247156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4" name="Shape 1604"/>
            <p:cNvSpPr/>
            <p:nvPr/>
          </p:nvSpPr>
          <p:spPr>
            <a:xfrm>
              <a:off x="6454809" y="332881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5" name="Shape 1605"/>
            <p:cNvSpPr/>
            <p:nvPr/>
          </p:nvSpPr>
          <p:spPr>
            <a:xfrm>
              <a:off x="6644881" y="31488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6" name="Shape 1606"/>
            <p:cNvSpPr/>
            <p:nvPr/>
          </p:nvSpPr>
          <p:spPr>
            <a:xfrm>
              <a:off x="6618146"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7" name="Shape 1607"/>
            <p:cNvSpPr/>
            <p:nvPr/>
          </p:nvSpPr>
          <p:spPr>
            <a:xfrm>
              <a:off x="2466189" y="238543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8" name="Shape 1608"/>
            <p:cNvSpPr/>
            <p:nvPr/>
          </p:nvSpPr>
          <p:spPr>
            <a:xfrm>
              <a:off x="6317692" y="2719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09" name="Shape 1609"/>
            <p:cNvSpPr/>
            <p:nvPr/>
          </p:nvSpPr>
          <p:spPr>
            <a:xfrm>
              <a:off x="6546352"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0" name="Shape 1610"/>
            <p:cNvSpPr/>
            <p:nvPr/>
          </p:nvSpPr>
          <p:spPr>
            <a:xfrm>
              <a:off x="6503816"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1" name="Shape 1611"/>
            <p:cNvSpPr/>
            <p:nvPr/>
          </p:nvSpPr>
          <p:spPr>
            <a:xfrm>
              <a:off x="6292655" y="34199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2" name="Shape 1612"/>
            <p:cNvSpPr/>
            <p:nvPr/>
          </p:nvSpPr>
          <p:spPr>
            <a:xfrm>
              <a:off x="6432022" y="311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3" name="Shape 1613"/>
            <p:cNvSpPr/>
            <p:nvPr/>
          </p:nvSpPr>
          <p:spPr>
            <a:xfrm>
              <a:off x="6317692" y="29913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4" name="Shape 1614"/>
            <p:cNvSpPr/>
            <p:nvPr/>
          </p:nvSpPr>
          <p:spPr>
            <a:xfrm>
              <a:off x="5737032" y="25729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5" name="Shape 1615"/>
            <p:cNvSpPr/>
            <p:nvPr/>
          </p:nvSpPr>
          <p:spPr>
            <a:xfrm>
              <a:off x="5586477" y="241774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6" name="Shape 1616"/>
            <p:cNvSpPr/>
            <p:nvPr/>
          </p:nvSpPr>
          <p:spPr>
            <a:xfrm>
              <a:off x="5225089" y="24623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7" name="Shape 1617"/>
            <p:cNvSpPr/>
            <p:nvPr/>
          </p:nvSpPr>
          <p:spPr>
            <a:xfrm>
              <a:off x="6457369" y="21097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18" name="Shape 1618"/>
            <p:cNvSpPr/>
            <p:nvPr/>
          </p:nvSpPr>
          <p:spPr>
            <a:xfrm>
              <a:off x="6317692"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grpSp>
        <p:nvGrpSpPr>
          <p:cNvPr id="1619" name="Shape 1619"/>
          <p:cNvGrpSpPr/>
          <p:nvPr/>
        </p:nvGrpSpPr>
        <p:grpSpPr>
          <a:xfrm>
            <a:off x="2118550" y="1124874"/>
            <a:ext cx="4942200" cy="3204000"/>
            <a:chOff x="2118550" y="820074"/>
            <a:chExt cx="4942200" cy="3204000"/>
          </a:xfrm>
        </p:grpSpPr>
        <p:sp>
          <p:nvSpPr>
            <p:cNvPr id="1620" name="Shape 1620"/>
            <p:cNvSpPr/>
            <p:nvPr/>
          </p:nvSpPr>
          <p:spPr>
            <a:xfrm>
              <a:off x="2118550" y="820074"/>
              <a:ext cx="4942200" cy="3204000"/>
            </a:xfrm>
            <a:prstGeom prst="can">
              <a:avLst>
                <a:gd name="adj" fmla="val 25000"/>
              </a:avLst>
            </a:prstGeom>
            <a:solidFill>
              <a:srgbClr val="A0C3FF"/>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1" name="Shape 1621"/>
            <p:cNvSpPr/>
            <p:nvPr/>
          </p:nvSpPr>
          <p:spPr>
            <a:xfrm>
              <a:off x="3027978" y="235899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2" name="Shape 1622"/>
            <p:cNvSpPr/>
            <p:nvPr/>
          </p:nvSpPr>
          <p:spPr>
            <a:xfrm>
              <a:off x="2456329" y="171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3" name="Shape 1623"/>
            <p:cNvSpPr/>
            <p:nvPr/>
          </p:nvSpPr>
          <p:spPr>
            <a:xfrm>
              <a:off x="2627824" y="17157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4" name="Shape 1624"/>
            <p:cNvSpPr/>
            <p:nvPr/>
          </p:nvSpPr>
          <p:spPr>
            <a:xfrm>
              <a:off x="2804091" y="17728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5" name="Shape 1625"/>
            <p:cNvSpPr/>
            <p:nvPr/>
          </p:nvSpPr>
          <p:spPr>
            <a:xfrm>
              <a:off x="2980359" y="173763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6" name="Shape 1626"/>
            <p:cNvSpPr/>
            <p:nvPr/>
          </p:nvSpPr>
          <p:spPr>
            <a:xfrm>
              <a:off x="2427746" y="20160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7" name="Shape 1627"/>
            <p:cNvSpPr/>
            <p:nvPr/>
          </p:nvSpPr>
          <p:spPr>
            <a:xfrm>
              <a:off x="2756782" y="21157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8" name="Shape 1628"/>
            <p:cNvSpPr/>
            <p:nvPr/>
          </p:nvSpPr>
          <p:spPr>
            <a:xfrm>
              <a:off x="2570659" y="21729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29" name="Shape 1629"/>
            <p:cNvSpPr/>
            <p:nvPr/>
          </p:nvSpPr>
          <p:spPr>
            <a:xfrm>
              <a:off x="2627824" y="19443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0" name="Shape 1630"/>
            <p:cNvSpPr/>
            <p:nvPr/>
          </p:nvSpPr>
          <p:spPr>
            <a:xfrm>
              <a:off x="2985442" y="21729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1" name="Shape 1631"/>
            <p:cNvSpPr/>
            <p:nvPr/>
          </p:nvSpPr>
          <p:spPr>
            <a:xfrm>
              <a:off x="2699617" y="232668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2" name="Shape 1632"/>
            <p:cNvSpPr/>
            <p:nvPr/>
          </p:nvSpPr>
          <p:spPr>
            <a:xfrm>
              <a:off x="4476871" y="1986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3" name="Shape 1633"/>
            <p:cNvSpPr/>
            <p:nvPr/>
          </p:nvSpPr>
          <p:spPr>
            <a:xfrm>
              <a:off x="3639109" y="18003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4" name="Shape 1634"/>
            <p:cNvSpPr/>
            <p:nvPr/>
          </p:nvSpPr>
          <p:spPr>
            <a:xfrm>
              <a:off x="3524780" y="20289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5" name="Shape 1635"/>
            <p:cNvSpPr/>
            <p:nvPr/>
          </p:nvSpPr>
          <p:spPr>
            <a:xfrm>
              <a:off x="3551524" y="23001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6" name="Shape 1636"/>
            <p:cNvSpPr/>
            <p:nvPr/>
          </p:nvSpPr>
          <p:spPr>
            <a:xfrm>
              <a:off x="4031949" y="23074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7" name="Shape 1637"/>
            <p:cNvSpPr/>
            <p:nvPr/>
          </p:nvSpPr>
          <p:spPr>
            <a:xfrm>
              <a:off x="4024635" y="17286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8" name="Shape 1638"/>
            <p:cNvSpPr/>
            <p:nvPr/>
          </p:nvSpPr>
          <p:spPr>
            <a:xfrm>
              <a:off x="3910305" y="18429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39" name="Shape 1639"/>
            <p:cNvSpPr/>
            <p:nvPr/>
          </p:nvSpPr>
          <p:spPr>
            <a:xfrm>
              <a:off x="4196129" y="17286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0" name="Shape 1640"/>
            <p:cNvSpPr/>
            <p:nvPr/>
          </p:nvSpPr>
          <p:spPr>
            <a:xfrm>
              <a:off x="3502489" y="17157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1" name="Shape 1641"/>
            <p:cNvSpPr/>
            <p:nvPr/>
          </p:nvSpPr>
          <p:spPr>
            <a:xfrm>
              <a:off x="4372397" y="17857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2" name="Shape 1642"/>
            <p:cNvSpPr/>
            <p:nvPr/>
          </p:nvSpPr>
          <p:spPr>
            <a:xfrm>
              <a:off x="4548665" y="17505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3" name="Shape 1643"/>
            <p:cNvSpPr/>
            <p:nvPr/>
          </p:nvSpPr>
          <p:spPr>
            <a:xfrm>
              <a:off x="3996052" y="20289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4" name="Shape 1644"/>
            <p:cNvSpPr/>
            <p:nvPr/>
          </p:nvSpPr>
          <p:spPr>
            <a:xfrm>
              <a:off x="4445476" y="22861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5" name="Shape 1645"/>
            <p:cNvSpPr/>
            <p:nvPr/>
          </p:nvSpPr>
          <p:spPr>
            <a:xfrm>
              <a:off x="3410450" y="21858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6" name="Shape 1646"/>
            <p:cNvSpPr/>
            <p:nvPr/>
          </p:nvSpPr>
          <p:spPr>
            <a:xfrm>
              <a:off x="3011824" y="19552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7" name="Shape 1647"/>
            <p:cNvSpPr/>
            <p:nvPr/>
          </p:nvSpPr>
          <p:spPr>
            <a:xfrm>
              <a:off x="4239341" y="214841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8" name="Shape 1648"/>
            <p:cNvSpPr/>
            <p:nvPr/>
          </p:nvSpPr>
          <p:spPr>
            <a:xfrm>
              <a:off x="3681645" y="21858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49" name="Shape 1649"/>
            <p:cNvSpPr/>
            <p:nvPr/>
          </p:nvSpPr>
          <p:spPr>
            <a:xfrm>
              <a:off x="3795975" y="23001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0" name="Shape 1650"/>
            <p:cNvSpPr/>
            <p:nvPr/>
          </p:nvSpPr>
          <p:spPr>
            <a:xfrm>
              <a:off x="3795975" y="1957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1" name="Shape 1651"/>
            <p:cNvSpPr/>
            <p:nvPr/>
          </p:nvSpPr>
          <p:spPr>
            <a:xfrm>
              <a:off x="4196129" y="19572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2" name="Shape 1652"/>
            <p:cNvSpPr/>
            <p:nvPr/>
          </p:nvSpPr>
          <p:spPr>
            <a:xfrm>
              <a:off x="4553748" y="21858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3" name="Shape 1653"/>
            <p:cNvSpPr/>
            <p:nvPr/>
          </p:nvSpPr>
          <p:spPr>
            <a:xfrm>
              <a:off x="3224326" y="21858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4" name="Shape 1654"/>
            <p:cNvSpPr/>
            <p:nvPr/>
          </p:nvSpPr>
          <p:spPr>
            <a:xfrm>
              <a:off x="4267923" y="2339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5" name="Shape 1655"/>
            <p:cNvSpPr/>
            <p:nvPr/>
          </p:nvSpPr>
          <p:spPr>
            <a:xfrm>
              <a:off x="6020323" y="2005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6" name="Shape 1656"/>
            <p:cNvSpPr/>
            <p:nvPr/>
          </p:nvSpPr>
          <p:spPr>
            <a:xfrm>
              <a:off x="5182561" y="1819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7" name="Shape 1657"/>
            <p:cNvSpPr/>
            <p:nvPr/>
          </p:nvSpPr>
          <p:spPr>
            <a:xfrm>
              <a:off x="5068232" y="20483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8" name="Shape 1658"/>
            <p:cNvSpPr/>
            <p:nvPr/>
          </p:nvSpPr>
          <p:spPr>
            <a:xfrm>
              <a:off x="5094976" y="2319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59" name="Shape 1659"/>
            <p:cNvSpPr/>
            <p:nvPr/>
          </p:nvSpPr>
          <p:spPr>
            <a:xfrm>
              <a:off x="5525551" y="22302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0" name="Shape 1660"/>
            <p:cNvSpPr/>
            <p:nvPr/>
          </p:nvSpPr>
          <p:spPr>
            <a:xfrm>
              <a:off x="5568087" y="174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1" name="Shape 1661"/>
            <p:cNvSpPr/>
            <p:nvPr/>
          </p:nvSpPr>
          <p:spPr>
            <a:xfrm>
              <a:off x="5453757" y="1862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2" name="Shape 1662"/>
            <p:cNvSpPr/>
            <p:nvPr/>
          </p:nvSpPr>
          <p:spPr>
            <a:xfrm>
              <a:off x="5739581" y="17480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3" name="Shape 1663"/>
            <p:cNvSpPr/>
            <p:nvPr/>
          </p:nvSpPr>
          <p:spPr>
            <a:xfrm>
              <a:off x="5320382" y="17156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4" name="Shape 1664"/>
            <p:cNvSpPr/>
            <p:nvPr/>
          </p:nvSpPr>
          <p:spPr>
            <a:xfrm>
              <a:off x="5915849" y="18051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5" name="Shape 1665"/>
            <p:cNvSpPr/>
            <p:nvPr/>
          </p:nvSpPr>
          <p:spPr>
            <a:xfrm>
              <a:off x="6092117" y="1769939"/>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6" name="Shape 1666"/>
            <p:cNvSpPr/>
            <p:nvPr/>
          </p:nvSpPr>
          <p:spPr>
            <a:xfrm>
              <a:off x="5539504" y="20483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7" name="Shape 1667"/>
            <p:cNvSpPr/>
            <p:nvPr/>
          </p:nvSpPr>
          <p:spPr>
            <a:xfrm>
              <a:off x="5868540" y="21480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8" name="Shape 1668"/>
            <p:cNvSpPr/>
            <p:nvPr/>
          </p:nvSpPr>
          <p:spPr>
            <a:xfrm>
              <a:off x="4953902"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69" name="Shape 1669"/>
            <p:cNvSpPr/>
            <p:nvPr/>
          </p:nvSpPr>
          <p:spPr>
            <a:xfrm>
              <a:off x="4742741" y="19340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0" name="Shape 1670"/>
            <p:cNvSpPr/>
            <p:nvPr/>
          </p:nvSpPr>
          <p:spPr>
            <a:xfrm>
              <a:off x="5682416"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1" name="Shape 1671"/>
            <p:cNvSpPr/>
            <p:nvPr/>
          </p:nvSpPr>
          <p:spPr>
            <a:xfrm>
              <a:off x="4733691" y="1690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2" name="Shape 1672"/>
            <p:cNvSpPr/>
            <p:nvPr/>
          </p:nvSpPr>
          <p:spPr>
            <a:xfrm>
              <a:off x="5225097"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3" name="Shape 1673"/>
            <p:cNvSpPr/>
            <p:nvPr/>
          </p:nvSpPr>
          <p:spPr>
            <a:xfrm>
              <a:off x="5339427" y="23195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4" name="Shape 1674"/>
            <p:cNvSpPr/>
            <p:nvPr/>
          </p:nvSpPr>
          <p:spPr>
            <a:xfrm>
              <a:off x="5339427" y="1976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5" name="Shape 1675"/>
            <p:cNvSpPr/>
            <p:nvPr/>
          </p:nvSpPr>
          <p:spPr>
            <a:xfrm>
              <a:off x="5739581" y="19766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6" name="Shape 1676"/>
            <p:cNvSpPr/>
            <p:nvPr/>
          </p:nvSpPr>
          <p:spPr>
            <a:xfrm>
              <a:off x="6097200"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7" name="Shape 1677"/>
            <p:cNvSpPr/>
            <p:nvPr/>
          </p:nvSpPr>
          <p:spPr>
            <a:xfrm>
              <a:off x="4767778"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8" name="Shape 1678"/>
            <p:cNvSpPr/>
            <p:nvPr/>
          </p:nvSpPr>
          <p:spPr>
            <a:xfrm>
              <a:off x="5811375" y="2358989"/>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79" name="Shape 1679"/>
            <p:cNvSpPr/>
            <p:nvPr/>
          </p:nvSpPr>
          <p:spPr>
            <a:xfrm>
              <a:off x="5453749" y="253204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0" name="Shape 1680"/>
            <p:cNvSpPr/>
            <p:nvPr/>
          </p:nvSpPr>
          <p:spPr>
            <a:xfrm>
              <a:off x="4913073" y="1819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1" name="Shape 1681"/>
            <p:cNvSpPr/>
            <p:nvPr/>
          </p:nvSpPr>
          <p:spPr>
            <a:xfrm>
              <a:off x="6732475" y="1819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2" name="Shape 1682"/>
            <p:cNvSpPr/>
            <p:nvPr/>
          </p:nvSpPr>
          <p:spPr>
            <a:xfrm>
              <a:off x="6618146" y="20483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3" name="Shape 1683"/>
            <p:cNvSpPr/>
            <p:nvPr/>
          </p:nvSpPr>
          <p:spPr>
            <a:xfrm>
              <a:off x="4742732" y="24623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4" name="Shape 1684"/>
            <p:cNvSpPr/>
            <p:nvPr/>
          </p:nvSpPr>
          <p:spPr>
            <a:xfrm>
              <a:off x="3224318" y="2442990"/>
              <a:ext cx="71699"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5" name="Shape 1685"/>
            <p:cNvSpPr/>
            <p:nvPr/>
          </p:nvSpPr>
          <p:spPr>
            <a:xfrm>
              <a:off x="6644890" y="2319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6" name="Shape 1686"/>
            <p:cNvSpPr/>
            <p:nvPr/>
          </p:nvSpPr>
          <p:spPr>
            <a:xfrm>
              <a:off x="3795967" y="24788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7" name="Shape 1687"/>
            <p:cNvSpPr/>
            <p:nvPr/>
          </p:nvSpPr>
          <p:spPr>
            <a:xfrm>
              <a:off x="6605064" y="17376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8" name="Shape 1688"/>
            <p:cNvSpPr/>
            <p:nvPr/>
          </p:nvSpPr>
          <p:spPr>
            <a:xfrm>
              <a:off x="6261146" y="23627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89" name="Shape 1689"/>
            <p:cNvSpPr/>
            <p:nvPr/>
          </p:nvSpPr>
          <p:spPr>
            <a:xfrm>
              <a:off x="6527766" y="23729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0" name="Shape 1690"/>
            <p:cNvSpPr/>
            <p:nvPr/>
          </p:nvSpPr>
          <p:spPr>
            <a:xfrm>
              <a:off x="6292655" y="19340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1" name="Shape 1691"/>
            <p:cNvSpPr/>
            <p:nvPr/>
          </p:nvSpPr>
          <p:spPr>
            <a:xfrm>
              <a:off x="6293217" y="1690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2" name="Shape 1692"/>
            <p:cNvSpPr/>
            <p:nvPr/>
          </p:nvSpPr>
          <p:spPr>
            <a:xfrm>
              <a:off x="6036257" y="24052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3" name="Shape 1693"/>
            <p:cNvSpPr/>
            <p:nvPr/>
          </p:nvSpPr>
          <p:spPr>
            <a:xfrm>
              <a:off x="6459761" y="18299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4" name="Shape 1694"/>
            <p:cNvSpPr/>
            <p:nvPr/>
          </p:nvSpPr>
          <p:spPr>
            <a:xfrm>
              <a:off x="3350735" y="1862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5" name="Shape 1695"/>
            <p:cNvSpPr/>
            <p:nvPr/>
          </p:nvSpPr>
          <p:spPr>
            <a:xfrm>
              <a:off x="6317692"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6" name="Shape 1696"/>
            <p:cNvSpPr/>
            <p:nvPr/>
          </p:nvSpPr>
          <p:spPr>
            <a:xfrm>
              <a:off x="2513494" y="25729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7" name="Shape 1697"/>
            <p:cNvSpPr/>
            <p:nvPr/>
          </p:nvSpPr>
          <p:spPr>
            <a:xfrm>
              <a:off x="2908566" y="34594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8" name="Shape 1698"/>
            <p:cNvSpPr/>
            <p:nvPr/>
          </p:nvSpPr>
          <p:spPr>
            <a:xfrm>
              <a:off x="2570659" y="27444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699" name="Shape 1699"/>
            <p:cNvSpPr/>
            <p:nvPr/>
          </p:nvSpPr>
          <p:spPr>
            <a:xfrm>
              <a:off x="2456329" y="32016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0" name="Shape 1700"/>
            <p:cNvSpPr/>
            <p:nvPr/>
          </p:nvSpPr>
          <p:spPr>
            <a:xfrm>
              <a:off x="2627824" y="3201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1" name="Shape 1701"/>
            <p:cNvSpPr/>
            <p:nvPr/>
          </p:nvSpPr>
          <p:spPr>
            <a:xfrm>
              <a:off x="2799318" y="27444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2" name="Shape 1702"/>
            <p:cNvSpPr/>
            <p:nvPr/>
          </p:nvSpPr>
          <p:spPr>
            <a:xfrm>
              <a:off x="2804091" y="32587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3" name="Shape 1703"/>
            <p:cNvSpPr/>
            <p:nvPr/>
          </p:nvSpPr>
          <p:spPr>
            <a:xfrm>
              <a:off x="2980359" y="322353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4" name="Shape 1704"/>
            <p:cNvSpPr/>
            <p:nvPr/>
          </p:nvSpPr>
          <p:spPr>
            <a:xfrm>
              <a:off x="2427746" y="35019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5" name="Shape 1705"/>
            <p:cNvSpPr/>
            <p:nvPr/>
          </p:nvSpPr>
          <p:spPr>
            <a:xfrm>
              <a:off x="2756782" y="36016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6" name="Shape 1706"/>
            <p:cNvSpPr/>
            <p:nvPr/>
          </p:nvSpPr>
          <p:spPr>
            <a:xfrm>
              <a:off x="3027978" y="27444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7" name="Shape 1707"/>
            <p:cNvSpPr/>
            <p:nvPr/>
          </p:nvSpPr>
          <p:spPr>
            <a:xfrm>
              <a:off x="2570659" y="36588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8" name="Shape 1708"/>
            <p:cNvSpPr/>
            <p:nvPr/>
          </p:nvSpPr>
          <p:spPr>
            <a:xfrm>
              <a:off x="2484911" y="28872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09" name="Shape 1709"/>
            <p:cNvSpPr/>
            <p:nvPr/>
          </p:nvSpPr>
          <p:spPr>
            <a:xfrm>
              <a:off x="2627824" y="34302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0" name="Shape 1710"/>
            <p:cNvSpPr/>
            <p:nvPr/>
          </p:nvSpPr>
          <p:spPr>
            <a:xfrm>
              <a:off x="2585288" y="301955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1" name="Shape 1711"/>
            <p:cNvSpPr/>
            <p:nvPr/>
          </p:nvSpPr>
          <p:spPr>
            <a:xfrm>
              <a:off x="2742153" y="29158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2" name="Shape 1712"/>
            <p:cNvSpPr/>
            <p:nvPr/>
          </p:nvSpPr>
          <p:spPr>
            <a:xfrm>
              <a:off x="2985442" y="36588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3" name="Shape 1713"/>
            <p:cNvSpPr/>
            <p:nvPr/>
          </p:nvSpPr>
          <p:spPr>
            <a:xfrm>
              <a:off x="2908566" y="25729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4" name="Shape 1714"/>
            <p:cNvSpPr/>
            <p:nvPr/>
          </p:nvSpPr>
          <p:spPr>
            <a:xfrm>
              <a:off x="2699617" y="381258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5" name="Shape 1715"/>
            <p:cNvSpPr/>
            <p:nvPr/>
          </p:nvSpPr>
          <p:spPr>
            <a:xfrm>
              <a:off x="2908566" y="2987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6" name="Shape 1716"/>
            <p:cNvSpPr/>
            <p:nvPr/>
          </p:nvSpPr>
          <p:spPr>
            <a:xfrm>
              <a:off x="4081800"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7" name="Shape 1717"/>
            <p:cNvSpPr/>
            <p:nvPr/>
          </p:nvSpPr>
          <p:spPr>
            <a:xfrm>
              <a:off x="3764373" y="26576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8" name="Shape 1718"/>
            <p:cNvSpPr/>
            <p:nvPr/>
          </p:nvSpPr>
          <p:spPr>
            <a:xfrm>
              <a:off x="3688960" y="300054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19" name="Shape 1719"/>
            <p:cNvSpPr/>
            <p:nvPr/>
          </p:nvSpPr>
          <p:spPr>
            <a:xfrm>
              <a:off x="4476871" y="34723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0" name="Shape 1720"/>
            <p:cNvSpPr/>
            <p:nvPr/>
          </p:nvSpPr>
          <p:spPr>
            <a:xfrm>
              <a:off x="3639109" y="32862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1" name="Shape 1721"/>
            <p:cNvSpPr/>
            <p:nvPr/>
          </p:nvSpPr>
          <p:spPr>
            <a:xfrm>
              <a:off x="3524780" y="35148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2" name="Shape 1722"/>
            <p:cNvSpPr/>
            <p:nvPr/>
          </p:nvSpPr>
          <p:spPr>
            <a:xfrm>
              <a:off x="3910305" y="2814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3" name="Shape 1723"/>
            <p:cNvSpPr/>
            <p:nvPr/>
          </p:nvSpPr>
          <p:spPr>
            <a:xfrm>
              <a:off x="4138964" y="27573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4" name="Shape 1724"/>
            <p:cNvSpPr/>
            <p:nvPr/>
          </p:nvSpPr>
          <p:spPr>
            <a:xfrm>
              <a:off x="3551524" y="37860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5" name="Shape 1725"/>
            <p:cNvSpPr/>
            <p:nvPr/>
          </p:nvSpPr>
          <p:spPr>
            <a:xfrm>
              <a:off x="3982099" y="36967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6" name="Shape 1726"/>
            <p:cNvSpPr/>
            <p:nvPr/>
          </p:nvSpPr>
          <p:spPr>
            <a:xfrm>
              <a:off x="4024635" y="32145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7" name="Shape 1727"/>
            <p:cNvSpPr/>
            <p:nvPr/>
          </p:nvSpPr>
          <p:spPr>
            <a:xfrm>
              <a:off x="3910305" y="33288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8" name="Shape 1728"/>
            <p:cNvSpPr/>
            <p:nvPr/>
          </p:nvSpPr>
          <p:spPr>
            <a:xfrm>
              <a:off x="4196129" y="32145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29" name="Shape 1729"/>
            <p:cNvSpPr/>
            <p:nvPr/>
          </p:nvSpPr>
          <p:spPr>
            <a:xfrm>
              <a:off x="3551515" y="31294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0" name="Shape 1730"/>
            <p:cNvSpPr/>
            <p:nvPr/>
          </p:nvSpPr>
          <p:spPr>
            <a:xfrm>
              <a:off x="3524780"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1" name="Shape 1731"/>
            <p:cNvSpPr/>
            <p:nvPr/>
          </p:nvSpPr>
          <p:spPr>
            <a:xfrm>
              <a:off x="4367624" y="27573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2" name="Shape 1732"/>
            <p:cNvSpPr/>
            <p:nvPr/>
          </p:nvSpPr>
          <p:spPr>
            <a:xfrm>
              <a:off x="4372397" y="32716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3" name="Shape 1733"/>
            <p:cNvSpPr/>
            <p:nvPr/>
          </p:nvSpPr>
          <p:spPr>
            <a:xfrm>
              <a:off x="4548665" y="32364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4" name="Shape 1734"/>
            <p:cNvSpPr/>
            <p:nvPr/>
          </p:nvSpPr>
          <p:spPr>
            <a:xfrm>
              <a:off x="3996052" y="35148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5" name="Shape 1735"/>
            <p:cNvSpPr/>
            <p:nvPr/>
          </p:nvSpPr>
          <p:spPr>
            <a:xfrm>
              <a:off x="4325088" y="36145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6" name="Shape 1736"/>
            <p:cNvSpPr/>
            <p:nvPr/>
          </p:nvSpPr>
          <p:spPr>
            <a:xfrm>
              <a:off x="4596283" y="27573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7" name="Shape 1737"/>
            <p:cNvSpPr/>
            <p:nvPr/>
          </p:nvSpPr>
          <p:spPr>
            <a:xfrm>
              <a:off x="3224326" y="27001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8" name="Shape 1738"/>
            <p:cNvSpPr/>
            <p:nvPr/>
          </p:nvSpPr>
          <p:spPr>
            <a:xfrm>
              <a:off x="3452986" y="2814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39" name="Shape 1739"/>
            <p:cNvSpPr/>
            <p:nvPr/>
          </p:nvSpPr>
          <p:spPr>
            <a:xfrm>
              <a:off x="3410450"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0" name="Shape 1740"/>
            <p:cNvSpPr/>
            <p:nvPr/>
          </p:nvSpPr>
          <p:spPr>
            <a:xfrm>
              <a:off x="3199289" y="34005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1" name="Shape 1741"/>
            <p:cNvSpPr/>
            <p:nvPr/>
          </p:nvSpPr>
          <p:spPr>
            <a:xfrm>
              <a:off x="4138964"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2" name="Shape 1742"/>
            <p:cNvSpPr/>
            <p:nvPr/>
          </p:nvSpPr>
          <p:spPr>
            <a:xfrm>
              <a:off x="3338656" y="3100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3" name="Shape 1743"/>
            <p:cNvSpPr/>
            <p:nvPr/>
          </p:nvSpPr>
          <p:spPr>
            <a:xfrm>
              <a:off x="3224326" y="29719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4" name="Shape 1744"/>
            <p:cNvSpPr/>
            <p:nvPr/>
          </p:nvSpPr>
          <p:spPr>
            <a:xfrm>
              <a:off x="4053217" y="29001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5" name="Shape 1745"/>
            <p:cNvSpPr/>
            <p:nvPr/>
          </p:nvSpPr>
          <p:spPr>
            <a:xfrm>
              <a:off x="3681645" y="28144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6" name="Shape 1746"/>
            <p:cNvSpPr/>
            <p:nvPr/>
          </p:nvSpPr>
          <p:spPr>
            <a:xfrm>
              <a:off x="3681645" y="3671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7" name="Shape 1747"/>
            <p:cNvSpPr/>
            <p:nvPr/>
          </p:nvSpPr>
          <p:spPr>
            <a:xfrm>
              <a:off x="3795975" y="37860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8" name="Shape 1748"/>
            <p:cNvSpPr/>
            <p:nvPr/>
          </p:nvSpPr>
          <p:spPr>
            <a:xfrm>
              <a:off x="3795975" y="34431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49" name="Shape 1749"/>
            <p:cNvSpPr/>
            <p:nvPr/>
          </p:nvSpPr>
          <p:spPr>
            <a:xfrm>
              <a:off x="3910305" y="30144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0" name="Shape 1750"/>
            <p:cNvSpPr/>
            <p:nvPr/>
          </p:nvSpPr>
          <p:spPr>
            <a:xfrm>
              <a:off x="4196129" y="34431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1" name="Shape 1751"/>
            <p:cNvSpPr/>
            <p:nvPr/>
          </p:nvSpPr>
          <p:spPr>
            <a:xfrm>
              <a:off x="4153593" y="30324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2" name="Shape 1752"/>
            <p:cNvSpPr/>
            <p:nvPr/>
          </p:nvSpPr>
          <p:spPr>
            <a:xfrm>
              <a:off x="4310459" y="29287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3" name="Shape 1753"/>
            <p:cNvSpPr/>
            <p:nvPr/>
          </p:nvSpPr>
          <p:spPr>
            <a:xfrm>
              <a:off x="4553748"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4" name="Shape 1754"/>
            <p:cNvSpPr/>
            <p:nvPr/>
          </p:nvSpPr>
          <p:spPr>
            <a:xfrm>
              <a:off x="4476871"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5" name="Shape 1755"/>
            <p:cNvSpPr/>
            <p:nvPr/>
          </p:nvSpPr>
          <p:spPr>
            <a:xfrm>
              <a:off x="3224326" y="3671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6" name="Shape 1756"/>
            <p:cNvSpPr/>
            <p:nvPr/>
          </p:nvSpPr>
          <p:spPr>
            <a:xfrm>
              <a:off x="4267923" y="38255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7" name="Shape 1757"/>
            <p:cNvSpPr/>
            <p:nvPr/>
          </p:nvSpPr>
          <p:spPr>
            <a:xfrm>
              <a:off x="4476871" y="30005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8" name="Shape 1758"/>
            <p:cNvSpPr/>
            <p:nvPr/>
          </p:nvSpPr>
          <p:spPr>
            <a:xfrm>
              <a:off x="5625251"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59" name="Shape 1759"/>
            <p:cNvSpPr/>
            <p:nvPr/>
          </p:nvSpPr>
          <p:spPr>
            <a:xfrm>
              <a:off x="5307825" y="26770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0" name="Shape 1760"/>
            <p:cNvSpPr/>
            <p:nvPr/>
          </p:nvSpPr>
          <p:spPr>
            <a:xfrm>
              <a:off x="5232412" y="30199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1" name="Shape 1761"/>
            <p:cNvSpPr/>
            <p:nvPr/>
          </p:nvSpPr>
          <p:spPr>
            <a:xfrm>
              <a:off x="6020323" y="34917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2" name="Shape 1762"/>
            <p:cNvSpPr/>
            <p:nvPr/>
          </p:nvSpPr>
          <p:spPr>
            <a:xfrm>
              <a:off x="5182561" y="3305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3" name="Shape 1763"/>
            <p:cNvSpPr/>
            <p:nvPr/>
          </p:nvSpPr>
          <p:spPr>
            <a:xfrm>
              <a:off x="5068232" y="35342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4" name="Shape 1764"/>
            <p:cNvSpPr/>
            <p:nvPr/>
          </p:nvSpPr>
          <p:spPr>
            <a:xfrm>
              <a:off x="5453757"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5" name="Shape 1765"/>
            <p:cNvSpPr/>
            <p:nvPr/>
          </p:nvSpPr>
          <p:spPr>
            <a:xfrm>
              <a:off x="5682416" y="27767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6" name="Shape 1766"/>
            <p:cNvSpPr/>
            <p:nvPr/>
          </p:nvSpPr>
          <p:spPr>
            <a:xfrm>
              <a:off x="5094976" y="38054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7" name="Shape 1767"/>
            <p:cNvSpPr/>
            <p:nvPr/>
          </p:nvSpPr>
          <p:spPr>
            <a:xfrm>
              <a:off x="5525551" y="3716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8" name="Shape 1768"/>
            <p:cNvSpPr/>
            <p:nvPr/>
          </p:nvSpPr>
          <p:spPr>
            <a:xfrm>
              <a:off x="5568087" y="32339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69" name="Shape 1769"/>
            <p:cNvSpPr/>
            <p:nvPr/>
          </p:nvSpPr>
          <p:spPr>
            <a:xfrm>
              <a:off x="5453757" y="33482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0" name="Shape 1770"/>
            <p:cNvSpPr/>
            <p:nvPr/>
          </p:nvSpPr>
          <p:spPr>
            <a:xfrm>
              <a:off x="5739581" y="32339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1" name="Shape 1771"/>
            <p:cNvSpPr/>
            <p:nvPr/>
          </p:nvSpPr>
          <p:spPr>
            <a:xfrm>
              <a:off x="5094967" y="31488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2" name="Shape 1772"/>
            <p:cNvSpPr/>
            <p:nvPr/>
          </p:nvSpPr>
          <p:spPr>
            <a:xfrm>
              <a:off x="5068232"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3" name="Shape 1773"/>
            <p:cNvSpPr/>
            <p:nvPr/>
          </p:nvSpPr>
          <p:spPr>
            <a:xfrm>
              <a:off x="5911076" y="27767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4" name="Shape 1774"/>
            <p:cNvSpPr/>
            <p:nvPr/>
          </p:nvSpPr>
          <p:spPr>
            <a:xfrm>
              <a:off x="5915849" y="32910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5" name="Shape 1775"/>
            <p:cNvSpPr/>
            <p:nvPr/>
          </p:nvSpPr>
          <p:spPr>
            <a:xfrm>
              <a:off x="6092117" y="3255839"/>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6" name="Shape 1776"/>
            <p:cNvSpPr/>
            <p:nvPr/>
          </p:nvSpPr>
          <p:spPr>
            <a:xfrm>
              <a:off x="5539504" y="35342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7" name="Shape 1777"/>
            <p:cNvSpPr/>
            <p:nvPr/>
          </p:nvSpPr>
          <p:spPr>
            <a:xfrm>
              <a:off x="5868540" y="36339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8" name="Shape 1778"/>
            <p:cNvSpPr/>
            <p:nvPr/>
          </p:nvSpPr>
          <p:spPr>
            <a:xfrm>
              <a:off x="6139735" y="27767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79" name="Shape 1779"/>
            <p:cNvSpPr/>
            <p:nvPr/>
          </p:nvSpPr>
          <p:spPr>
            <a:xfrm>
              <a:off x="4767778" y="2719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0" name="Shape 1780"/>
            <p:cNvSpPr/>
            <p:nvPr/>
          </p:nvSpPr>
          <p:spPr>
            <a:xfrm>
              <a:off x="4996438"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1" name="Shape 1781"/>
            <p:cNvSpPr/>
            <p:nvPr/>
          </p:nvSpPr>
          <p:spPr>
            <a:xfrm>
              <a:off x="4953902"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2" name="Shape 1782"/>
            <p:cNvSpPr/>
            <p:nvPr/>
          </p:nvSpPr>
          <p:spPr>
            <a:xfrm>
              <a:off x="4742741" y="34199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3" name="Shape 1783"/>
            <p:cNvSpPr/>
            <p:nvPr/>
          </p:nvSpPr>
          <p:spPr>
            <a:xfrm>
              <a:off x="5682416"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4" name="Shape 1784"/>
            <p:cNvSpPr/>
            <p:nvPr/>
          </p:nvSpPr>
          <p:spPr>
            <a:xfrm>
              <a:off x="4882108" y="311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5" name="Shape 1785"/>
            <p:cNvSpPr/>
            <p:nvPr/>
          </p:nvSpPr>
          <p:spPr>
            <a:xfrm>
              <a:off x="4767778" y="29913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6" name="Shape 1786"/>
            <p:cNvSpPr/>
            <p:nvPr/>
          </p:nvSpPr>
          <p:spPr>
            <a:xfrm>
              <a:off x="5596669" y="29195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7" name="Shape 1787"/>
            <p:cNvSpPr/>
            <p:nvPr/>
          </p:nvSpPr>
          <p:spPr>
            <a:xfrm>
              <a:off x="5225097" y="2833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8" name="Shape 1788"/>
            <p:cNvSpPr/>
            <p:nvPr/>
          </p:nvSpPr>
          <p:spPr>
            <a:xfrm>
              <a:off x="5225097"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89" name="Shape 1789"/>
            <p:cNvSpPr/>
            <p:nvPr/>
          </p:nvSpPr>
          <p:spPr>
            <a:xfrm>
              <a:off x="5339427" y="38054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0" name="Shape 1790"/>
            <p:cNvSpPr/>
            <p:nvPr/>
          </p:nvSpPr>
          <p:spPr>
            <a:xfrm>
              <a:off x="5339427" y="3462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1" name="Shape 1791"/>
            <p:cNvSpPr/>
            <p:nvPr/>
          </p:nvSpPr>
          <p:spPr>
            <a:xfrm>
              <a:off x="5453757" y="30338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2" name="Shape 1792"/>
            <p:cNvSpPr/>
            <p:nvPr/>
          </p:nvSpPr>
          <p:spPr>
            <a:xfrm>
              <a:off x="5739581" y="34625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3" name="Shape 1793"/>
            <p:cNvSpPr/>
            <p:nvPr/>
          </p:nvSpPr>
          <p:spPr>
            <a:xfrm>
              <a:off x="5697045" y="30518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4" name="Shape 1794"/>
            <p:cNvSpPr/>
            <p:nvPr/>
          </p:nvSpPr>
          <p:spPr>
            <a:xfrm>
              <a:off x="5853911" y="29481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5" name="Shape 1795"/>
            <p:cNvSpPr/>
            <p:nvPr/>
          </p:nvSpPr>
          <p:spPr>
            <a:xfrm>
              <a:off x="6097200"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6" name="Shape 1796"/>
            <p:cNvSpPr/>
            <p:nvPr/>
          </p:nvSpPr>
          <p:spPr>
            <a:xfrm>
              <a:off x="6020323"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7" name="Shape 1797"/>
            <p:cNvSpPr/>
            <p:nvPr/>
          </p:nvSpPr>
          <p:spPr>
            <a:xfrm>
              <a:off x="4767778"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8" name="Shape 1798"/>
            <p:cNvSpPr/>
            <p:nvPr/>
          </p:nvSpPr>
          <p:spPr>
            <a:xfrm>
              <a:off x="5811375" y="3844889"/>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799" name="Shape 1799"/>
            <p:cNvSpPr/>
            <p:nvPr/>
          </p:nvSpPr>
          <p:spPr>
            <a:xfrm>
              <a:off x="6020323" y="3019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0" name="Shape 1800"/>
            <p:cNvSpPr/>
            <p:nvPr/>
          </p:nvSpPr>
          <p:spPr>
            <a:xfrm>
              <a:off x="6319230" y="25411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1" name="Shape 1801"/>
            <p:cNvSpPr/>
            <p:nvPr/>
          </p:nvSpPr>
          <p:spPr>
            <a:xfrm>
              <a:off x="6618146" y="35342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2" name="Shape 1802"/>
            <p:cNvSpPr/>
            <p:nvPr/>
          </p:nvSpPr>
          <p:spPr>
            <a:xfrm>
              <a:off x="4553739" y="247156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3" name="Shape 1803"/>
            <p:cNvSpPr/>
            <p:nvPr/>
          </p:nvSpPr>
          <p:spPr>
            <a:xfrm>
              <a:off x="6454809" y="332881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4" name="Shape 1804"/>
            <p:cNvSpPr/>
            <p:nvPr/>
          </p:nvSpPr>
          <p:spPr>
            <a:xfrm>
              <a:off x="6644881" y="31488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5" name="Shape 1805"/>
            <p:cNvSpPr/>
            <p:nvPr/>
          </p:nvSpPr>
          <p:spPr>
            <a:xfrm>
              <a:off x="6618146"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6" name="Shape 1806"/>
            <p:cNvSpPr/>
            <p:nvPr/>
          </p:nvSpPr>
          <p:spPr>
            <a:xfrm>
              <a:off x="2466189" y="238543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7" name="Shape 1807"/>
            <p:cNvSpPr/>
            <p:nvPr/>
          </p:nvSpPr>
          <p:spPr>
            <a:xfrm>
              <a:off x="6317692" y="2719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8" name="Shape 1808"/>
            <p:cNvSpPr/>
            <p:nvPr/>
          </p:nvSpPr>
          <p:spPr>
            <a:xfrm>
              <a:off x="6546352"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09" name="Shape 1809"/>
            <p:cNvSpPr/>
            <p:nvPr/>
          </p:nvSpPr>
          <p:spPr>
            <a:xfrm>
              <a:off x="6503816"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10" name="Shape 1810"/>
            <p:cNvSpPr/>
            <p:nvPr/>
          </p:nvSpPr>
          <p:spPr>
            <a:xfrm>
              <a:off x="6292655" y="34199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11" name="Shape 1811"/>
            <p:cNvSpPr/>
            <p:nvPr/>
          </p:nvSpPr>
          <p:spPr>
            <a:xfrm>
              <a:off x="6432022" y="311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12" name="Shape 1812"/>
            <p:cNvSpPr/>
            <p:nvPr/>
          </p:nvSpPr>
          <p:spPr>
            <a:xfrm>
              <a:off x="6317692" y="29913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13" name="Shape 1813"/>
            <p:cNvSpPr/>
            <p:nvPr/>
          </p:nvSpPr>
          <p:spPr>
            <a:xfrm>
              <a:off x="5737032" y="25729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14" name="Shape 1814"/>
            <p:cNvSpPr/>
            <p:nvPr/>
          </p:nvSpPr>
          <p:spPr>
            <a:xfrm>
              <a:off x="5586477" y="241774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15" name="Shape 1815"/>
            <p:cNvSpPr/>
            <p:nvPr/>
          </p:nvSpPr>
          <p:spPr>
            <a:xfrm>
              <a:off x="5225089" y="24623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16" name="Shape 1816"/>
            <p:cNvSpPr/>
            <p:nvPr/>
          </p:nvSpPr>
          <p:spPr>
            <a:xfrm>
              <a:off x="6457369" y="21097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17" name="Shape 1817"/>
            <p:cNvSpPr/>
            <p:nvPr/>
          </p:nvSpPr>
          <p:spPr>
            <a:xfrm>
              <a:off x="6317692"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grpSp>
        <p:nvGrpSpPr>
          <p:cNvPr id="1818" name="Shape 1818"/>
          <p:cNvGrpSpPr/>
          <p:nvPr/>
        </p:nvGrpSpPr>
        <p:grpSpPr>
          <a:xfrm>
            <a:off x="1889950" y="1353474"/>
            <a:ext cx="4942200" cy="3204000"/>
            <a:chOff x="2118550" y="820074"/>
            <a:chExt cx="4942200" cy="3204000"/>
          </a:xfrm>
        </p:grpSpPr>
        <p:sp>
          <p:nvSpPr>
            <p:cNvPr id="1819" name="Shape 1819"/>
            <p:cNvSpPr/>
            <p:nvPr/>
          </p:nvSpPr>
          <p:spPr>
            <a:xfrm>
              <a:off x="2118550" y="820074"/>
              <a:ext cx="4942200" cy="3204000"/>
            </a:xfrm>
            <a:prstGeom prst="can">
              <a:avLst>
                <a:gd name="adj" fmla="val 25000"/>
              </a:avLst>
            </a:prstGeom>
            <a:solidFill>
              <a:srgbClr val="A0C3FF"/>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0" name="Shape 1820"/>
            <p:cNvSpPr/>
            <p:nvPr/>
          </p:nvSpPr>
          <p:spPr>
            <a:xfrm>
              <a:off x="3027978" y="235899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1" name="Shape 1821"/>
            <p:cNvSpPr/>
            <p:nvPr/>
          </p:nvSpPr>
          <p:spPr>
            <a:xfrm>
              <a:off x="2456329" y="171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2" name="Shape 1822"/>
            <p:cNvSpPr/>
            <p:nvPr/>
          </p:nvSpPr>
          <p:spPr>
            <a:xfrm>
              <a:off x="2627824" y="17157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3" name="Shape 1823"/>
            <p:cNvSpPr/>
            <p:nvPr/>
          </p:nvSpPr>
          <p:spPr>
            <a:xfrm>
              <a:off x="2804091" y="17728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4" name="Shape 1824"/>
            <p:cNvSpPr/>
            <p:nvPr/>
          </p:nvSpPr>
          <p:spPr>
            <a:xfrm>
              <a:off x="2980359" y="173763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5" name="Shape 1825"/>
            <p:cNvSpPr/>
            <p:nvPr/>
          </p:nvSpPr>
          <p:spPr>
            <a:xfrm>
              <a:off x="2427746" y="20160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6" name="Shape 1826"/>
            <p:cNvSpPr/>
            <p:nvPr/>
          </p:nvSpPr>
          <p:spPr>
            <a:xfrm>
              <a:off x="2756782" y="21157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7" name="Shape 1827"/>
            <p:cNvSpPr/>
            <p:nvPr/>
          </p:nvSpPr>
          <p:spPr>
            <a:xfrm>
              <a:off x="2570659" y="21729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8" name="Shape 1828"/>
            <p:cNvSpPr/>
            <p:nvPr/>
          </p:nvSpPr>
          <p:spPr>
            <a:xfrm>
              <a:off x="2627824" y="19443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29" name="Shape 1829"/>
            <p:cNvSpPr/>
            <p:nvPr/>
          </p:nvSpPr>
          <p:spPr>
            <a:xfrm>
              <a:off x="2985442" y="21729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0" name="Shape 1830"/>
            <p:cNvSpPr/>
            <p:nvPr/>
          </p:nvSpPr>
          <p:spPr>
            <a:xfrm>
              <a:off x="2699617" y="232668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1" name="Shape 1831"/>
            <p:cNvSpPr/>
            <p:nvPr/>
          </p:nvSpPr>
          <p:spPr>
            <a:xfrm>
              <a:off x="4476871" y="1986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2" name="Shape 1832"/>
            <p:cNvSpPr/>
            <p:nvPr/>
          </p:nvSpPr>
          <p:spPr>
            <a:xfrm>
              <a:off x="3639109" y="18003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3" name="Shape 1833"/>
            <p:cNvSpPr/>
            <p:nvPr/>
          </p:nvSpPr>
          <p:spPr>
            <a:xfrm>
              <a:off x="3524780" y="20289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4" name="Shape 1834"/>
            <p:cNvSpPr/>
            <p:nvPr/>
          </p:nvSpPr>
          <p:spPr>
            <a:xfrm>
              <a:off x="3551524" y="23001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5" name="Shape 1835"/>
            <p:cNvSpPr/>
            <p:nvPr/>
          </p:nvSpPr>
          <p:spPr>
            <a:xfrm>
              <a:off x="4031949" y="23074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6" name="Shape 1836"/>
            <p:cNvSpPr/>
            <p:nvPr/>
          </p:nvSpPr>
          <p:spPr>
            <a:xfrm>
              <a:off x="4024635" y="17286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7" name="Shape 1837"/>
            <p:cNvSpPr/>
            <p:nvPr/>
          </p:nvSpPr>
          <p:spPr>
            <a:xfrm>
              <a:off x="3910305" y="18429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8" name="Shape 1838"/>
            <p:cNvSpPr/>
            <p:nvPr/>
          </p:nvSpPr>
          <p:spPr>
            <a:xfrm>
              <a:off x="4196129" y="17286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39" name="Shape 1839"/>
            <p:cNvSpPr/>
            <p:nvPr/>
          </p:nvSpPr>
          <p:spPr>
            <a:xfrm>
              <a:off x="3502489" y="17157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0" name="Shape 1840"/>
            <p:cNvSpPr/>
            <p:nvPr/>
          </p:nvSpPr>
          <p:spPr>
            <a:xfrm>
              <a:off x="4372397" y="17857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1" name="Shape 1841"/>
            <p:cNvSpPr/>
            <p:nvPr/>
          </p:nvSpPr>
          <p:spPr>
            <a:xfrm>
              <a:off x="4548665" y="17505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2" name="Shape 1842"/>
            <p:cNvSpPr/>
            <p:nvPr/>
          </p:nvSpPr>
          <p:spPr>
            <a:xfrm>
              <a:off x="3996052" y="20289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3" name="Shape 1843"/>
            <p:cNvSpPr/>
            <p:nvPr/>
          </p:nvSpPr>
          <p:spPr>
            <a:xfrm>
              <a:off x="4445476" y="22861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4" name="Shape 1844"/>
            <p:cNvSpPr/>
            <p:nvPr/>
          </p:nvSpPr>
          <p:spPr>
            <a:xfrm>
              <a:off x="3410450" y="21858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5" name="Shape 1845"/>
            <p:cNvSpPr/>
            <p:nvPr/>
          </p:nvSpPr>
          <p:spPr>
            <a:xfrm>
              <a:off x="3011824" y="19552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6" name="Shape 1846"/>
            <p:cNvSpPr/>
            <p:nvPr/>
          </p:nvSpPr>
          <p:spPr>
            <a:xfrm>
              <a:off x="4239341" y="214841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7" name="Shape 1847"/>
            <p:cNvSpPr/>
            <p:nvPr/>
          </p:nvSpPr>
          <p:spPr>
            <a:xfrm>
              <a:off x="3681645" y="21858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8" name="Shape 1848"/>
            <p:cNvSpPr/>
            <p:nvPr/>
          </p:nvSpPr>
          <p:spPr>
            <a:xfrm>
              <a:off x="3795975" y="23001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49" name="Shape 1849"/>
            <p:cNvSpPr/>
            <p:nvPr/>
          </p:nvSpPr>
          <p:spPr>
            <a:xfrm>
              <a:off x="3795975" y="1957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0" name="Shape 1850"/>
            <p:cNvSpPr/>
            <p:nvPr/>
          </p:nvSpPr>
          <p:spPr>
            <a:xfrm>
              <a:off x="4196129" y="19572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1" name="Shape 1851"/>
            <p:cNvSpPr/>
            <p:nvPr/>
          </p:nvSpPr>
          <p:spPr>
            <a:xfrm>
              <a:off x="4553748" y="21858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2" name="Shape 1852"/>
            <p:cNvSpPr/>
            <p:nvPr/>
          </p:nvSpPr>
          <p:spPr>
            <a:xfrm>
              <a:off x="3224326" y="21858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3" name="Shape 1853"/>
            <p:cNvSpPr/>
            <p:nvPr/>
          </p:nvSpPr>
          <p:spPr>
            <a:xfrm>
              <a:off x="4267923" y="2339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4" name="Shape 1854"/>
            <p:cNvSpPr/>
            <p:nvPr/>
          </p:nvSpPr>
          <p:spPr>
            <a:xfrm>
              <a:off x="6020323" y="2005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5" name="Shape 1855"/>
            <p:cNvSpPr/>
            <p:nvPr/>
          </p:nvSpPr>
          <p:spPr>
            <a:xfrm>
              <a:off x="5182561" y="1819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6" name="Shape 1856"/>
            <p:cNvSpPr/>
            <p:nvPr/>
          </p:nvSpPr>
          <p:spPr>
            <a:xfrm>
              <a:off x="5068232" y="20483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7" name="Shape 1857"/>
            <p:cNvSpPr/>
            <p:nvPr/>
          </p:nvSpPr>
          <p:spPr>
            <a:xfrm>
              <a:off x="5094976" y="2319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8" name="Shape 1858"/>
            <p:cNvSpPr/>
            <p:nvPr/>
          </p:nvSpPr>
          <p:spPr>
            <a:xfrm>
              <a:off x="5525551" y="22302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59" name="Shape 1859"/>
            <p:cNvSpPr/>
            <p:nvPr/>
          </p:nvSpPr>
          <p:spPr>
            <a:xfrm>
              <a:off x="5568087" y="174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0" name="Shape 1860"/>
            <p:cNvSpPr/>
            <p:nvPr/>
          </p:nvSpPr>
          <p:spPr>
            <a:xfrm>
              <a:off x="5453757" y="1862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1" name="Shape 1861"/>
            <p:cNvSpPr/>
            <p:nvPr/>
          </p:nvSpPr>
          <p:spPr>
            <a:xfrm>
              <a:off x="5739581" y="17480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2" name="Shape 1862"/>
            <p:cNvSpPr/>
            <p:nvPr/>
          </p:nvSpPr>
          <p:spPr>
            <a:xfrm>
              <a:off x="5320382" y="17156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3" name="Shape 1863"/>
            <p:cNvSpPr/>
            <p:nvPr/>
          </p:nvSpPr>
          <p:spPr>
            <a:xfrm>
              <a:off x="5915849" y="18051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4" name="Shape 1864"/>
            <p:cNvSpPr/>
            <p:nvPr/>
          </p:nvSpPr>
          <p:spPr>
            <a:xfrm>
              <a:off x="6092117" y="1769939"/>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5" name="Shape 1865"/>
            <p:cNvSpPr/>
            <p:nvPr/>
          </p:nvSpPr>
          <p:spPr>
            <a:xfrm>
              <a:off x="5539504" y="20483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6" name="Shape 1866"/>
            <p:cNvSpPr/>
            <p:nvPr/>
          </p:nvSpPr>
          <p:spPr>
            <a:xfrm>
              <a:off x="5868540" y="21480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7" name="Shape 1867"/>
            <p:cNvSpPr/>
            <p:nvPr/>
          </p:nvSpPr>
          <p:spPr>
            <a:xfrm>
              <a:off x="4953902"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8" name="Shape 1868"/>
            <p:cNvSpPr/>
            <p:nvPr/>
          </p:nvSpPr>
          <p:spPr>
            <a:xfrm>
              <a:off x="4742741" y="19340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69" name="Shape 1869"/>
            <p:cNvSpPr/>
            <p:nvPr/>
          </p:nvSpPr>
          <p:spPr>
            <a:xfrm>
              <a:off x="5682416"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0" name="Shape 1870"/>
            <p:cNvSpPr/>
            <p:nvPr/>
          </p:nvSpPr>
          <p:spPr>
            <a:xfrm>
              <a:off x="4733691" y="1690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1" name="Shape 1871"/>
            <p:cNvSpPr/>
            <p:nvPr/>
          </p:nvSpPr>
          <p:spPr>
            <a:xfrm>
              <a:off x="5225097"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2" name="Shape 1872"/>
            <p:cNvSpPr/>
            <p:nvPr/>
          </p:nvSpPr>
          <p:spPr>
            <a:xfrm>
              <a:off x="5339427" y="23195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3" name="Shape 1873"/>
            <p:cNvSpPr/>
            <p:nvPr/>
          </p:nvSpPr>
          <p:spPr>
            <a:xfrm>
              <a:off x="5339427" y="1976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4" name="Shape 1874"/>
            <p:cNvSpPr/>
            <p:nvPr/>
          </p:nvSpPr>
          <p:spPr>
            <a:xfrm>
              <a:off x="5739581" y="19766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5" name="Shape 1875"/>
            <p:cNvSpPr/>
            <p:nvPr/>
          </p:nvSpPr>
          <p:spPr>
            <a:xfrm>
              <a:off x="6097200" y="22052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6" name="Shape 1876"/>
            <p:cNvSpPr/>
            <p:nvPr/>
          </p:nvSpPr>
          <p:spPr>
            <a:xfrm>
              <a:off x="4767778"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7" name="Shape 1877"/>
            <p:cNvSpPr/>
            <p:nvPr/>
          </p:nvSpPr>
          <p:spPr>
            <a:xfrm>
              <a:off x="5811375" y="2358989"/>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8" name="Shape 1878"/>
            <p:cNvSpPr/>
            <p:nvPr/>
          </p:nvSpPr>
          <p:spPr>
            <a:xfrm>
              <a:off x="5453749" y="253204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79" name="Shape 1879"/>
            <p:cNvSpPr/>
            <p:nvPr/>
          </p:nvSpPr>
          <p:spPr>
            <a:xfrm>
              <a:off x="4913073" y="1819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0" name="Shape 1880"/>
            <p:cNvSpPr/>
            <p:nvPr/>
          </p:nvSpPr>
          <p:spPr>
            <a:xfrm>
              <a:off x="6732475" y="1819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1" name="Shape 1881"/>
            <p:cNvSpPr/>
            <p:nvPr/>
          </p:nvSpPr>
          <p:spPr>
            <a:xfrm>
              <a:off x="6618146" y="20483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2" name="Shape 1882"/>
            <p:cNvSpPr/>
            <p:nvPr/>
          </p:nvSpPr>
          <p:spPr>
            <a:xfrm>
              <a:off x="4742732" y="24623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3" name="Shape 1883"/>
            <p:cNvSpPr/>
            <p:nvPr/>
          </p:nvSpPr>
          <p:spPr>
            <a:xfrm>
              <a:off x="3224318" y="2442990"/>
              <a:ext cx="71699"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4" name="Shape 1884"/>
            <p:cNvSpPr/>
            <p:nvPr/>
          </p:nvSpPr>
          <p:spPr>
            <a:xfrm>
              <a:off x="6644890" y="2319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5" name="Shape 1885"/>
            <p:cNvSpPr/>
            <p:nvPr/>
          </p:nvSpPr>
          <p:spPr>
            <a:xfrm>
              <a:off x="3795967" y="24788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6" name="Shape 1886"/>
            <p:cNvSpPr/>
            <p:nvPr/>
          </p:nvSpPr>
          <p:spPr>
            <a:xfrm>
              <a:off x="6605064" y="17376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7" name="Shape 1887"/>
            <p:cNvSpPr/>
            <p:nvPr/>
          </p:nvSpPr>
          <p:spPr>
            <a:xfrm>
              <a:off x="6261146" y="23627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8" name="Shape 1888"/>
            <p:cNvSpPr/>
            <p:nvPr/>
          </p:nvSpPr>
          <p:spPr>
            <a:xfrm>
              <a:off x="6527766" y="23729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89" name="Shape 1889"/>
            <p:cNvSpPr/>
            <p:nvPr/>
          </p:nvSpPr>
          <p:spPr>
            <a:xfrm>
              <a:off x="6292655" y="19340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0" name="Shape 1890"/>
            <p:cNvSpPr/>
            <p:nvPr/>
          </p:nvSpPr>
          <p:spPr>
            <a:xfrm>
              <a:off x="6293217" y="1690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1" name="Shape 1891"/>
            <p:cNvSpPr/>
            <p:nvPr/>
          </p:nvSpPr>
          <p:spPr>
            <a:xfrm>
              <a:off x="6036257" y="24052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2" name="Shape 1892"/>
            <p:cNvSpPr/>
            <p:nvPr/>
          </p:nvSpPr>
          <p:spPr>
            <a:xfrm>
              <a:off x="6459761" y="18299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3" name="Shape 1893"/>
            <p:cNvSpPr/>
            <p:nvPr/>
          </p:nvSpPr>
          <p:spPr>
            <a:xfrm>
              <a:off x="3350735" y="1862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4" name="Shape 1894"/>
            <p:cNvSpPr/>
            <p:nvPr/>
          </p:nvSpPr>
          <p:spPr>
            <a:xfrm>
              <a:off x="6317692" y="22052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5" name="Shape 1895"/>
            <p:cNvSpPr/>
            <p:nvPr/>
          </p:nvSpPr>
          <p:spPr>
            <a:xfrm>
              <a:off x="2513494" y="25729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6" name="Shape 1896"/>
            <p:cNvSpPr/>
            <p:nvPr/>
          </p:nvSpPr>
          <p:spPr>
            <a:xfrm>
              <a:off x="2908566" y="34594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7" name="Shape 1897"/>
            <p:cNvSpPr/>
            <p:nvPr/>
          </p:nvSpPr>
          <p:spPr>
            <a:xfrm>
              <a:off x="2570659" y="27444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8" name="Shape 1898"/>
            <p:cNvSpPr/>
            <p:nvPr/>
          </p:nvSpPr>
          <p:spPr>
            <a:xfrm>
              <a:off x="2456329" y="32016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899" name="Shape 1899"/>
            <p:cNvSpPr/>
            <p:nvPr/>
          </p:nvSpPr>
          <p:spPr>
            <a:xfrm>
              <a:off x="2627824" y="3201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0" name="Shape 1900"/>
            <p:cNvSpPr/>
            <p:nvPr/>
          </p:nvSpPr>
          <p:spPr>
            <a:xfrm>
              <a:off x="2799318" y="27444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1" name="Shape 1901"/>
            <p:cNvSpPr/>
            <p:nvPr/>
          </p:nvSpPr>
          <p:spPr>
            <a:xfrm>
              <a:off x="2804091" y="32587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2" name="Shape 1902"/>
            <p:cNvSpPr/>
            <p:nvPr/>
          </p:nvSpPr>
          <p:spPr>
            <a:xfrm>
              <a:off x="2980359" y="322353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3" name="Shape 1903"/>
            <p:cNvSpPr/>
            <p:nvPr/>
          </p:nvSpPr>
          <p:spPr>
            <a:xfrm>
              <a:off x="2427746" y="35019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4" name="Shape 1904"/>
            <p:cNvSpPr/>
            <p:nvPr/>
          </p:nvSpPr>
          <p:spPr>
            <a:xfrm>
              <a:off x="2756782" y="36016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5" name="Shape 1905"/>
            <p:cNvSpPr/>
            <p:nvPr/>
          </p:nvSpPr>
          <p:spPr>
            <a:xfrm>
              <a:off x="3027978" y="27444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6" name="Shape 1906"/>
            <p:cNvSpPr/>
            <p:nvPr/>
          </p:nvSpPr>
          <p:spPr>
            <a:xfrm>
              <a:off x="2570659" y="36588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7" name="Shape 1907"/>
            <p:cNvSpPr/>
            <p:nvPr/>
          </p:nvSpPr>
          <p:spPr>
            <a:xfrm>
              <a:off x="2484911" y="28872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8" name="Shape 1908"/>
            <p:cNvSpPr/>
            <p:nvPr/>
          </p:nvSpPr>
          <p:spPr>
            <a:xfrm>
              <a:off x="2627824" y="34302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09" name="Shape 1909"/>
            <p:cNvSpPr/>
            <p:nvPr/>
          </p:nvSpPr>
          <p:spPr>
            <a:xfrm>
              <a:off x="2585288" y="301955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0" name="Shape 1910"/>
            <p:cNvSpPr/>
            <p:nvPr/>
          </p:nvSpPr>
          <p:spPr>
            <a:xfrm>
              <a:off x="2742153" y="29158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1" name="Shape 1911"/>
            <p:cNvSpPr/>
            <p:nvPr/>
          </p:nvSpPr>
          <p:spPr>
            <a:xfrm>
              <a:off x="2985442" y="36588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2" name="Shape 1912"/>
            <p:cNvSpPr/>
            <p:nvPr/>
          </p:nvSpPr>
          <p:spPr>
            <a:xfrm>
              <a:off x="2908566" y="25729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3" name="Shape 1913"/>
            <p:cNvSpPr/>
            <p:nvPr/>
          </p:nvSpPr>
          <p:spPr>
            <a:xfrm>
              <a:off x="2722477" y="376686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4" name="Shape 1914"/>
            <p:cNvSpPr/>
            <p:nvPr/>
          </p:nvSpPr>
          <p:spPr>
            <a:xfrm>
              <a:off x="2908566" y="2987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5" name="Shape 1915"/>
            <p:cNvSpPr/>
            <p:nvPr/>
          </p:nvSpPr>
          <p:spPr>
            <a:xfrm>
              <a:off x="4081800"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6" name="Shape 1916"/>
            <p:cNvSpPr/>
            <p:nvPr/>
          </p:nvSpPr>
          <p:spPr>
            <a:xfrm>
              <a:off x="3764373" y="26576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7" name="Shape 1917"/>
            <p:cNvSpPr/>
            <p:nvPr/>
          </p:nvSpPr>
          <p:spPr>
            <a:xfrm>
              <a:off x="3688960" y="300054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8" name="Shape 1918"/>
            <p:cNvSpPr/>
            <p:nvPr/>
          </p:nvSpPr>
          <p:spPr>
            <a:xfrm>
              <a:off x="4476871" y="34723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19" name="Shape 1919"/>
            <p:cNvSpPr/>
            <p:nvPr/>
          </p:nvSpPr>
          <p:spPr>
            <a:xfrm>
              <a:off x="3639109" y="32862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0" name="Shape 1920"/>
            <p:cNvSpPr/>
            <p:nvPr/>
          </p:nvSpPr>
          <p:spPr>
            <a:xfrm>
              <a:off x="3524780" y="35148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1" name="Shape 1921"/>
            <p:cNvSpPr/>
            <p:nvPr/>
          </p:nvSpPr>
          <p:spPr>
            <a:xfrm>
              <a:off x="3910305" y="2814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2" name="Shape 1922"/>
            <p:cNvSpPr/>
            <p:nvPr/>
          </p:nvSpPr>
          <p:spPr>
            <a:xfrm>
              <a:off x="4138964" y="27573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3" name="Shape 1923"/>
            <p:cNvSpPr/>
            <p:nvPr/>
          </p:nvSpPr>
          <p:spPr>
            <a:xfrm>
              <a:off x="3551524" y="37860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4" name="Shape 1924"/>
            <p:cNvSpPr/>
            <p:nvPr/>
          </p:nvSpPr>
          <p:spPr>
            <a:xfrm>
              <a:off x="3982099" y="36967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5" name="Shape 1925"/>
            <p:cNvSpPr/>
            <p:nvPr/>
          </p:nvSpPr>
          <p:spPr>
            <a:xfrm>
              <a:off x="4024635" y="32145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6" name="Shape 1926"/>
            <p:cNvSpPr/>
            <p:nvPr/>
          </p:nvSpPr>
          <p:spPr>
            <a:xfrm>
              <a:off x="3910305" y="33288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7" name="Shape 1927"/>
            <p:cNvSpPr/>
            <p:nvPr/>
          </p:nvSpPr>
          <p:spPr>
            <a:xfrm>
              <a:off x="4196129" y="32145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8" name="Shape 1928"/>
            <p:cNvSpPr/>
            <p:nvPr/>
          </p:nvSpPr>
          <p:spPr>
            <a:xfrm>
              <a:off x="3551515" y="31294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29" name="Shape 1929"/>
            <p:cNvSpPr/>
            <p:nvPr/>
          </p:nvSpPr>
          <p:spPr>
            <a:xfrm>
              <a:off x="3524780"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0" name="Shape 1930"/>
            <p:cNvSpPr/>
            <p:nvPr/>
          </p:nvSpPr>
          <p:spPr>
            <a:xfrm>
              <a:off x="4367624" y="27573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1" name="Shape 1931"/>
            <p:cNvSpPr/>
            <p:nvPr/>
          </p:nvSpPr>
          <p:spPr>
            <a:xfrm>
              <a:off x="4372397" y="32716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2" name="Shape 1932"/>
            <p:cNvSpPr/>
            <p:nvPr/>
          </p:nvSpPr>
          <p:spPr>
            <a:xfrm>
              <a:off x="4548665" y="32364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3" name="Shape 1933"/>
            <p:cNvSpPr/>
            <p:nvPr/>
          </p:nvSpPr>
          <p:spPr>
            <a:xfrm>
              <a:off x="3996052" y="35148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4" name="Shape 1934"/>
            <p:cNvSpPr/>
            <p:nvPr/>
          </p:nvSpPr>
          <p:spPr>
            <a:xfrm>
              <a:off x="4325088" y="36145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5" name="Shape 1935"/>
            <p:cNvSpPr/>
            <p:nvPr/>
          </p:nvSpPr>
          <p:spPr>
            <a:xfrm>
              <a:off x="4596283" y="27573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6" name="Shape 1936"/>
            <p:cNvSpPr/>
            <p:nvPr/>
          </p:nvSpPr>
          <p:spPr>
            <a:xfrm>
              <a:off x="3224326" y="27001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7" name="Shape 1937"/>
            <p:cNvSpPr/>
            <p:nvPr/>
          </p:nvSpPr>
          <p:spPr>
            <a:xfrm>
              <a:off x="3452986" y="2814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8" name="Shape 1938"/>
            <p:cNvSpPr/>
            <p:nvPr/>
          </p:nvSpPr>
          <p:spPr>
            <a:xfrm>
              <a:off x="3410450"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39" name="Shape 1939"/>
            <p:cNvSpPr/>
            <p:nvPr/>
          </p:nvSpPr>
          <p:spPr>
            <a:xfrm>
              <a:off x="3199289" y="34005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0" name="Shape 1940"/>
            <p:cNvSpPr/>
            <p:nvPr/>
          </p:nvSpPr>
          <p:spPr>
            <a:xfrm>
              <a:off x="4138964"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1" name="Shape 1941"/>
            <p:cNvSpPr/>
            <p:nvPr/>
          </p:nvSpPr>
          <p:spPr>
            <a:xfrm>
              <a:off x="3338656" y="3100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2" name="Shape 1942"/>
            <p:cNvSpPr/>
            <p:nvPr/>
          </p:nvSpPr>
          <p:spPr>
            <a:xfrm>
              <a:off x="3224326" y="29719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3" name="Shape 1943"/>
            <p:cNvSpPr/>
            <p:nvPr/>
          </p:nvSpPr>
          <p:spPr>
            <a:xfrm>
              <a:off x="4053217" y="29001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4" name="Shape 1944"/>
            <p:cNvSpPr/>
            <p:nvPr/>
          </p:nvSpPr>
          <p:spPr>
            <a:xfrm>
              <a:off x="3681645" y="28144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5" name="Shape 1945"/>
            <p:cNvSpPr/>
            <p:nvPr/>
          </p:nvSpPr>
          <p:spPr>
            <a:xfrm>
              <a:off x="3681645" y="3671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6" name="Shape 1946"/>
            <p:cNvSpPr/>
            <p:nvPr/>
          </p:nvSpPr>
          <p:spPr>
            <a:xfrm>
              <a:off x="3795975" y="37860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7" name="Shape 1947"/>
            <p:cNvSpPr/>
            <p:nvPr/>
          </p:nvSpPr>
          <p:spPr>
            <a:xfrm>
              <a:off x="3795975" y="34431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8" name="Shape 1948"/>
            <p:cNvSpPr/>
            <p:nvPr/>
          </p:nvSpPr>
          <p:spPr>
            <a:xfrm>
              <a:off x="3910305" y="30144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49" name="Shape 1949"/>
            <p:cNvSpPr/>
            <p:nvPr/>
          </p:nvSpPr>
          <p:spPr>
            <a:xfrm>
              <a:off x="4196129" y="34431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0" name="Shape 1950"/>
            <p:cNvSpPr/>
            <p:nvPr/>
          </p:nvSpPr>
          <p:spPr>
            <a:xfrm>
              <a:off x="4153593" y="30324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1" name="Shape 1951"/>
            <p:cNvSpPr/>
            <p:nvPr/>
          </p:nvSpPr>
          <p:spPr>
            <a:xfrm>
              <a:off x="4310459" y="29287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2" name="Shape 1952"/>
            <p:cNvSpPr/>
            <p:nvPr/>
          </p:nvSpPr>
          <p:spPr>
            <a:xfrm>
              <a:off x="4553748" y="36717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3" name="Shape 1953"/>
            <p:cNvSpPr/>
            <p:nvPr/>
          </p:nvSpPr>
          <p:spPr>
            <a:xfrm>
              <a:off x="4476871" y="25858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4" name="Shape 1954"/>
            <p:cNvSpPr/>
            <p:nvPr/>
          </p:nvSpPr>
          <p:spPr>
            <a:xfrm>
              <a:off x="3224326" y="3671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5" name="Shape 1955"/>
            <p:cNvSpPr/>
            <p:nvPr/>
          </p:nvSpPr>
          <p:spPr>
            <a:xfrm>
              <a:off x="4267923" y="38255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6" name="Shape 1956"/>
            <p:cNvSpPr/>
            <p:nvPr/>
          </p:nvSpPr>
          <p:spPr>
            <a:xfrm>
              <a:off x="4476871" y="30005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7" name="Shape 1957"/>
            <p:cNvSpPr/>
            <p:nvPr/>
          </p:nvSpPr>
          <p:spPr>
            <a:xfrm>
              <a:off x="5625251"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8" name="Shape 1958"/>
            <p:cNvSpPr/>
            <p:nvPr/>
          </p:nvSpPr>
          <p:spPr>
            <a:xfrm>
              <a:off x="5307825" y="26770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59" name="Shape 1959"/>
            <p:cNvSpPr/>
            <p:nvPr/>
          </p:nvSpPr>
          <p:spPr>
            <a:xfrm>
              <a:off x="5232412" y="30199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0" name="Shape 1960"/>
            <p:cNvSpPr/>
            <p:nvPr/>
          </p:nvSpPr>
          <p:spPr>
            <a:xfrm>
              <a:off x="6020323" y="34917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1" name="Shape 1961"/>
            <p:cNvSpPr/>
            <p:nvPr/>
          </p:nvSpPr>
          <p:spPr>
            <a:xfrm>
              <a:off x="5182561" y="3305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2" name="Shape 1962"/>
            <p:cNvSpPr/>
            <p:nvPr/>
          </p:nvSpPr>
          <p:spPr>
            <a:xfrm>
              <a:off x="5068232" y="35342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3" name="Shape 1963"/>
            <p:cNvSpPr/>
            <p:nvPr/>
          </p:nvSpPr>
          <p:spPr>
            <a:xfrm>
              <a:off x="5453757"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4" name="Shape 1964"/>
            <p:cNvSpPr/>
            <p:nvPr/>
          </p:nvSpPr>
          <p:spPr>
            <a:xfrm>
              <a:off x="5682416" y="27767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5" name="Shape 1965"/>
            <p:cNvSpPr/>
            <p:nvPr/>
          </p:nvSpPr>
          <p:spPr>
            <a:xfrm>
              <a:off x="5094976" y="38054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6" name="Shape 1966"/>
            <p:cNvSpPr/>
            <p:nvPr/>
          </p:nvSpPr>
          <p:spPr>
            <a:xfrm>
              <a:off x="5525551" y="3716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7" name="Shape 1967"/>
            <p:cNvSpPr/>
            <p:nvPr/>
          </p:nvSpPr>
          <p:spPr>
            <a:xfrm>
              <a:off x="5568087" y="32339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8" name="Shape 1968"/>
            <p:cNvSpPr/>
            <p:nvPr/>
          </p:nvSpPr>
          <p:spPr>
            <a:xfrm>
              <a:off x="5453757" y="33482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69" name="Shape 1969"/>
            <p:cNvSpPr/>
            <p:nvPr/>
          </p:nvSpPr>
          <p:spPr>
            <a:xfrm>
              <a:off x="5739581" y="32339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0" name="Shape 1970"/>
            <p:cNvSpPr/>
            <p:nvPr/>
          </p:nvSpPr>
          <p:spPr>
            <a:xfrm>
              <a:off x="5094967" y="31488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1" name="Shape 1971"/>
            <p:cNvSpPr/>
            <p:nvPr/>
          </p:nvSpPr>
          <p:spPr>
            <a:xfrm>
              <a:off x="5068232"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2" name="Shape 1972"/>
            <p:cNvSpPr/>
            <p:nvPr/>
          </p:nvSpPr>
          <p:spPr>
            <a:xfrm>
              <a:off x="5911076" y="27767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3" name="Shape 1973"/>
            <p:cNvSpPr/>
            <p:nvPr/>
          </p:nvSpPr>
          <p:spPr>
            <a:xfrm>
              <a:off x="5915849" y="32910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4" name="Shape 1974"/>
            <p:cNvSpPr/>
            <p:nvPr/>
          </p:nvSpPr>
          <p:spPr>
            <a:xfrm>
              <a:off x="6092117" y="3255839"/>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5" name="Shape 1975"/>
            <p:cNvSpPr/>
            <p:nvPr/>
          </p:nvSpPr>
          <p:spPr>
            <a:xfrm>
              <a:off x="5539504" y="35342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6" name="Shape 1976"/>
            <p:cNvSpPr/>
            <p:nvPr/>
          </p:nvSpPr>
          <p:spPr>
            <a:xfrm>
              <a:off x="5868540" y="36339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7" name="Shape 1977"/>
            <p:cNvSpPr/>
            <p:nvPr/>
          </p:nvSpPr>
          <p:spPr>
            <a:xfrm>
              <a:off x="6139735" y="27767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8" name="Shape 1978"/>
            <p:cNvSpPr/>
            <p:nvPr/>
          </p:nvSpPr>
          <p:spPr>
            <a:xfrm>
              <a:off x="4767778" y="2719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79" name="Shape 1979"/>
            <p:cNvSpPr/>
            <p:nvPr/>
          </p:nvSpPr>
          <p:spPr>
            <a:xfrm>
              <a:off x="4996438"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0" name="Shape 1980"/>
            <p:cNvSpPr/>
            <p:nvPr/>
          </p:nvSpPr>
          <p:spPr>
            <a:xfrm>
              <a:off x="4953902"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1" name="Shape 1981"/>
            <p:cNvSpPr/>
            <p:nvPr/>
          </p:nvSpPr>
          <p:spPr>
            <a:xfrm>
              <a:off x="4742741" y="34199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2" name="Shape 1982"/>
            <p:cNvSpPr/>
            <p:nvPr/>
          </p:nvSpPr>
          <p:spPr>
            <a:xfrm>
              <a:off x="5682416"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3" name="Shape 1983"/>
            <p:cNvSpPr/>
            <p:nvPr/>
          </p:nvSpPr>
          <p:spPr>
            <a:xfrm>
              <a:off x="4882108" y="311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4" name="Shape 1984"/>
            <p:cNvSpPr/>
            <p:nvPr/>
          </p:nvSpPr>
          <p:spPr>
            <a:xfrm>
              <a:off x="4767778" y="29913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5" name="Shape 1985"/>
            <p:cNvSpPr/>
            <p:nvPr/>
          </p:nvSpPr>
          <p:spPr>
            <a:xfrm>
              <a:off x="5596669" y="29195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6" name="Shape 1986"/>
            <p:cNvSpPr/>
            <p:nvPr/>
          </p:nvSpPr>
          <p:spPr>
            <a:xfrm>
              <a:off x="5225097" y="28338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7" name="Shape 1987"/>
            <p:cNvSpPr/>
            <p:nvPr/>
          </p:nvSpPr>
          <p:spPr>
            <a:xfrm>
              <a:off x="5225097"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8" name="Shape 1988"/>
            <p:cNvSpPr/>
            <p:nvPr/>
          </p:nvSpPr>
          <p:spPr>
            <a:xfrm>
              <a:off x="5339427" y="38054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89" name="Shape 1989"/>
            <p:cNvSpPr/>
            <p:nvPr/>
          </p:nvSpPr>
          <p:spPr>
            <a:xfrm>
              <a:off x="5339427" y="34625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0" name="Shape 1990"/>
            <p:cNvSpPr/>
            <p:nvPr/>
          </p:nvSpPr>
          <p:spPr>
            <a:xfrm>
              <a:off x="5453757" y="30338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1" name="Shape 1991"/>
            <p:cNvSpPr/>
            <p:nvPr/>
          </p:nvSpPr>
          <p:spPr>
            <a:xfrm>
              <a:off x="5739581" y="34625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2" name="Shape 1992"/>
            <p:cNvSpPr/>
            <p:nvPr/>
          </p:nvSpPr>
          <p:spPr>
            <a:xfrm>
              <a:off x="5697045" y="30518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3" name="Shape 1993"/>
            <p:cNvSpPr/>
            <p:nvPr/>
          </p:nvSpPr>
          <p:spPr>
            <a:xfrm>
              <a:off x="5853911" y="29481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4" name="Shape 1994"/>
            <p:cNvSpPr/>
            <p:nvPr/>
          </p:nvSpPr>
          <p:spPr>
            <a:xfrm>
              <a:off x="6097200"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5" name="Shape 1995"/>
            <p:cNvSpPr/>
            <p:nvPr/>
          </p:nvSpPr>
          <p:spPr>
            <a:xfrm>
              <a:off x="6020323"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6" name="Shape 1996"/>
            <p:cNvSpPr/>
            <p:nvPr/>
          </p:nvSpPr>
          <p:spPr>
            <a:xfrm>
              <a:off x="4767778"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7" name="Shape 1997"/>
            <p:cNvSpPr/>
            <p:nvPr/>
          </p:nvSpPr>
          <p:spPr>
            <a:xfrm>
              <a:off x="5811375" y="3844889"/>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8" name="Shape 1998"/>
            <p:cNvSpPr/>
            <p:nvPr/>
          </p:nvSpPr>
          <p:spPr>
            <a:xfrm>
              <a:off x="6020323" y="3019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999" name="Shape 1999"/>
            <p:cNvSpPr/>
            <p:nvPr/>
          </p:nvSpPr>
          <p:spPr>
            <a:xfrm>
              <a:off x="6319230" y="25411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0" name="Shape 2000"/>
            <p:cNvSpPr/>
            <p:nvPr/>
          </p:nvSpPr>
          <p:spPr>
            <a:xfrm>
              <a:off x="6618146" y="35342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1" name="Shape 2001"/>
            <p:cNvSpPr/>
            <p:nvPr/>
          </p:nvSpPr>
          <p:spPr>
            <a:xfrm>
              <a:off x="4553739" y="247156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2" name="Shape 2002"/>
            <p:cNvSpPr/>
            <p:nvPr/>
          </p:nvSpPr>
          <p:spPr>
            <a:xfrm>
              <a:off x="6454809" y="332881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3" name="Shape 2003"/>
            <p:cNvSpPr/>
            <p:nvPr/>
          </p:nvSpPr>
          <p:spPr>
            <a:xfrm>
              <a:off x="6644881" y="31488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4" name="Shape 2004"/>
            <p:cNvSpPr/>
            <p:nvPr/>
          </p:nvSpPr>
          <p:spPr>
            <a:xfrm>
              <a:off x="6618146" y="26052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5" name="Shape 2005"/>
            <p:cNvSpPr/>
            <p:nvPr/>
          </p:nvSpPr>
          <p:spPr>
            <a:xfrm>
              <a:off x="2466189" y="238543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6" name="Shape 2006"/>
            <p:cNvSpPr/>
            <p:nvPr/>
          </p:nvSpPr>
          <p:spPr>
            <a:xfrm>
              <a:off x="6317692" y="2719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7" name="Shape 2007"/>
            <p:cNvSpPr/>
            <p:nvPr/>
          </p:nvSpPr>
          <p:spPr>
            <a:xfrm>
              <a:off x="6546352" y="28338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8" name="Shape 2008"/>
            <p:cNvSpPr/>
            <p:nvPr/>
          </p:nvSpPr>
          <p:spPr>
            <a:xfrm>
              <a:off x="6503816" y="36911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09" name="Shape 2009"/>
            <p:cNvSpPr/>
            <p:nvPr/>
          </p:nvSpPr>
          <p:spPr>
            <a:xfrm>
              <a:off x="6292655" y="34199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10" name="Shape 2010"/>
            <p:cNvSpPr/>
            <p:nvPr/>
          </p:nvSpPr>
          <p:spPr>
            <a:xfrm>
              <a:off x="6432022" y="311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11" name="Shape 2011"/>
            <p:cNvSpPr/>
            <p:nvPr/>
          </p:nvSpPr>
          <p:spPr>
            <a:xfrm>
              <a:off x="6317692" y="29913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12" name="Shape 2012"/>
            <p:cNvSpPr/>
            <p:nvPr/>
          </p:nvSpPr>
          <p:spPr>
            <a:xfrm>
              <a:off x="5737032" y="25729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13" name="Shape 2013"/>
            <p:cNvSpPr/>
            <p:nvPr/>
          </p:nvSpPr>
          <p:spPr>
            <a:xfrm>
              <a:off x="5586477" y="241774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14" name="Shape 2014"/>
            <p:cNvSpPr/>
            <p:nvPr/>
          </p:nvSpPr>
          <p:spPr>
            <a:xfrm>
              <a:off x="5225089" y="24623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15" name="Shape 2015"/>
            <p:cNvSpPr/>
            <p:nvPr/>
          </p:nvSpPr>
          <p:spPr>
            <a:xfrm>
              <a:off x="6457369" y="21097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16" name="Shape 2016"/>
            <p:cNvSpPr/>
            <p:nvPr/>
          </p:nvSpPr>
          <p:spPr>
            <a:xfrm>
              <a:off x="6317692" y="3691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sp>
        <p:nvSpPr>
          <p:cNvPr id="2017" name="Shape 2017"/>
          <p:cNvSpPr txBox="1"/>
          <p:nvPr/>
        </p:nvSpPr>
        <p:spPr>
          <a:xfrm>
            <a:off x="3678550" y="1277275"/>
            <a:ext cx="1562400" cy="819000"/>
          </a:xfrm>
          <a:prstGeom prst="rect">
            <a:avLst/>
          </a:prstGeom>
          <a:noFill/>
          <a:ln>
            <a:noFill/>
          </a:ln>
        </p:spPr>
        <p:txBody>
          <a:bodyPr lIns="91425" tIns="91425" rIns="91425" bIns="91425" anchor="t" anchorCtr="0">
            <a:noAutofit/>
          </a:bodyPr>
          <a:lstStyle/>
          <a:p>
            <a:pPr lvl="0" algn="ctr" rtl="0">
              <a:spcBef>
                <a:spcPts val="0"/>
              </a:spcBef>
              <a:buNone/>
            </a:pPr>
            <a:r>
              <a:rPr lang="en" sz="1100"/>
              <a:t>Tuesday</a:t>
            </a:r>
          </a:p>
        </p:txBody>
      </p:sp>
      <p:sp>
        <p:nvSpPr>
          <p:cNvPr id="2018" name="Shape 2018"/>
          <p:cNvSpPr txBox="1"/>
          <p:nvPr/>
        </p:nvSpPr>
        <p:spPr>
          <a:xfrm>
            <a:off x="3830950" y="1048675"/>
            <a:ext cx="1507500" cy="304800"/>
          </a:xfrm>
          <a:prstGeom prst="rect">
            <a:avLst/>
          </a:prstGeom>
          <a:noFill/>
          <a:ln>
            <a:noFill/>
          </a:ln>
        </p:spPr>
        <p:txBody>
          <a:bodyPr lIns="91425" tIns="91425" rIns="91425" bIns="91425" anchor="t" anchorCtr="0">
            <a:noAutofit/>
          </a:bodyPr>
          <a:lstStyle/>
          <a:p>
            <a:pPr lvl="0" algn="ctr" rtl="0">
              <a:spcBef>
                <a:spcPts val="0"/>
              </a:spcBef>
              <a:buNone/>
            </a:pPr>
            <a:r>
              <a:rPr lang="en" sz="1100"/>
              <a:t>Wednesday</a:t>
            </a:r>
          </a:p>
        </p:txBody>
      </p:sp>
      <p:sp>
        <p:nvSpPr>
          <p:cNvPr id="2019" name="Shape 2019"/>
          <p:cNvSpPr txBox="1"/>
          <p:nvPr/>
        </p:nvSpPr>
        <p:spPr>
          <a:xfrm>
            <a:off x="3983350" y="820075"/>
            <a:ext cx="1507500" cy="442500"/>
          </a:xfrm>
          <a:prstGeom prst="rect">
            <a:avLst/>
          </a:prstGeom>
          <a:noFill/>
          <a:ln>
            <a:noFill/>
          </a:ln>
        </p:spPr>
        <p:txBody>
          <a:bodyPr lIns="91425" tIns="91425" rIns="91425" bIns="91425" anchor="t" anchorCtr="0">
            <a:noAutofit/>
          </a:bodyPr>
          <a:lstStyle/>
          <a:p>
            <a:pPr lvl="0" algn="ctr" rtl="0">
              <a:spcBef>
                <a:spcPts val="0"/>
              </a:spcBef>
              <a:buNone/>
            </a:pPr>
            <a:r>
              <a:rPr lang="en" sz="1100"/>
              <a:t>Thursday</a:t>
            </a:r>
          </a:p>
        </p:txBody>
      </p:sp>
    </p:spTree>
    <p:extLst>
      <p:ext uri="{BB962C8B-B14F-4D97-AF65-F5344CB8AC3E}">
        <p14:creationId xmlns:p14="http://schemas.microsoft.com/office/powerpoint/2010/main" val="32063454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3" name="Picture 2">
            <a:extLst>
              <a:ext uri="{FF2B5EF4-FFF2-40B4-BE49-F238E27FC236}">
                <a16:creationId xmlns:a16="http://schemas.microsoft.com/office/drawing/2014/main" id="{B835981B-6E6C-6242-BE90-07E3555DFC71}"/>
              </a:ext>
            </a:extLst>
          </p:cNvPr>
          <p:cNvPicPr>
            <a:picLocks noChangeAspect="1"/>
          </p:cNvPicPr>
          <p:nvPr/>
        </p:nvPicPr>
        <p:blipFill>
          <a:blip r:embed="rId3"/>
          <a:stretch>
            <a:fillRect/>
          </a:stretch>
        </p:blipFill>
        <p:spPr>
          <a:xfrm>
            <a:off x="118872" y="-5581"/>
            <a:ext cx="8906256" cy="5149081"/>
          </a:xfrm>
          <a:prstGeom prst="rect">
            <a:avLst/>
          </a:prstGeom>
        </p:spPr>
      </p:pic>
    </p:spTree>
    <p:extLst>
      <p:ext uri="{BB962C8B-B14F-4D97-AF65-F5344CB8AC3E}">
        <p14:creationId xmlns:p14="http://schemas.microsoft.com/office/powerpoint/2010/main" val="31344953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4" name="Google Shape;3464;p85"/>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US" sz="2700" dirty="0">
                <a:solidFill>
                  <a:srgbClr val="0000FF"/>
                </a:solidFill>
                <a:latin typeface="Open Sans"/>
                <a:ea typeface="Open Sans"/>
                <a:cs typeface="Open Sans"/>
                <a:sym typeface="Open Sans"/>
              </a:rPr>
              <a:t>Example Beam Runners</a:t>
            </a:r>
            <a:endParaRPr sz="2700" dirty="0">
              <a:solidFill>
                <a:srgbClr val="0000FF"/>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823965"/>
            <a:ext cx="9144000" cy="4316471"/>
          </a:xfrm>
          <a:prstGeom prst="rect">
            <a:avLst/>
          </a:prstGeom>
        </p:spPr>
      </p:pic>
    </p:spTree>
    <p:extLst>
      <p:ext uri="{BB962C8B-B14F-4D97-AF65-F5344CB8AC3E}">
        <p14:creationId xmlns:p14="http://schemas.microsoft.com/office/powerpoint/2010/main" val="21245255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pic>
        <p:nvPicPr>
          <p:cNvPr id="2" name="Picture 1" descr="Screen Shot 2019-02-13 at 4.24.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11" y="578700"/>
            <a:ext cx="6222834" cy="2549588"/>
          </a:xfrm>
          <a:prstGeom prst="rect">
            <a:avLst/>
          </a:prstGeom>
        </p:spPr>
      </p:pic>
      <p:pic>
        <p:nvPicPr>
          <p:cNvPr id="3" name="Picture 2" descr="Screen Shot 2019-02-13 at 4.24.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11" y="3146128"/>
            <a:ext cx="6222834" cy="1997372"/>
          </a:xfrm>
          <a:prstGeom prst="rect">
            <a:avLst/>
          </a:prstGeom>
        </p:spPr>
      </p:pic>
      <p:sp>
        <p:nvSpPr>
          <p:cNvPr id="3561" name="Google Shape;3561;p87"/>
          <p:cNvSpPr txBox="1"/>
          <p:nvPr/>
        </p:nvSpPr>
        <p:spPr>
          <a:xfrm>
            <a:off x="0" y="0"/>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US" sz="2700" dirty="0">
                <a:solidFill>
                  <a:srgbClr val="0000FF"/>
                </a:solidFill>
                <a:latin typeface="Open Sans"/>
                <a:ea typeface="Open Sans"/>
                <a:cs typeface="Open Sans"/>
                <a:sym typeface="Open Sans"/>
              </a:rPr>
              <a:t>Comparing</a:t>
            </a:r>
            <a:r>
              <a:rPr lang="en" sz="2700" dirty="0">
                <a:solidFill>
                  <a:srgbClr val="0000FF"/>
                </a:solidFill>
                <a:latin typeface="Open Sans"/>
                <a:ea typeface="Open Sans"/>
                <a:cs typeface="Open Sans"/>
                <a:sym typeface="Open Sans"/>
              </a:rPr>
              <a:t> Runner Capabilities</a:t>
            </a:r>
            <a:endParaRPr sz="2700" dirty="0">
              <a:solidFill>
                <a:srgbClr val="0000FF"/>
              </a:solidFill>
              <a:latin typeface="Open Sans"/>
              <a:ea typeface="Open Sans"/>
              <a:cs typeface="Open Sans"/>
              <a:sym typeface="Open Sans"/>
            </a:endParaRPr>
          </a:p>
        </p:txBody>
      </p:sp>
      <p:sp>
        <p:nvSpPr>
          <p:cNvPr id="3562" name="Google Shape;3562;p87"/>
          <p:cNvSpPr txBox="1"/>
          <p:nvPr/>
        </p:nvSpPr>
        <p:spPr>
          <a:xfrm>
            <a:off x="7276690" y="3451625"/>
            <a:ext cx="1867310" cy="142030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100" b="1" dirty="0">
                <a:solidFill>
                  <a:srgbClr val="222222"/>
                </a:solidFill>
              </a:rPr>
              <a:t>Latest version available at: </a:t>
            </a:r>
          </a:p>
          <a:p>
            <a:pPr marL="0" lvl="0" indent="0" algn="l" rtl="0">
              <a:spcBef>
                <a:spcPts val="0"/>
              </a:spcBef>
              <a:spcAft>
                <a:spcPts val="0"/>
              </a:spcAft>
              <a:buNone/>
            </a:pPr>
            <a:r>
              <a:rPr lang="en" sz="1100" b="1" dirty="0">
                <a:solidFill>
                  <a:srgbClr val="222222"/>
                </a:solidFill>
                <a:hlinkClick r:id="rId5"/>
              </a:rPr>
              <a:t>http://beam.apache.org/</a:t>
            </a:r>
            <a:endParaRPr lang="en-US" sz="1100" b="1" dirty="0">
              <a:solidFill>
                <a:srgbClr val="222222"/>
              </a:solidFill>
            </a:endParaRPr>
          </a:p>
          <a:p>
            <a:pPr marL="0" lvl="0" indent="0" algn="l" rtl="0">
              <a:spcBef>
                <a:spcPts val="0"/>
              </a:spcBef>
              <a:spcAft>
                <a:spcPts val="0"/>
              </a:spcAft>
              <a:buNone/>
            </a:pPr>
            <a:r>
              <a:rPr lang="en" sz="1100" b="1" dirty="0">
                <a:solidFill>
                  <a:srgbClr val="222222"/>
                </a:solidFill>
              </a:rPr>
              <a:t>documentation/runners/</a:t>
            </a:r>
            <a:endParaRPr lang="en-US" sz="1100" b="1" dirty="0">
              <a:solidFill>
                <a:srgbClr val="222222"/>
              </a:solidFill>
            </a:endParaRPr>
          </a:p>
          <a:p>
            <a:pPr marL="0" lvl="0" indent="0" algn="l" rtl="0">
              <a:spcBef>
                <a:spcPts val="0"/>
              </a:spcBef>
              <a:spcAft>
                <a:spcPts val="0"/>
              </a:spcAft>
              <a:buNone/>
            </a:pPr>
            <a:r>
              <a:rPr lang="en" sz="1100" b="1" dirty="0">
                <a:solidFill>
                  <a:srgbClr val="222222"/>
                </a:solidFill>
              </a:rPr>
              <a:t>capability-matrix</a:t>
            </a:r>
            <a:r>
              <a:rPr lang="en" b="1" dirty="0">
                <a:solidFill>
                  <a:schemeClr val="bg1"/>
                </a:solidFill>
              </a:rPr>
              <a:t>/</a:t>
            </a:r>
            <a:endParaRPr b="1" dirty="0">
              <a:solidFill>
                <a:schemeClr val="bg1"/>
              </a:solidFill>
            </a:endParaRPr>
          </a:p>
        </p:txBody>
      </p:sp>
      <p:sp>
        <p:nvSpPr>
          <p:cNvPr id="10" name="Rectangle 9"/>
          <p:cNvSpPr/>
          <p:nvPr/>
        </p:nvSpPr>
        <p:spPr>
          <a:xfrm>
            <a:off x="1064711" y="578700"/>
            <a:ext cx="661170" cy="152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20324" y="3723787"/>
            <a:ext cx="661170" cy="152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064711" y="3146128"/>
            <a:ext cx="661170" cy="152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984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560"/>
        <p:cNvGrpSpPr/>
        <p:nvPr/>
      </p:nvGrpSpPr>
      <p:grpSpPr>
        <a:xfrm>
          <a:off x="0" y="0"/>
          <a:ext cx="0" cy="0"/>
          <a:chOff x="0" y="0"/>
          <a:chExt cx="0" cy="0"/>
        </a:xfrm>
      </p:grpSpPr>
      <p:pic>
        <p:nvPicPr>
          <p:cNvPr id="4" name="Picture 3" descr="Screen Shot 2019-02-13 at 4.25.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33" y="480313"/>
            <a:ext cx="7276938" cy="2856872"/>
          </a:xfrm>
          <a:prstGeom prst="rect">
            <a:avLst/>
          </a:prstGeom>
        </p:spPr>
      </p:pic>
      <p:pic>
        <p:nvPicPr>
          <p:cNvPr id="5" name="Picture 4" descr="Screen Shot 2019-02-13 at 4.25.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33" y="3383818"/>
            <a:ext cx="7276938" cy="1759682"/>
          </a:xfrm>
          <a:prstGeom prst="rect">
            <a:avLst/>
          </a:prstGeom>
        </p:spPr>
      </p:pic>
      <p:sp>
        <p:nvSpPr>
          <p:cNvPr id="9" name="Rectangle 8"/>
          <p:cNvSpPr/>
          <p:nvPr/>
        </p:nvSpPr>
        <p:spPr>
          <a:xfrm>
            <a:off x="912311" y="3418668"/>
            <a:ext cx="661170" cy="152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912311" y="512875"/>
            <a:ext cx="661170" cy="164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61" name="Google Shape;3561;p87"/>
          <p:cNvSpPr txBox="1"/>
          <p:nvPr/>
        </p:nvSpPr>
        <p:spPr>
          <a:xfrm>
            <a:off x="0" y="0"/>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C</a:t>
            </a:r>
            <a:r>
              <a:rPr lang="en-US" sz="2700" dirty="0" err="1">
                <a:solidFill>
                  <a:srgbClr val="0000FF"/>
                </a:solidFill>
                <a:latin typeface="Open Sans"/>
                <a:ea typeface="Open Sans"/>
                <a:cs typeface="Open Sans"/>
                <a:sym typeface="Open Sans"/>
              </a:rPr>
              <a:t>ompar</a:t>
            </a:r>
            <a:r>
              <a:rPr lang="en" sz="2700" dirty="0">
                <a:solidFill>
                  <a:srgbClr val="0000FF"/>
                </a:solidFill>
                <a:latin typeface="Open Sans"/>
                <a:ea typeface="Open Sans"/>
                <a:cs typeface="Open Sans"/>
                <a:sym typeface="Open Sans"/>
              </a:rPr>
              <a:t>ing Runner Capabilities</a:t>
            </a:r>
            <a:endParaRPr sz="2700" dirty="0">
              <a:solidFill>
                <a:srgbClr val="0000FF"/>
              </a:solidFill>
              <a:latin typeface="Open Sans"/>
              <a:ea typeface="Open Sans"/>
              <a:cs typeface="Open Sans"/>
              <a:sym typeface="Open Sans"/>
            </a:endParaRPr>
          </a:p>
        </p:txBody>
      </p:sp>
    </p:spTree>
    <p:extLst>
      <p:ext uri="{BB962C8B-B14F-4D97-AF65-F5344CB8AC3E}">
        <p14:creationId xmlns:p14="http://schemas.microsoft.com/office/powerpoint/2010/main" val="37323498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516"/>
        <p:cNvGrpSpPr/>
        <p:nvPr/>
      </p:nvGrpSpPr>
      <p:grpSpPr>
        <a:xfrm>
          <a:off x="0" y="0"/>
          <a:ext cx="0" cy="0"/>
          <a:chOff x="0" y="0"/>
          <a:chExt cx="0" cy="0"/>
        </a:xfrm>
      </p:grpSpPr>
      <p:sp>
        <p:nvSpPr>
          <p:cNvPr id="3533" name="Google Shape;3533;p86"/>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US" sz="2700" dirty="0">
                <a:solidFill>
                  <a:srgbClr val="0000FF"/>
                </a:solidFill>
                <a:latin typeface="Open Sans"/>
                <a:ea typeface="Open Sans"/>
                <a:cs typeface="Open Sans"/>
                <a:sym typeface="Open Sans"/>
              </a:rPr>
              <a:t>Progress of Apache Beam</a:t>
            </a:r>
            <a:endParaRPr sz="2700" dirty="0">
              <a:solidFill>
                <a:srgbClr val="0000FF"/>
              </a:solidFill>
              <a:latin typeface="Open Sans"/>
              <a:ea typeface="Open Sans"/>
              <a:cs typeface="Open Sans"/>
              <a:sym typeface="Open Sans"/>
            </a:endParaRPr>
          </a:p>
        </p:txBody>
      </p:sp>
      <p:pic>
        <p:nvPicPr>
          <p:cNvPr id="2" name="Picture 1"/>
          <p:cNvPicPr>
            <a:picLocks noChangeAspect="1"/>
          </p:cNvPicPr>
          <p:nvPr/>
        </p:nvPicPr>
        <p:blipFill>
          <a:blip r:embed="rId3"/>
          <a:stretch>
            <a:fillRect/>
          </a:stretch>
        </p:blipFill>
        <p:spPr>
          <a:xfrm>
            <a:off x="0" y="1096908"/>
            <a:ext cx="9144000" cy="3292808"/>
          </a:xfrm>
          <a:prstGeom prst="rect">
            <a:avLst/>
          </a:prstGeom>
        </p:spPr>
      </p:pic>
      <p:sp>
        <p:nvSpPr>
          <p:cNvPr id="3" name="TextBox 2"/>
          <p:cNvSpPr txBox="1"/>
          <p:nvPr/>
        </p:nvSpPr>
        <p:spPr>
          <a:xfrm>
            <a:off x="7831534" y="3558910"/>
            <a:ext cx="1312466" cy="738664"/>
          </a:xfrm>
          <a:prstGeom prst="rect">
            <a:avLst/>
          </a:prstGeom>
          <a:solidFill>
            <a:schemeClr val="accent6">
              <a:lumMod val="20000"/>
              <a:lumOff val="80000"/>
            </a:schemeClr>
          </a:solidFill>
        </p:spPr>
        <p:txBody>
          <a:bodyPr wrap="none" rtlCol="0">
            <a:spAutoFit/>
          </a:bodyPr>
          <a:lstStyle/>
          <a:p>
            <a:pPr algn="ctr"/>
            <a:r>
              <a:rPr lang="en-US" b="1" u="sng" dirty="0">
                <a:solidFill>
                  <a:srgbClr val="FF0000"/>
                </a:solidFill>
              </a:rPr>
              <a:t>3/4/2022</a:t>
            </a:r>
          </a:p>
          <a:p>
            <a:pPr algn="ctr"/>
            <a:r>
              <a:rPr lang="en-US" dirty="0">
                <a:solidFill>
                  <a:srgbClr val="FF0000"/>
                </a:solidFill>
              </a:rPr>
              <a:t>Latest release</a:t>
            </a:r>
          </a:p>
          <a:p>
            <a:pPr algn="ctr"/>
            <a:r>
              <a:rPr lang="en-US" dirty="0">
                <a:solidFill>
                  <a:srgbClr val="FF0000"/>
                </a:solidFill>
              </a:rPr>
              <a:t>(2.37.0)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516"/>
        <p:cNvGrpSpPr/>
        <p:nvPr/>
      </p:nvGrpSpPr>
      <p:grpSpPr>
        <a:xfrm>
          <a:off x="0" y="0"/>
          <a:ext cx="0" cy="0"/>
          <a:chOff x="0" y="0"/>
          <a:chExt cx="0" cy="0"/>
        </a:xfrm>
      </p:grpSpPr>
      <p:pic>
        <p:nvPicPr>
          <p:cNvPr id="5" name="Picture 4" descr="Table&#10;&#10;Description automatically generated with low confidence">
            <a:extLst>
              <a:ext uri="{FF2B5EF4-FFF2-40B4-BE49-F238E27FC236}">
                <a16:creationId xmlns:a16="http://schemas.microsoft.com/office/drawing/2014/main" id="{9D5757D7-65CA-664A-8152-744A2B3390CB}"/>
              </a:ext>
            </a:extLst>
          </p:cNvPr>
          <p:cNvPicPr>
            <a:picLocks noChangeAspect="1"/>
          </p:cNvPicPr>
          <p:nvPr/>
        </p:nvPicPr>
        <p:blipFill>
          <a:blip r:embed="rId3"/>
          <a:stretch>
            <a:fillRect/>
          </a:stretch>
        </p:blipFill>
        <p:spPr>
          <a:xfrm>
            <a:off x="0" y="141261"/>
            <a:ext cx="9144000" cy="5002239"/>
          </a:xfrm>
          <a:prstGeom prst="rect">
            <a:avLst/>
          </a:prstGeom>
        </p:spPr>
      </p:pic>
      <p:sp>
        <p:nvSpPr>
          <p:cNvPr id="3533" name="Google Shape;3533;p86"/>
          <p:cNvSpPr txBox="1"/>
          <p:nvPr/>
        </p:nvSpPr>
        <p:spPr>
          <a:xfrm>
            <a:off x="285874" y="184424"/>
            <a:ext cx="7998590" cy="885423"/>
          </a:xfrm>
          <a:prstGeom prst="rect">
            <a:avLst/>
          </a:prstGeom>
          <a:solidFill>
            <a:schemeClr val="bg1"/>
          </a:solid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US" sz="2700" dirty="0">
                <a:solidFill>
                  <a:srgbClr val="0000FF"/>
                </a:solidFill>
                <a:latin typeface="Open Sans"/>
                <a:ea typeface="Open Sans"/>
                <a:cs typeface="Open Sans"/>
                <a:sym typeface="Open Sans"/>
              </a:rPr>
              <a:t>Milestones of Apache Beam (circa: Aug 2021)</a:t>
            </a:r>
            <a:endParaRPr sz="2700" dirty="0">
              <a:solidFill>
                <a:srgbClr val="0000FF"/>
              </a:solidFill>
              <a:latin typeface="Open Sans"/>
              <a:ea typeface="Open Sans"/>
              <a:cs typeface="Open Sans"/>
              <a:sym typeface="Open Sans"/>
            </a:endParaRPr>
          </a:p>
        </p:txBody>
      </p:sp>
    </p:spTree>
    <p:extLst>
      <p:ext uri="{BB962C8B-B14F-4D97-AF65-F5344CB8AC3E}">
        <p14:creationId xmlns:p14="http://schemas.microsoft.com/office/powerpoint/2010/main" val="39312562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570"/>
        <p:cNvGrpSpPr/>
        <p:nvPr/>
      </p:nvGrpSpPr>
      <p:grpSpPr>
        <a:xfrm>
          <a:off x="0" y="0"/>
          <a:ext cx="0" cy="0"/>
          <a:chOff x="0" y="0"/>
          <a:chExt cx="0" cy="0"/>
        </a:xfrm>
      </p:grpSpPr>
      <p:sp>
        <p:nvSpPr>
          <p:cNvPr id="3571" name="Google Shape;3571;p88"/>
          <p:cNvSpPr txBox="1"/>
          <p:nvPr/>
        </p:nvSpPr>
        <p:spPr>
          <a:xfrm>
            <a:off x="137100" y="-129854"/>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Learn More !</a:t>
            </a:r>
            <a:endParaRPr sz="2700" dirty="0">
              <a:solidFill>
                <a:srgbClr val="0000FF"/>
              </a:solidFill>
              <a:latin typeface="Open Sans"/>
              <a:ea typeface="Open Sans"/>
              <a:cs typeface="Open Sans"/>
              <a:sym typeface="Open Sans"/>
            </a:endParaRPr>
          </a:p>
        </p:txBody>
      </p:sp>
      <p:sp>
        <p:nvSpPr>
          <p:cNvPr id="3572" name="Google Shape;3572;p88"/>
          <p:cNvSpPr txBox="1">
            <a:spLocks noGrp="1"/>
          </p:cNvSpPr>
          <p:nvPr>
            <p:ph type="body" idx="1"/>
          </p:nvPr>
        </p:nvSpPr>
        <p:spPr>
          <a:xfrm>
            <a:off x="137100" y="264412"/>
            <a:ext cx="9006900" cy="4792220"/>
          </a:xfrm>
          <a:prstGeom prst="rect">
            <a:avLst/>
          </a:prstGeom>
        </p:spPr>
        <p:txBody>
          <a:bodyPr spcFirstLastPara="1" wrap="square" lIns="68575" tIns="68575" rIns="68575" bIns="68575" anchor="t" anchorCtr="0">
            <a:noAutofit/>
          </a:bodyPr>
          <a:lstStyle/>
          <a:p>
            <a:pPr marL="0" indent="0">
              <a:lnSpc>
                <a:spcPct val="90000"/>
              </a:lnSpc>
              <a:spcBef>
                <a:spcPts val="1200"/>
              </a:spcBef>
              <a:buNone/>
            </a:pPr>
            <a:r>
              <a:rPr lang="en-US" b="1" dirty="0">
                <a:solidFill>
                  <a:srgbClr val="222222"/>
                </a:solidFill>
                <a:latin typeface="Roboto"/>
                <a:ea typeface="Roboto"/>
                <a:cs typeface="Roboto"/>
                <a:sym typeface="Roboto"/>
              </a:rPr>
              <a:t>Free Book on Key Streaming Concepts and </a:t>
            </a:r>
            <a:r>
              <a:rPr lang="en" b="1" dirty="0">
                <a:solidFill>
                  <a:srgbClr val="222222"/>
                </a:solidFill>
                <a:latin typeface="Roboto"/>
                <a:ea typeface="Roboto"/>
                <a:cs typeface="Roboto"/>
                <a:sym typeface="Roboto"/>
              </a:rPr>
              <a:t>Apache Beam</a:t>
            </a:r>
            <a:r>
              <a:rPr lang="en" b="1" dirty="0">
                <a:solidFill>
                  <a:schemeClr val="bg1"/>
                </a:solidFill>
                <a:latin typeface="Roboto"/>
                <a:ea typeface="Roboto"/>
                <a:cs typeface="Roboto"/>
                <a:sym typeface="Roboto"/>
              </a:rPr>
              <a:t>min</a:t>
            </a:r>
            <a:endParaRPr lang="en-US" b="1" dirty="0">
              <a:solidFill>
                <a:schemeClr val="bg1"/>
              </a:solidFill>
              <a:latin typeface="Roboto"/>
              <a:ea typeface="Roboto"/>
              <a:cs typeface="Roboto"/>
              <a:sym typeface="Roboto"/>
            </a:endParaRPr>
          </a:p>
          <a:p>
            <a:pPr marL="0" indent="0">
              <a:lnSpc>
                <a:spcPct val="90000"/>
              </a:lnSpc>
              <a:spcBef>
                <a:spcPts val="1200"/>
              </a:spcBef>
              <a:buNone/>
            </a:pPr>
            <a:r>
              <a:rPr lang="en" dirty="0">
                <a:solidFill>
                  <a:srgbClr val="FBB405"/>
                </a:solidFill>
                <a:latin typeface="Roboto"/>
                <a:ea typeface="Roboto"/>
                <a:cs typeface="Roboto"/>
                <a:sym typeface="Roboto"/>
                <a:hlinkClick r:id="rId3"/>
              </a:rPr>
              <a:t>http://asiandatascience.com/wp-content/uploads/2018/01/WP_EN_BD_OReilly_Streaming_Systems.pdf</a:t>
            </a:r>
            <a:endParaRPr lang="en-US" dirty="0">
              <a:solidFill>
                <a:srgbClr val="FBB405"/>
              </a:solidFill>
              <a:latin typeface="Roboto"/>
              <a:ea typeface="Roboto"/>
              <a:cs typeface="Roboto"/>
              <a:sym typeface="Roboto"/>
            </a:endParaRPr>
          </a:p>
          <a:p>
            <a:pPr marL="0" indent="0">
              <a:lnSpc>
                <a:spcPct val="90000"/>
              </a:lnSpc>
              <a:spcBef>
                <a:spcPts val="1200"/>
              </a:spcBef>
              <a:buNone/>
            </a:pPr>
            <a:endParaRPr lang="en-US" b="1" dirty="0">
              <a:solidFill>
                <a:srgbClr val="222222"/>
              </a:solidFill>
              <a:latin typeface="Roboto"/>
              <a:ea typeface="Roboto"/>
              <a:cs typeface="Roboto"/>
              <a:sym typeface="Roboto"/>
            </a:endParaRPr>
          </a:p>
          <a:p>
            <a:pPr marL="0" indent="0">
              <a:lnSpc>
                <a:spcPct val="90000"/>
              </a:lnSpc>
              <a:spcBef>
                <a:spcPts val="1200"/>
              </a:spcBef>
              <a:buNone/>
            </a:pPr>
            <a:r>
              <a:rPr lang="en-US" b="1" dirty="0">
                <a:solidFill>
                  <a:srgbClr val="222222"/>
                </a:solidFill>
                <a:latin typeface="Roboto"/>
                <a:ea typeface="Roboto"/>
                <a:cs typeface="Roboto"/>
                <a:sym typeface="Roboto"/>
              </a:rPr>
              <a:t>Two Excellent Articles on Streaming Models and </a:t>
            </a:r>
            <a:r>
              <a:rPr lang="en" b="1" dirty="0">
                <a:solidFill>
                  <a:srgbClr val="222222"/>
                </a:solidFill>
                <a:latin typeface="Roboto"/>
                <a:ea typeface="Roboto"/>
                <a:cs typeface="Roboto"/>
                <a:sym typeface="Roboto"/>
              </a:rPr>
              <a:t>Beam</a:t>
            </a:r>
            <a:r>
              <a:rPr lang="en" b="1" dirty="0">
                <a:solidFill>
                  <a:schemeClr val="bg1"/>
                </a:solidFill>
                <a:latin typeface="Roboto"/>
                <a:ea typeface="Roboto"/>
                <a:cs typeface="Roboto"/>
                <a:sym typeface="Roboto"/>
              </a:rPr>
              <a:t>ming gndamentals: The World Beyond Batch 101 </a:t>
            </a:r>
            <a:r>
              <a:rPr lang="en" u="sng" dirty="0">
                <a:solidFill>
                  <a:srgbClr val="FBB405"/>
                </a:solidFill>
                <a:latin typeface="Roboto"/>
                <a:ea typeface="Roboto"/>
                <a:cs typeface="Roboto"/>
                <a:sym typeface="Roboto"/>
                <a:hlinkClick r:id="rId4"/>
              </a:rPr>
              <a:t>http://www.oreilly.com/ideas/the-world-beyond-batch-streaming-101</a:t>
            </a:r>
            <a:r>
              <a:rPr lang="en" dirty="0">
                <a:solidFill>
                  <a:srgbClr val="FBB405"/>
                </a:solidFill>
                <a:latin typeface="Roboto"/>
                <a:ea typeface="Roboto"/>
                <a:cs typeface="Roboto"/>
                <a:sym typeface="Roboto"/>
              </a:rPr>
              <a:t>  </a:t>
            </a:r>
            <a:br>
              <a:rPr lang="en" dirty="0">
                <a:solidFill>
                  <a:srgbClr val="FBB405"/>
                </a:solidFill>
                <a:latin typeface="Roboto"/>
                <a:ea typeface="Roboto"/>
                <a:cs typeface="Roboto"/>
                <a:sym typeface="Roboto"/>
              </a:rPr>
            </a:br>
            <a:r>
              <a:rPr lang="en" u="sng" dirty="0">
                <a:solidFill>
                  <a:srgbClr val="FBB405"/>
                </a:solidFill>
                <a:latin typeface="Roboto"/>
                <a:ea typeface="Roboto"/>
                <a:cs typeface="Roboto"/>
                <a:sym typeface="Roboto"/>
                <a:hlinkClick r:id="rId5"/>
              </a:rPr>
              <a:t>http://www.oreilly.com/ideas/the-world-beyond-batch-streaming-102</a:t>
            </a:r>
            <a:r>
              <a:rPr lang="en" dirty="0">
                <a:solidFill>
                  <a:srgbClr val="FBB405"/>
                </a:solidFill>
                <a:latin typeface="Roboto"/>
                <a:ea typeface="Roboto"/>
                <a:cs typeface="Roboto"/>
                <a:sym typeface="Roboto"/>
              </a:rPr>
              <a:t> </a:t>
            </a:r>
            <a:endParaRPr dirty="0">
              <a:solidFill>
                <a:srgbClr val="FBB405"/>
              </a:solidFill>
              <a:latin typeface="Roboto"/>
              <a:ea typeface="Roboto"/>
              <a:cs typeface="Roboto"/>
              <a:sym typeface="Roboto"/>
            </a:endParaRPr>
          </a:p>
          <a:p>
            <a:pPr marL="0" lvl="0" indent="0" algn="l" rtl="0">
              <a:lnSpc>
                <a:spcPct val="90000"/>
              </a:lnSpc>
              <a:spcBef>
                <a:spcPts val="1200"/>
              </a:spcBef>
              <a:spcAft>
                <a:spcPts val="0"/>
              </a:spcAft>
              <a:buNone/>
            </a:pPr>
            <a:endParaRPr lang="en-US" b="1" dirty="0">
              <a:solidFill>
                <a:srgbClr val="222222"/>
              </a:solidFill>
              <a:latin typeface="Roboto"/>
              <a:ea typeface="Roboto"/>
              <a:cs typeface="Roboto"/>
              <a:sym typeface="Roboto"/>
            </a:endParaRPr>
          </a:p>
          <a:p>
            <a:pPr marL="0" lvl="0" indent="0" algn="l" rtl="0">
              <a:lnSpc>
                <a:spcPct val="90000"/>
              </a:lnSpc>
              <a:spcBef>
                <a:spcPts val="1200"/>
              </a:spcBef>
              <a:spcAft>
                <a:spcPts val="0"/>
              </a:spcAft>
              <a:buNone/>
            </a:pPr>
            <a:r>
              <a:rPr lang="en" b="1" dirty="0">
                <a:solidFill>
                  <a:srgbClr val="222222"/>
                </a:solidFill>
                <a:latin typeface="Roboto"/>
                <a:ea typeface="Roboto"/>
                <a:cs typeface="Roboto"/>
                <a:sym typeface="Roboto"/>
              </a:rPr>
              <a:t>Apache Beam</a:t>
            </a:r>
            <a:br>
              <a:rPr lang="en" b="1" dirty="0">
                <a:solidFill>
                  <a:srgbClr val="757575"/>
                </a:solidFill>
                <a:latin typeface="Roboto"/>
                <a:ea typeface="Roboto"/>
                <a:cs typeface="Roboto"/>
                <a:sym typeface="Roboto"/>
              </a:rPr>
            </a:br>
            <a:r>
              <a:rPr lang="en" b="1" dirty="0">
                <a:solidFill>
                  <a:srgbClr val="757575"/>
                </a:solidFill>
                <a:latin typeface="Roboto"/>
                <a:ea typeface="Roboto"/>
                <a:cs typeface="Roboto"/>
                <a:sym typeface="Roboto"/>
              </a:rPr>
              <a:t>	</a:t>
            </a:r>
            <a:r>
              <a:rPr lang="en" u="sng" dirty="0">
                <a:solidFill>
                  <a:srgbClr val="FBB405"/>
                </a:solidFill>
                <a:latin typeface="Roboto"/>
                <a:ea typeface="Roboto"/>
                <a:cs typeface="Roboto"/>
                <a:sym typeface="Roboto"/>
                <a:hlinkClick r:id="rId6"/>
              </a:rPr>
              <a:t>http://beam.apache.org</a:t>
            </a:r>
            <a:endParaRPr b="1" dirty="0">
              <a:solidFill>
                <a:srgbClr val="FFFFFF"/>
              </a:solidFill>
              <a:latin typeface="Roboto"/>
              <a:ea typeface="Roboto"/>
              <a:cs typeface="Roboto"/>
              <a:sym typeface="Roboto"/>
            </a:endParaRPr>
          </a:p>
          <a:p>
            <a:pPr marL="0" lvl="0" indent="0" algn="l" rtl="0">
              <a:lnSpc>
                <a:spcPct val="90000"/>
              </a:lnSpc>
              <a:spcBef>
                <a:spcPts val="1200"/>
              </a:spcBef>
              <a:spcAft>
                <a:spcPts val="0"/>
              </a:spcAft>
              <a:buNone/>
            </a:pPr>
            <a:endParaRPr lang="en-US" b="1" dirty="0">
              <a:solidFill>
                <a:srgbClr val="222222"/>
              </a:solidFill>
              <a:latin typeface="Roboto"/>
              <a:ea typeface="Roboto"/>
              <a:cs typeface="Roboto"/>
              <a:sym typeface="Roboto"/>
            </a:endParaRPr>
          </a:p>
          <a:p>
            <a:pPr marL="0" lvl="0" indent="0">
              <a:buNone/>
            </a:pPr>
            <a:r>
              <a:rPr lang="en" b="1" dirty="0">
                <a:solidFill>
                  <a:srgbClr val="FF0000"/>
                </a:solidFill>
              </a:rPr>
              <a:t>Cloud Dataflow</a:t>
            </a:r>
          </a:p>
          <a:p>
            <a:pPr marL="0" lvl="0" indent="0">
              <a:spcAft>
                <a:spcPts val="1000"/>
              </a:spcAft>
              <a:buNone/>
            </a:pPr>
            <a:r>
              <a:rPr lang="en" dirty="0">
                <a:solidFill>
                  <a:schemeClr val="lt1"/>
                </a:solidFill>
              </a:rPr>
              <a:t>	</a:t>
            </a:r>
            <a:r>
              <a:rPr lang="en" u="sng" dirty="0">
                <a:solidFill>
                  <a:srgbClr val="0000FF"/>
                </a:solidFill>
              </a:rPr>
              <a:t>http://cloud.google.com/dataflow/</a:t>
            </a:r>
            <a:endParaRPr lang="en-US" b="1" dirty="0">
              <a:solidFill>
                <a:srgbClr val="222222"/>
              </a:solidFill>
              <a:latin typeface="Roboto"/>
              <a:ea typeface="Roboto"/>
              <a:cs typeface="Roboto"/>
              <a:sym typeface="Roboto"/>
            </a:endParaRPr>
          </a:p>
          <a:p>
            <a:pPr marL="0" lvl="0" indent="0" algn="l" rtl="0">
              <a:lnSpc>
                <a:spcPct val="90000"/>
              </a:lnSpc>
              <a:spcBef>
                <a:spcPts val="1200"/>
              </a:spcBef>
              <a:spcAft>
                <a:spcPts val="0"/>
              </a:spcAft>
              <a:buNone/>
            </a:pPr>
            <a:r>
              <a:rPr lang="en" b="1" dirty="0">
                <a:solidFill>
                  <a:srgbClr val="222222"/>
                </a:solidFill>
                <a:latin typeface="Roboto"/>
                <a:ea typeface="Roboto"/>
                <a:cs typeface="Roboto"/>
                <a:sym typeface="Roboto"/>
              </a:rPr>
              <a:t>Follow</a:t>
            </a:r>
            <a:r>
              <a:rPr lang="en-US" b="1" dirty="0">
                <a:solidFill>
                  <a:srgbClr val="222222"/>
                </a:solidFill>
                <a:latin typeface="Roboto"/>
                <a:ea typeface="Roboto"/>
                <a:cs typeface="Roboto"/>
                <a:sym typeface="Roboto"/>
              </a:rPr>
              <a:t> </a:t>
            </a:r>
            <a:r>
              <a:rPr lang="en" b="1" dirty="0">
                <a:solidFill>
                  <a:srgbClr val="FBB405"/>
                </a:solidFill>
                <a:latin typeface="Roboto"/>
                <a:ea typeface="Roboto"/>
                <a:cs typeface="Roboto"/>
                <a:sym typeface="Roboto"/>
              </a:rPr>
              <a:t>@ApacheBeam</a:t>
            </a:r>
            <a:r>
              <a:rPr lang="en" b="1" dirty="0">
                <a:solidFill>
                  <a:srgbClr val="FFFFFF"/>
                </a:solidFill>
                <a:latin typeface="Roboto"/>
                <a:ea typeface="Roboto"/>
                <a:cs typeface="Roboto"/>
                <a:sym typeface="Roboto"/>
              </a:rPr>
              <a:t> </a:t>
            </a:r>
            <a:r>
              <a:rPr lang="en" b="1" dirty="0">
                <a:solidFill>
                  <a:srgbClr val="222222"/>
                </a:solidFill>
                <a:latin typeface="Roboto"/>
                <a:ea typeface="Roboto"/>
                <a:cs typeface="Roboto"/>
                <a:sym typeface="Roboto"/>
              </a:rPr>
              <a:t>on Twitter</a:t>
            </a:r>
          </a:p>
          <a:p>
            <a:pPr marL="0" indent="0">
              <a:lnSpc>
                <a:spcPct val="90000"/>
              </a:lnSpc>
              <a:spcBef>
                <a:spcPts val="1200"/>
              </a:spcBef>
              <a:buNone/>
            </a:pPr>
            <a:endParaRPr lang="en" b="1" dirty="0">
              <a:solidFill>
                <a:srgbClr val="7030A0"/>
              </a:solidFill>
            </a:endParaRPr>
          </a:p>
          <a:p>
            <a:pPr marL="0" indent="0">
              <a:lnSpc>
                <a:spcPct val="90000"/>
              </a:lnSpc>
              <a:spcBef>
                <a:spcPts val="1200"/>
              </a:spcBef>
              <a:buNone/>
            </a:pPr>
            <a:r>
              <a:rPr lang="en" b="1" dirty="0">
                <a:solidFill>
                  <a:srgbClr val="7030A0"/>
                </a:solidFill>
              </a:rPr>
              <a:t>Beam Summit:    </a:t>
            </a:r>
            <a:r>
              <a:rPr lang="en-HK" dirty="0"/>
              <a:t>https://2022.beamsummit.org</a:t>
            </a:r>
            <a:endParaRPr b="1" i="1" dirty="0">
              <a:solidFill>
                <a:srgbClr val="222222"/>
              </a:solidFill>
              <a:latin typeface="Roboto"/>
              <a:ea typeface="Roboto"/>
              <a:cs typeface="Roboto"/>
              <a:sym typeface="Roboto"/>
            </a:endParaRPr>
          </a:p>
        </p:txBody>
      </p:sp>
      <p:pic>
        <p:nvPicPr>
          <p:cNvPr id="2" name="Picture 1"/>
          <p:cNvPicPr>
            <a:picLocks noChangeAspect="1"/>
          </p:cNvPicPr>
          <p:nvPr/>
        </p:nvPicPr>
        <p:blipFill>
          <a:blip r:embed="rId7"/>
          <a:stretch>
            <a:fillRect/>
          </a:stretch>
        </p:blipFill>
        <p:spPr>
          <a:xfrm>
            <a:off x="6742224" y="1315788"/>
            <a:ext cx="1692624" cy="22215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grpSp>
        <p:nvGrpSpPr>
          <p:cNvPr id="2024" name="Shape 2024"/>
          <p:cNvGrpSpPr/>
          <p:nvPr/>
        </p:nvGrpSpPr>
        <p:grpSpPr>
          <a:xfrm>
            <a:off x="398950" y="2052350"/>
            <a:ext cx="2884200" cy="750000"/>
            <a:chOff x="398950" y="2052350"/>
            <a:chExt cx="2884200" cy="750000"/>
          </a:xfrm>
        </p:grpSpPr>
        <p:sp>
          <p:nvSpPr>
            <p:cNvPr id="2025" name="Shape 2025"/>
            <p:cNvSpPr/>
            <p:nvPr/>
          </p:nvSpPr>
          <p:spPr>
            <a:xfrm>
              <a:off x="398950" y="2055350"/>
              <a:ext cx="2310600" cy="726600"/>
            </a:xfrm>
            <a:prstGeom prst="roundRect">
              <a:avLst>
                <a:gd name="adj" fmla="val 0"/>
              </a:avLst>
            </a:prstGeom>
            <a:solidFill>
              <a:srgbClr val="A4C2F4"/>
            </a:solidFill>
            <a:ln>
              <a:noFill/>
            </a:ln>
          </p:spPr>
          <p:txBody>
            <a:bodyPr lIns="91425" tIns="91425" rIns="91425" bIns="91425" anchor="ctr" anchorCtr="0">
              <a:noAutofit/>
            </a:bodyPr>
            <a:lstStyle/>
            <a:p>
              <a:pPr lvl="0" rtl="0">
                <a:spcBef>
                  <a:spcPts val="0"/>
                </a:spcBef>
                <a:buNone/>
              </a:pPr>
              <a:endParaRPr/>
            </a:p>
          </p:txBody>
        </p:sp>
        <p:sp>
          <p:nvSpPr>
            <p:cNvPr id="2026" name="Shape 2026"/>
            <p:cNvSpPr/>
            <p:nvPr/>
          </p:nvSpPr>
          <p:spPr>
            <a:xfrm>
              <a:off x="1976500" y="2052350"/>
              <a:ext cx="733200" cy="7500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027" name="Shape 2027"/>
            <p:cNvSpPr/>
            <p:nvPr/>
          </p:nvSpPr>
          <p:spPr>
            <a:xfrm>
              <a:off x="1187725" y="2052350"/>
              <a:ext cx="733200" cy="7500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028" name="Shape 2028"/>
            <p:cNvSpPr/>
            <p:nvPr/>
          </p:nvSpPr>
          <p:spPr>
            <a:xfrm>
              <a:off x="398950" y="2052350"/>
              <a:ext cx="733200" cy="7500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029" name="Shape 2029"/>
            <p:cNvSpPr/>
            <p:nvPr/>
          </p:nvSpPr>
          <p:spPr>
            <a:xfrm>
              <a:off x="398950" y="2055350"/>
              <a:ext cx="2884200" cy="726600"/>
            </a:xfrm>
            <a:prstGeom prst="roundRect">
              <a:avLst>
                <a:gd name="adj" fmla="val 0"/>
              </a:avLst>
            </a:prstGeom>
            <a:no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030" name="Shape 2030"/>
          <p:cNvSpPr txBox="1"/>
          <p:nvPr/>
        </p:nvSpPr>
        <p:spPr>
          <a:xfrm>
            <a:off x="398953" y="3268356"/>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3000" b="1">
                <a:latin typeface="Open Sans"/>
                <a:ea typeface="Open Sans"/>
                <a:cs typeface="Open Sans"/>
                <a:sym typeface="Open Sans"/>
              </a:rPr>
              <a:t>Completeness</a:t>
            </a:r>
          </a:p>
        </p:txBody>
      </p:sp>
      <p:sp>
        <p:nvSpPr>
          <p:cNvPr id="2031" name="Shape 2031"/>
          <p:cNvSpPr txBox="1"/>
          <p:nvPr/>
        </p:nvSpPr>
        <p:spPr>
          <a:xfrm>
            <a:off x="3208344" y="3268356"/>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3000" b="1">
                <a:latin typeface="Open Sans"/>
                <a:ea typeface="Open Sans"/>
                <a:cs typeface="Open Sans"/>
                <a:sym typeface="Open Sans"/>
              </a:rPr>
              <a:t>Latency</a:t>
            </a:r>
          </a:p>
        </p:txBody>
      </p:sp>
      <p:sp>
        <p:nvSpPr>
          <p:cNvPr id="2032" name="Shape 2032"/>
          <p:cNvSpPr txBox="1"/>
          <p:nvPr/>
        </p:nvSpPr>
        <p:spPr>
          <a:xfrm>
            <a:off x="5829617" y="3268356"/>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3000" b="1">
                <a:latin typeface="Open Sans"/>
                <a:ea typeface="Open Sans"/>
                <a:cs typeface="Open Sans"/>
                <a:sym typeface="Open Sans"/>
              </a:rPr>
              <a:t>Cost</a:t>
            </a:r>
          </a:p>
        </p:txBody>
      </p:sp>
      <p:sp>
        <p:nvSpPr>
          <p:cNvPr id="2033" name="Shape 2033"/>
          <p:cNvSpPr txBox="1"/>
          <p:nvPr/>
        </p:nvSpPr>
        <p:spPr>
          <a:xfrm>
            <a:off x="5772453" y="1723275"/>
            <a:ext cx="2884200" cy="1038600"/>
          </a:xfrm>
          <a:prstGeom prst="rect">
            <a:avLst/>
          </a:prstGeom>
          <a:noFill/>
          <a:ln>
            <a:noFill/>
          </a:ln>
        </p:spPr>
        <p:txBody>
          <a:bodyPr lIns="68575" tIns="68575" rIns="68575" bIns="68575" anchor="t" anchorCtr="0">
            <a:noAutofit/>
          </a:bodyPr>
          <a:lstStyle/>
          <a:p>
            <a:pPr lvl="0" algn="ctr" rtl="0">
              <a:spcBef>
                <a:spcPts val="0"/>
              </a:spcBef>
              <a:buNone/>
            </a:pPr>
            <a:r>
              <a:rPr lang="en" sz="9000" b="1">
                <a:solidFill>
                  <a:srgbClr val="0F9D58"/>
                </a:solidFill>
                <a:latin typeface="Impact"/>
                <a:ea typeface="Impact"/>
                <a:cs typeface="Impact"/>
                <a:sym typeface="Impact"/>
              </a:rPr>
              <a:t>$$$</a:t>
            </a:r>
          </a:p>
        </p:txBody>
      </p:sp>
      <p:grpSp>
        <p:nvGrpSpPr>
          <p:cNvPr id="2034" name="Shape 2034"/>
          <p:cNvGrpSpPr/>
          <p:nvPr/>
        </p:nvGrpSpPr>
        <p:grpSpPr>
          <a:xfrm>
            <a:off x="3908789" y="1684093"/>
            <a:ext cx="1469515" cy="1469100"/>
            <a:chOff x="3908789" y="1684093"/>
            <a:chExt cx="1469515" cy="1469100"/>
          </a:xfrm>
        </p:grpSpPr>
        <p:sp>
          <p:nvSpPr>
            <p:cNvPr id="2035" name="Shape 2035"/>
            <p:cNvSpPr/>
            <p:nvPr/>
          </p:nvSpPr>
          <p:spPr>
            <a:xfrm>
              <a:off x="3954254" y="1729543"/>
              <a:ext cx="1378800" cy="13782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36" name="Shape 2036"/>
            <p:cNvSpPr/>
            <p:nvPr/>
          </p:nvSpPr>
          <p:spPr>
            <a:xfrm>
              <a:off x="3908905" y="1684093"/>
              <a:ext cx="1469400" cy="1469100"/>
            </a:xfrm>
            <a:prstGeom prst="ellipse">
              <a:avLst/>
            </a:prstGeom>
            <a:solidFill>
              <a:schemeClr val="accent1"/>
            </a:solidFill>
            <a:ln w="7620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37" name="Shape 2037"/>
            <p:cNvSpPr/>
            <p:nvPr/>
          </p:nvSpPr>
          <p:spPr>
            <a:xfrm>
              <a:off x="4614914" y="1700712"/>
              <a:ext cx="57300" cy="1455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38" name="Shape 2038"/>
            <p:cNvSpPr/>
            <p:nvPr/>
          </p:nvSpPr>
          <p:spPr>
            <a:xfrm rot="1795891">
              <a:off x="4936554" y="1797686"/>
              <a:ext cx="57118" cy="145419"/>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39" name="Shape 2039"/>
            <p:cNvSpPr/>
            <p:nvPr/>
          </p:nvSpPr>
          <p:spPr>
            <a:xfrm rot="3604109">
              <a:off x="5154497" y="2005482"/>
              <a:ext cx="57118" cy="145419"/>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0" name="Shape 2040"/>
            <p:cNvSpPr/>
            <p:nvPr/>
          </p:nvSpPr>
          <p:spPr>
            <a:xfrm rot="5400000">
              <a:off x="5261452" y="2332848"/>
              <a:ext cx="57300" cy="1455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1" name="Shape 2041"/>
            <p:cNvSpPr/>
            <p:nvPr/>
          </p:nvSpPr>
          <p:spPr>
            <a:xfrm rot="897602">
              <a:off x="4621494" y="2375434"/>
              <a:ext cx="541555" cy="122325"/>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2" name="Shape 2042"/>
            <p:cNvSpPr/>
            <p:nvPr/>
          </p:nvSpPr>
          <p:spPr>
            <a:xfrm rot="4385555">
              <a:off x="4547163" y="2438790"/>
              <a:ext cx="284706" cy="122325"/>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3" name="Shape 2043"/>
            <p:cNvSpPr/>
            <p:nvPr/>
          </p:nvSpPr>
          <p:spPr>
            <a:xfrm rot="5400000">
              <a:off x="3952889" y="2332845"/>
              <a:ext cx="57300" cy="1455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4" name="Shape 2044"/>
            <p:cNvSpPr/>
            <p:nvPr/>
          </p:nvSpPr>
          <p:spPr>
            <a:xfrm rot="-1795891">
              <a:off x="4295236" y="1783267"/>
              <a:ext cx="57118" cy="145419"/>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5" name="Shape 2045"/>
            <p:cNvSpPr/>
            <p:nvPr/>
          </p:nvSpPr>
          <p:spPr>
            <a:xfrm rot="-3604109">
              <a:off x="4064199" y="2022078"/>
              <a:ext cx="57118" cy="145419"/>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6" name="Shape 2046"/>
            <p:cNvSpPr/>
            <p:nvPr/>
          </p:nvSpPr>
          <p:spPr>
            <a:xfrm rot="-7195891">
              <a:off x="4060133" y="2668469"/>
              <a:ext cx="57118" cy="145419"/>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7" name="Shape 2047"/>
            <p:cNvSpPr/>
            <p:nvPr/>
          </p:nvSpPr>
          <p:spPr>
            <a:xfrm>
              <a:off x="4599713" y="2331073"/>
              <a:ext cx="122100" cy="1221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8" name="Shape 2048"/>
            <p:cNvSpPr/>
            <p:nvPr/>
          </p:nvSpPr>
          <p:spPr>
            <a:xfrm rot="-9004109">
              <a:off x="4291845" y="2901200"/>
              <a:ext cx="57118" cy="145419"/>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49" name="Shape 2049"/>
            <p:cNvSpPr/>
            <p:nvPr/>
          </p:nvSpPr>
          <p:spPr>
            <a:xfrm>
              <a:off x="4614914" y="2987095"/>
              <a:ext cx="57300" cy="1455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50" name="Shape 2050"/>
            <p:cNvSpPr/>
            <p:nvPr/>
          </p:nvSpPr>
          <p:spPr>
            <a:xfrm rot="9004109">
              <a:off x="4937407" y="2897978"/>
              <a:ext cx="57118" cy="145419"/>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51" name="Shape 2051"/>
            <p:cNvSpPr/>
            <p:nvPr/>
          </p:nvSpPr>
          <p:spPr>
            <a:xfrm rot="7195891">
              <a:off x="5177101" y="2658233"/>
              <a:ext cx="57118" cy="145419"/>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grpSp>
      <p:sp>
        <p:nvSpPr>
          <p:cNvPr id="2052" name="Shape 2052"/>
          <p:cNvSpPr txBox="1"/>
          <p:nvPr/>
        </p:nvSpPr>
        <p:spPr>
          <a:xfrm>
            <a:off x="285875" y="184425"/>
            <a:ext cx="68373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Clr>
                <a:srgbClr val="000000"/>
              </a:buClr>
              <a:buSzPct val="25000"/>
              <a:buFont typeface="Open Sans"/>
              <a:buNone/>
            </a:pPr>
            <a:r>
              <a:rPr lang="en" sz="3600" dirty="0">
                <a:solidFill>
                  <a:srgbClr val="0000FF"/>
                </a:solidFill>
                <a:latin typeface="PT Sans"/>
                <a:ea typeface="PT Sans Narrow"/>
                <a:cs typeface="PT Sans"/>
                <a:sym typeface="PT Sans Narrow"/>
              </a:rPr>
              <a:t>Data Processing Tradeoffs</a:t>
            </a:r>
          </a:p>
        </p:txBody>
      </p:sp>
      <p:sp>
        <p:nvSpPr>
          <p:cNvPr id="2053" name="Shape 2053"/>
          <p:cNvSpPr txBox="1">
            <a:spLocks noGrp="1"/>
          </p:cNvSpPr>
          <p:nvPr>
            <p:ph type="sldNum" idx="12"/>
          </p:nvPr>
        </p:nvSpPr>
        <p:spPr>
          <a:xfrm>
            <a:off x="8595309" y="474990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12</a:t>
            </a:fld>
            <a:endParaRPr lang="en"/>
          </a:p>
        </p:txBody>
      </p:sp>
    </p:spTree>
    <p:extLst>
      <p:ext uri="{BB962C8B-B14F-4D97-AF65-F5344CB8AC3E}">
        <p14:creationId xmlns:p14="http://schemas.microsoft.com/office/powerpoint/2010/main" val="442319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Shape 2058"/>
          <p:cNvSpPr txBox="1"/>
          <p:nvPr/>
        </p:nvSpPr>
        <p:spPr>
          <a:xfrm>
            <a:off x="285875" y="184425"/>
            <a:ext cx="81813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Clr>
                <a:srgbClr val="000000"/>
              </a:buClr>
              <a:buSzPct val="25000"/>
              <a:buFont typeface="Open Sans"/>
              <a:buNone/>
            </a:pPr>
            <a:r>
              <a:rPr lang="en" sz="3200" dirty="0">
                <a:solidFill>
                  <a:srgbClr val="0000FF"/>
                </a:solidFill>
                <a:latin typeface="PT Sans"/>
                <a:ea typeface="PT Sans Narrow"/>
                <a:cs typeface="PT Sans"/>
                <a:sym typeface="PT Sans Narrow"/>
              </a:rPr>
              <a:t>What is important for your application?</a:t>
            </a:r>
          </a:p>
        </p:txBody>
      </p:sp>
      <p:sp>
        <p:nvSpPr>
          <p:cNvPr id="2059" name="Shape 2059"/>
          <p:cNvSpPr txBox="1"/>
          <p:nvPr/>
        </p:nvSpPr>
        <p:spPr>
          <a:xfrm>
            <a:off x="1520950" y="3693401"/>
            <a:ext cx="2884200" cy="3978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Completeness</a:t>
            </a:r>
          </a:p>
        </p:txBody>
      </p:sp>
      <p:sp>
        <p:nvSpPr>
          <p:cNvPr id="2060" name="Shape 2060"/>
          <p:cNvSpPr txBox="1"/>
          <p:nvPr/>
        </p:nvSpPr>
        <p:spPr>
          <a:xfrm>
            <a:off x="3548200" y="3697627"/>
            <a:ext cx="2884200" cy="3822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Latency</a:t>
            </a:r>
          </a:p>
        </p:txBody>
      </p:sp>
      <p:sp>
        <p:nvSpPr>
          <p:cNvPr id="2061" name="Shape 2061"/>
          <p:cNvSpPr txBox="1"/>
          <p:nvPr/>
        </p:nvSpPr>
        <p:spPr>
          <a:xfrm>
            <a:off x="5531150" y="3697627"/>
            <a:ext cx="2884200" cy="3822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Cost</a:t>
            </a:r>
          </a:p>
        </p:txBody>
      </p:sp>
      <p:cxnSp>
        <p:nvCxnSpPr>
          <p:cNvPr id="2062" name="Shape 2062"/>
          <p:cNvCxnSpPr/>
          <p:nvPr/>
        </p:nvCxnSpPr>
        <p:spPr>
          <a:xfrm>
            <a:off x="2106900" y="1405975"/>
            <a:ext cx="0" cy="2287500"/>
          </a:xfrm>
          <a:prstGeom prst="straightConnector1">
            <a:avLst/>
          </a:prstGeom>
          <a:noFill/>
          <a:ln w="38100" cap="flat" cmpd="sng">
            <a:solidFill>
              <a:srgbClr val="000000"/>
            </a:solidFill>
            <a:prstDash val="solid"/>
            <a:round/>
            <a:headEnd type="triangle" w="lg" len="lg"/>
            <a:tailEnd type="none" w="lg" len="lg"/>
          </a:ln>
        </p:spPr>
      </p:cxnSp>
      <p:cxnSp>
        <p:nvCxnSpPr>
          <p:cNvPr id="2063" name="Shape 2063"/>
          <p:cNvCxnSpPr/>
          <p:nvPr/>
        </p:nvCxnSpPr>
        <p:spPr>
          <a:xfrm rot="10800000">
            <a:off x="2106899" y="3697625"/>
            <a:ext cx="6411300" cy="0"/>
          </a:xfrm>
          <a:prstGeom prst="straightConnector1">
            <a:avLst/>
          </a:prstGeom>
          <a:noFill/>
          <a:ln w="38100" cap="flat" cmpd="sng">
            <a:solidFill>
              <a:srgbClr val="000000"/>
            </a:solidFill>
            <a:prstDash val="solid"/>
            <a:round/>
            <a:headEnd type="triangle" w="lg" len="lg"/>
            <a:tailEnd type="none" w="lg" len="lg"/>
          </a:ln>
        </p:spPr>
      </p:cxnSp>
      <p:sp>
        <p:nvSpPr>
          <p:cNvPr id="2064" name="Shape 2064"/>
          <p:cNvSpPr txBox="1"/>
          <p:nvPr/>
        </p:nvSpPr>
        <p:spPr>
          <a:xfrm>
            <a:off x="457202" y="13857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Important</a:t>
            </a:r>
          </a:p>
        </p:txBody>
      </p:sp>
      <p:sp>
        <p:nvSpPr>
          <p:cNvPr id="2065" name="Shape 2065"/>
          <p:cNvSpPr txBox="1"/>
          <p:nvPr/>
        </p:nvSpPr>
        <p:spPr>
          <a:xfrm>
            <a:off x="304802" y="33669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Not Important</a:t>
            </a:r>
          </a:p>
        </p:txBody>
      </p:sp>
      <p:grpSp>
        <p:nvGrpSpPr>
          <p:cNvPr id="2066" name="Shape 2066"/>
          <p:cNvGrpSpPr/>
          <p:nvPr/>
        </p:nvGrpSpPr>
        <p:grpSpPr>
          <a:xfrm>
            <a:off x="2228293" y="4303590"/>
            <a:ext cx="1469399" cy="382200"/>
            <a:chOff x="2228293" y="4303590"/>
            <a:chExt cx="1469399" cy="382200"/>
          </a:xfrm>
        </p:grpSpPr>
        <p:sp>
          <p:nvSpPr>
            <p:cNvPr id="2067" name="Shape 2067"/>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lvl="0" rtl="0">
                <a:spcBef>
                  <a:spcPts val="0"/>
                </a:spcBef>
                <a:buNone/>
              </a:pPr>
              <a:endParaRPr/>
            </a:p>
          </p:txBody>
        </p:sp>
        <p:sp>
          <p:nvSpPr>
            <p:cNvPr id="2068" name="Shape 2068"/>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069" name="Shape 2069"/>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070" name="Shape 2070"/>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071" name="Shape 2071"/>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grpSp>
      <p:sp>
        <p:nvSpPr>
          <p:cNvPr id="2072" name="Shape 2072"/>
          <p:cNvSpPr txBox="1"/>
          <p:nvPr/>
        </p:nvSpPr>
        <p:spPr>
          <a:xfrm>
            <a:off x="6282800" y="4202900"/>
            <a:ext cx="1370400" cy="514200"/>
          </a:xfrm>
          <a:prstGeom prst="rect">
            <a:avLst/>
          </a:prstGeom>
          <a:noFill/>
          <a:ln>
            <a:noFill/>
          </a:ln>
        </p:spPr>
        <p:txBody>
          <a:bodyPr lIns="68575" tIns="68575" rIns="68575" bIns="68575" anchor="t" anchorCtr="0">
            <a:noAutofit/>
          </a:bodyPr>
          <a:lstStyle/>
          <a:p>
            <a:pPr lvl="0" algn="ctr" rtl="0">
              <a:spcBef>
                <a:spcPts val="0"/>
              </a:spcBef>
              <a:buNone/>
            </a:pPr>
            <a:r>
              <a:rPr lang="en" sz="3000" b="1">
                <a:solidFill>
                  <a:srgbClr val="0F9D58"/>
                </a:solidFill>
                <a:latin typeface="Impact"/>
                <a:ea typeface="Impact"/>
                <a:cs typeface="Impact"/>
                <a:sym typeface="Impact"/>
              </a:rPr>
              <a:t>$$$</a:t>
            </a:r>
          </a:p>
        </p:txBody>
      </p:sp>
      <p:grpSp>
        <p:nvGrpSpPr>
          <p:cNvPr id="2073" name="Shape 2073"/>
          <p:cNvGrpSpPr/>
          <p:nvPr/>
        </p:nvGrpSpPr>
        <p:grpSpPr>
          <a:xfrm>
            <a:off x="4698351" y="4202897"/>
            <a:ext cx="583653" cy="583500"/>
            <a:chOff x="4698351" y="4202897"/>
            <a:chExt cx="583653" cy="583500"/>
          </a:xfrm>
        </p:grpSpPr>
        <p:sp>
          <p:nvSpPr>
            <p:cNvPr id="2074" name="Shape 2074"/>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75" name="Shape 2075"/>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076" name="Shape 2076"/>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77" name="Shape 2077"/>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78" name="Shape 2078"/>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79" name="Shape 2079"/>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0" name="Shape 2080"/>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1" name="Shape 2081"/>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2" name="Shape 2082"/>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3" name="Shape 2083"/>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4" name="Shape 2084"/>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5" name="Shape 2085"/>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6" name="Shape 2086"/>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7" name="Shape 2087"/>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8" name="Shape 2088"/>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89" name="Shape 2089"/>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090" name="Shape 2090"/>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grpSp>
      <p:sp>
        <p:nvSpPr>
          <p:cNvPr id="2091" name="Shape 2091"/>
          <p:cNvSpPr txBox="1">
            <a:spLocks noGrp="1"/>
          </p:cNvSpPr>
          <p:nvPr>
            <p:ph type="sldNum" idx="12"/>
          </p:nvPr>
        </p:nvSpPr>
        <p:spPr>
          <a:xfrm>
            <a:off x="8595309" y="4786425"/>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13</a:t>
            </a:fld>
            <a:endParaRPr lang="en"/>
          </a:p>
        </p:txBody>
      </p:sp>
    </p:spTree>
    <p:extLst>
      <p:ext uri="{BB962C8B-B14F-4D97-AF65-F5344CB8AC3E}">
        <p14:creationId xmlns:p14="http://schemas.microsoft.com/office/powerpoint/2010/main" val="606200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Shape 2096"/>
          <p:cNvSpPr txBox="1"/>
          <p:nvPr/>
        </p:nvSpPr>
        <p:spPr>
          <a:xfrm>
            <a:off x="285875" y="184425"/>
            <a:ext cx="81813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Clr>
                <a:srgbClr val="000000"/>
              </a:buClr>
              <a:buSzPct val="25000"/>
              <a:buFont typeface="Open Sans"/>
              <a:buNone/>
            </a:pPr>
            <a:r>
              <a:rPr lang="en" sz="3600" dirty="0">
                <a:solidFill>
                  <a:srgbClr val="0000FF"/>
                </a:solidFill>
                <a:latin typeface="PT Sans"/>
                <a:ea typeface="PT Sans Narrow"/>
                <a:cs typeface="PT Sans"/>
                <a:sym typeface="PT Sans Narrow"/>
              </a:rPr>
              <a:t>Monthly Billing</a:t>
            </a:r>
          </a:p>
        </p:txBody>
      </p:sp>
      <p:sp>
        <p:nvSpPr>
          <p:cNvPr id="2097" name="Shape 2097"/>
          <p:cNvSpPr txBox="1"/>
          <p:nvPr/>
        </p:nvSpPr>
        <p:spPr>
          <a:xfrm>
            <a:off x="1520950" y="3693401"/>
            <a:ext cx="2884200" cy="3978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Completeness</a:t>
            </a:r>
          </a:p>
        </p:txBody>
      </p:sp>
      <p:sp>
        <p:nvSpPr>
          <p:cNvPr id="2098" name="Shape 2098"/>
          <p:cNvSpPr txBox="1"/>
          <p:nvPr/>
        </p:nvSpPr>
        <p:spPr>
          <a:xfrm>
            <a:off x="3548200" y="3697627"/>
            <a:ext cx="2884200" cy="3822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Latency</a:t>
            </a:r>
          </a:p>
        </p:txBody>
      </p:sp>
      <p:sp>
        <p:nvSpPr>
          <p:cNvPr id="2099" name="Shape 2099"/>
          <p:cNvSpPr txBox="1"/>
          <p:nvPr/>
        </p:nvSpPr>
        <p:spPr>
          <a:xfrm>
            <a:off x="5531150" y="3697627"/>
            <a:ext cx="2884200" cy="3822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Cost</a:t>
            </a:r>
          </a:p>
        </p:txBody>
      </p:sp>
      <p:cxnSp>
        <p:nvCxnSpPr>
          <p:cNvPr id="2100" name="Shape 2100"/>
          <p:cNvCxnSpPr/>
          <p:nvPr/>
        </p:nvCxnSpPr>
        <p:spPr>
          <a:xfrm>
            <a:off x="2106900" y="1405975"/>
            <a:ext cx="0" cy="2287500"/>
          </a:xfrm>
          <a:prstGeom prst="straightConnector1">
            <a:avLst/>
          </a:prstGeom>
          <a:noFill/>
          <a:ln w="38100" cap="flat" cmpd="sng">
            <a:solidFill>
              <a:srgbClr val="000000"/>
            </a:solidFill>
            <a:prstDash val="solid"/>
            <a:round/>
            <a:headEnd type="triangle" w="lg" len="lg"/>
            <a:tailEnd type="none" w="lg" len="lg"/>
          </a:ln>
        </p:spPr>
      </p:cxnSp>
      <p:sp>
        <p:nvSpPr>
          <p:cNvPr id="2101" name="Shape 2101"/>
          <p:cNvSpPr/>
          <p:nvPr/>
        </p:nvSpPr>
        <p:spPr>
          <a:xfrm>
            <a:off x="2454100" y="1899725"/>
            <a:ext cx="1017900" cy="1793700"/>
          </a:xfrm>
          <a:prstGeom prst="rect">
            <a:avLst/>
          </a:prstGeom>
          <a:solidFill>
            <a:srgbClr val="336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02" name="Shape 2102"/>
          <p:cNvSpPr/>
          <p:nvPr/>
        </p:nvSpPr>
        <p:spPr>
          <a:xfrm>
            <a:off x="4459200" y="3566850"/>
            <a:ext cx="1017900" cy="122400"/>
          </a:xfrm>
          <a:prstGeom prst="rect">
            <a:avLst/>
          </a:prstGeom>
          <a:solidFill>
            <a:srgbClr val="E5736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03" name="Shape 2103"/>
          <p:cNvSpPr/>
          <p:nvPr/>
        </p:nvSpPr>
        <p:spPr>
          <a:xfrm>
            <a:off x="6464300" y="3295450"/>
            <a:ext cx="1017900" cy="397800"/>
          </a:xfrm>
          <a:prstGeom prst="rect">
            <a:avLst/>
          </a:prstGeom>
          <a:solidFill>
            <a:schemeClr val="accent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104" name="Shape 2104"/>
          <p:cNvCxnSpPr/>
          <p:nvPr/>
        </p:nvCxnSpPr>
        <p:spPr>
          <a:xfrm rot="10800000">
            <a:off x="2106899" y="3697625"/>
            <a:ext cx="6411300" cy="0"/>
          </a:xfrm>
          <a:prstGeom prst="straightConnector1">
            <a:avLst/>
          </a:prstGeom>
          <a:noFill/>
          <a:ln w="38100" cap="flat" cmpd="sng">
            <a:solidFill>
              <a:srgbClr val="000000"/>
            </a:solidFill>
            <a:prstDash val="solid"/>
            <a:round/>
            <a:headEnd type="none" w="lg" len="lg"/>
            <a:tailEnd type="none" w="lg" len="lg"/>
          </a:ln>
        </p:spPr>
      </p:cxnSp>
      <p:sp>
        <p:nvSpPr>
          <p:cNvPr id="2105" name="Shape 2105"/>
          <p:cNvSpPr txBox="1"/>
          <p:nvPr/>
        </p:nvSpPr>
        <p:spPr>
          <a:xfrm>
            <a:off x="457202" y="13857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Important</a:t>
            </a:r>
          </a:p>
        </p:txBody>
      </p:sp>
      <p:sp>
        <p:nvSpPr>
          <p:cNvPr id="2106" name="Shape 2106"/>
          <p:cNvSpPr txBox="1"/>
          <p:nvPr/>
        </p:nvSpPr>
        <p:spPr>
          <a:xfrm>
            <a:off x="304802" y="33669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Not Important</a:t>
            </a:r>
          </a:p>
        </p:txBody>
      </p:sp>
      <p:grpSp>
        <p:nvGrpSpPr>
          <p:cNvPr id="2107" name="Shape 2107"/>
          <p:cNvGrpSpPr/>
          <p:nvPr/>
        </p:nvGrpSpPr>
        <p:grpSpPr>
          <a:xfrm>
            <a:off x="2228293" y="4303590"/>
            <a:ext cx="1469499" cy="382125"/>
            <a:chOff x="2228293" y="4303590"/>
            <a:chExt cx="1469499" cy="382125"/>
          </a:xfrm>
        </p:grpSpPr>
        <p:sp>
          <p:nvSpPr>
            <p:cNvPr id="2108" name="Shape 2108"/>
            <p:cNvSpPr/>
            <p:nvPr/>
          </p:nvSpPr>
          <p:spPr>
            <a:xfrm>
              <a:off x="2228293" y="4305118"/>
              <a:ext cx="1177250" cy="370202"/>
            </a:xfrm>
            <a:prstGeom prst="roundRect">
              <a:avLst>
                <a:gd name="adj" fmla="val 0"/>
              </a:avLst>
            </a:prstGeom>
            <a:solidFill>
              <a:srgbClr val="A4C2F4"/>
            </a:solidFill>
            <a:ln>
              <a:noFill/>
            </a:ln>
          </p:spPr>
          <p:txBody>
            <a:bodyPr lIns="91425" tIns="91425" rIns="91425" bIns="91425" anchor="ctr" anchorCtr="0">
              <a:noAutofit/>
            </a:bodyPr>
            <a:lstStyle/>
            <a:p>
              <a:pPr lvl="0" rtl="0">
                <a:spcBef>
                  <a:spcPts val="0"/>
                </a:spcBef>
                <a:buNone/>
              </a:pPr>
              <a:endParaRPr/>
            </a:p>
          </p:txBody>
        </p:sp>
        <p:sp>
          <p:nvSpPr>
            <p:cNvPr id="2109" name="Shape 2109"/>
            <p:cNvSpPr/>
            <p:nvPr/>
          </p:nvSpPr>
          <p:spPr>
            <a:xfrm>
              <a:off x="3032055" y="4303590"/>
              <a:ext cx="373565" cy="382125"/>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10" name="Shape 2110"/>
            <p:cNvSpPr/>
            <p:nvPr/>
          </p:nvSpPr>
          <p:spPr>
            <a:xfrm>
              <a:off x="2630174" y="4303590"/>
              <a:ext cx="373565" cy="382125"/>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11" name="Shape 2111"/>
            <p:cNvSpPr/>
            <p:nvPr/>
          </p:nvSpPr>
          <p:spPr>
            <a:xfrm>
              <a:off x="2228293" y="4303590"/>
              <a:ext cx="373565" cy="382125"/>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12" name="Shape 2112"/>
            <p:cNvSpPr/>
            <p:nvPr/>
          </p:nvSpPr>
          <p:spPr>
            <a:xfrm>
              <a:off x="2228293" y="4305118"/>
              <a:ext cx="1469499" cy="370202"/>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grpSp>
      <p:sp>
        <p:nvSpPr>
          <p:cNvPr id="2113" name="Shape 2113"/>
          <p:cNvSpPr txBox="1"/>
          <p:nvPr/>
        </p:nvSpPr>
        <p:spPr>
          <a:xfrm>
            <a:off x="6282800" y="4202900"/>
            <a:ext cx="1370400" cy="514200"/>
          </a:xfrm>
          <a:prstGeom prst="rect">
            <a:avLst/>
          </a:prstGeom>
          <a:noFill/>
          <a:ln>
            <a:noFill/>
          </a:ln>
        </p:spPr>
        <p:txBody>
          <a:bodyPr lIns="68575" tIns="68575" rIns="68575" bIns="68575" anchor="t" anchorCtr="0">
            <a:noAutofit/>
          </a:bodyPr>
          <a:lstStyle/>
          <a:p>
            <a:pPr lvl="0" algn="ctr" rtl="0">
              <a:spcBef>
                <a:spcPts val="0"/>
              </a:spcBef>
              <a:buNone/>
            </a:pPr>
            <a:r>
              <a:rPr lang="en" sz="3000" b="1">
                <a:solidFill>
                  <a:srgbClr val="0F9D58"/>
                </a:solidFill>
                <a:latin typeface="Impact"/>
                <a:ea typeface="Impact"/>
                <a:cs typeface="Impact"/>
                <a:sym typeface="Impact"/>
              </a:rPr>
              <a:t>$$$</a:t>
            </a:r>
          </a:p>
        </p:txBody>
      </p:sp>
      <p:grpSp>
        <p:nvGrpSpPr>
          <p:cNvPr id="2114" name="Shape 2114"/>
          <p:cNvGrpSpPr/>
          <p:nvPr/>
        </p:nvGrpSpPr>
        <p:grpSpPr>
          <a:xfrm>
            <a:off x="4698458" y="4202897"/>
            <a:ext cx="583691" cy="583526"/>
            <a:chOff x="4698458" y="4202897"/>
            <a:chExt cx="583691" cy="583526"/>
          </a:xfrm>
        </p:grpSpPr>
        <p:sp>
          <p:nvSpPr>
            <p:cNvPr id="2115" name="Shape 2115"/>
            <p:cNvSpPr/>
            <p:nvPr/>
          </p:nvSpPr>
          <p:spPr>
            <a:xfrm>
              <a:off x="4716517" y="4220949"/>
              <a:ext cx="547659" cy="547421"/>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16" name="Shape 2116"/>
            <p:cNvSpPr/>
            <p:nvPr/>
          </p:nvSpPr>
          <p:spPr>
            <a:xfrm>
              <a:off x="4698504" y="4202897"/>
              <a:ext cx="583645" cy="583526"/>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117" name="Shape 2117"/>
            <p:cNvSpPr/>
            <p:nvPr/>
          </p:nvSpPr>
          <p:spPr>
            <a:xfrm>
              <a:off x="4978931" y="4209498"/>
              <a:ext cx="22759" cy="57792"/>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18" name="Shape 2118"/>
            <p:cNvSpPr/>
            <p:nvPr/>
          </p:nvSpPr>
          <p:spPr>
            <a:xfrm rot="1795891">
              <a:off x="5106687" y="4248016"/>
              <a:ext cx="22687" cy="5776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19" name="Shape 2119"/>
            <p:cNvSpPr/>
            <p:nvPr/>
          </p:nvSpPr>
          <p:spPr>
            <a:xfrm rot="3604109">
              <a:off x="5193254" y="4330552"/>
              <a:ext cx="22687" cy="5776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0" name="Shape 2120"/>
            <p:cNvSpPr/>
            <p:nvPr/>
          </p:nvSpPr>
          <p:spPr>
            <a:xfrm rot="5400000">
              <a:off x="5235736" y="4460582"/>
              <a:ext cx="22759" cy="57792"/>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1" name="Shape 2121"/>
            <p:cNvSpPr/>
            <p:nvPr/>
          </p:nvSpPr>
          <p:spPr>
            <a:xfrm rot="897602">
              <a:off x="4981545" y="4477497"/>
              <a:ext cx="215105" cy="48587"/>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2" name="Shape 2122"/>
            <p:cNvSpPr/>
            <p:nvPr/>
          </p:nvSpPr>
          <p:spPr>
            <a:xfrm rot="4385555">
              <a:off x="4952020" y="4502662"/>
              <a:ext cx="113085" cy="48587"/>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3" name="Shape 2123"/>
            <p:cNvSpPr/>
            <p:nvPr/>
          </p:nvSpPr>
          <p:spPr>
            <a:xfrm rot="5400000">
              <a:off x="4715975" y="4460581"/>
              <a:ext cx="22759" cy="57792"/>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4" name="Shape 2124"/>
            <p:cNvSpPr/>
            <p:nvPr/>
          </p:nvSpPr>
          <p:spPr>
            <a:xfrm rot="-1795891">
              <a:off x="4851955" y="4242289"/>
              <a:ext cx="22687" cy="5776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5" name="Shape 2125"/>
            <p:cNvSpPr/>
            <p:nvPr/>
          </p:nvSpPr>
          <p:spPr>
            <a:xfrm rot="-3604109">
              <a:off x="4760187" y="4337144"/>
              <a:ext cx="22687" cy="5776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6" name="Shape 2126"/>
            <p:cNvSpPr/>
            <p:nvPr/>
          </p:nvSpPr>
          <p:spPr>
            <a:xfrm rot="-7195891">
              <a:off x="4758572" y="4593891"/>
              <a:ext cx="22687" cy="5776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7" name="Shape 2127"/>
            <p:cNvSpPr/>
            <p:nvPr/>
          </p:nvSpPr>
          <p:spPr>
            <a:xfrm>
              <a:off x="4972893" y="4459877"/>
              <a:ext cx="48498" cy="48498"/>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8" name="Shape 2128"/>
            <p:cNvSpPr/>
            <p:nvPr/>
          </p:nvSpPr>
          <p:spPr>
            <a:xfrm rot="-9004109">
              <a:off x="4850608" y="4686331"/>
              <a:ext cx="22687" cy="5776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29" name="Shape 2129"/>
            <p:cNvSpPr/>
            <p:nvPr/>
          </p:nvSpPr>
          <p:spPr>
            <a:xfrm>
              <a:off x="4978931" y="4720449"/>
              <a:ext cx="22759" cy="57792"/>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30" name="Shape 2130"/>
            <p:cNvSpPr/>
            <p:nvPr/>
          </p:nvSpPr>
          <p:spPr>
            <a:xfrm rot="9004109">
              <a:off x="5107025" y="4685052"/>
              <a:ext cx="22687" cy="5776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31" name="Shape 2131"/>
            <p:cNvSpPr/>
            <p:nvPr/>
          </p:nvSpPr>
          <p:spPr>
            <a:xfrm rot="7195891">
              <a:off x="5202232" y="4589825"/>
              <a:ext cx="22687" cy="5776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grpSp>
      <p:sp>
        <p:nvSpPr>
          <p:cNvPr id="2132" name="Shape 2132"/>
          <p:cNvSpPr txBox="1">
            <a:spLocks noGrp="1"/>
          </p:cNvSpPr>
          <p:nvPr>
            <p:ph type="sldNum" idx="12"/>
          </p:nvPr>
        </p:nvSpPr>
        <p:spPr>
          <a:xfrm>
            <a:off x="8595309" y="4786425"/>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14</a:t>
            </a:fld>
            <a:endParaRPr lang="en"/>
          </a:p>
        </p:txBody>
      </p:sp>
    </p:spTree>
    <p:extLst>
      <p:ext uri="{BB962C8B-B14F-4D97-AF65-F5344CB8AC3E}">
        <p14:creationId xmlns:p14="http://schemas.microsoft.com/office/powerpoint/2010/main" val="3456791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Shape 2137"/>
          <p:cNvSpPr txBox="1"/>
          <p:nvPr/>
        </p:nvSpPr>
        <p:spPr>
          <a:xfrm>
            <a:off x="285875" y="184425"/>
            <a:ext cx="81813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Clr>
                <a:srgbClr val="000000"/>
              </a:buClr>
              <a:buSzPct val="25000"/>
              <a:buFont typeface="Open Sans"/>
              <a:buNone/>
            </a:pPr>
            <a:r>
              <a:rPr lang="en" sz="3600" dirty="0">
                <a:solidFill>
                  <a:srgbClr val="0000FF"/>
                </a:solidFill>
                <a:latin typeface="PT Sans"/>
                <a:ea typeface="PT Sans Narrow"/>
                <a:cs typeface="PT Sans"/>
                <a:sym typeface="PT Sans Narrow"/>
              </a:rPr>
              <a:t>Billing estimate</a:t>
            </a:r>
          </a:p>
        </p:txBody>
      </p:sp>
      <p:sp>
        <p:nvSpPr>
          <p:cNvPr id="2138" name="Shape 2138"/>
          <p:cNvSpPr txBox="1"/>
          <p:nvPr/>
        </p:nvSpPr>
        <p:spPr>
          <a:xfrm>
            <a:off x="1520941" y="3693406"/>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Completeness</a:t>
            </a:r>
          </a:p>
        </p:txBody>
      </p:sp>
      <p:sp>
        <p:nvSpPr>
          <p:cNvPr id="2139" name="Shape 2139"/>
          <p:cNvSpPr txBox="1"/>
          <p:nvPr/>
        </p:nvSpPr>
        <p:spPr>
          <a:xfrm>
            <a:off x="3548207" y="3697631"/>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Latency</a:t>
            </a:r>
          </a:p>
        </p:txBody>
      </p:sp>
      <p:sp>
        <p:nvSpPr>
          <p:cNvPr id="2140" name="Shape 2140"/>
          <p:cNvSpPr txBox="1"/>
          <p:nvPr/>
        </p:nvSpPr>
        <p:spPr>
          <a:xfrm>
            <a:off x="5531155" y="3697631"/>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Cost</a:t>
            </a:r>
          </a:p>
        </p:txBody>
      </p:sp>
      <p:cxnSp>
        <p:nvCxnSpPr>
          <p:cNvPr id="2141" name="Shape 2141"/>
          <p:cNvCxnSpPr/>
          <p:nvPr/>
        </p:nvCxnSpPr>
        <p:spPr>
          <a:xfrm>
            <a:off x="2106900" y="1405975"/>
            <a:ext cx="0" cy="2287500"/>
          </a:xfrm>
          <a:prstGeom prst="straightConnector1">
            <a:avLst/>
          </a:prstGeom>
          <a:noFill/>
          <a:ln w="38100" cap="flat" cmpd="sng">
            <a:solidFill>
              <a:srgbClr val="000000"/>
            </a:solidFill>
            <a:prstDash val="solid"/>
            <a:round/>
            <a:headEnd type="triangle" w="lg" len="lg"/>
            <a:tailEnd type="none" w="lg" len="lg"/>
          </a:ln>
        </p:spPr>
      </p:cxnSp>
      <p:sp>
        <p:nvSpPr>
          <p:cNvPr id="2142" name="Shape 2142"/>
          <p:cNvSpPr/>
          <p:nvPr/>
        </p:nvSpPr>
        <p:spPr>
          <a:xfrm>
            <a:off x="2454100" y="2199600"/>
            <a:ext cx="1017900" cy="1493700"/>
          </a:xfrm>
          <a:prstGeom prst="rect">
            <a:avLst/>
          </a:prstGeom>
          <a:solidFill>
            <a:srgbClr val="336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43" name="Shape 2143"/>
          <p:cNvSpPr/>
          <p:nvPr/>
        </p:nvSpPr>
        <p:spPr>
          <a:xfrm>
            <a:off x="4459200" y="2066275"/>
            <a:ext cx="1017900" cy="1623000"/>
          </a:xfrm>
          <a:prstGeom prst="rect">
            <a:avLst/>
          </a:prstGeom>
          <a:solidFill>
            <a:srgbClr val="E5736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44" name="Shape 2144"/>
          <p:cNvSpPr/>
          <p:nvPr/>
        </p:nvSpPr>
        <p:spPr>
          <a:xfrm>
            <a:off x="6464300" y="2543975"/>
            <a:ext cx="1017900" cy="1149600"/>
          </a:xfrm>
          <a:prstGeom prst="rect">
            <a:avLst/>
          </a:prstGeom>
          <a:solidFill>
            <a:schemeClr val="accent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145" name="Shape 2145"/>
          <p:cNvCxnSpPr/>
          <p:nvPr/>
        </p:nvCxnSpPr>
        <p:spPr>
          <a:xfrm rot="10800000">
            <a:off x="2106899" y="3697625"/>
            <a:ext cx="6411300" cy="0"/>
          </a:xfrm>
          <a:prstGeom prst="straightConnector1">
            <a:avLst/>
          </a:prstGeom>
          <a:noFill/>
          <a:ln w="38100" cap="flat" cmpd="sng">
            <a:solidFill>
              <a:srgbClr val="000000"/>
            </a:solidFill>
            <a:prstDash val="solid"/>
            <a:round/>
            <a:headEnd type="triangle" w="lg" len="lg"/>
            <a:tailEnd type="none" w="lg" len="lg"/>
          </a:ln>
        </p:spPr>
      </p:cxnSp>
      <p:sp>
        <p:nvSpPr>
          <p:cNvPr id="2146" name="Shape 2146"/>
          <p:cNvSpPr txBox="1"/>
          <p:nvPr/>
        </p:nvSpPr>
        <p:spPr>
          <a:xfrm>
            <a:off x="457202" y="13857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Important</a:t>
            </a:r>
          </a:p>
        </p:txBody>
      </p:sp>
      <p:sp>
        <p:nvSpPr>
          <p:cNvPr id="2147" name="Shape 2147"/>
          <p:cNvSpPr txBox="1"/>
          <p:nvPr/>
        </p:nvSpPr>
        <p:spPr>
          <a:xfrm>
            <a:off x="304802" y="33669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Not Important</a:t>
            </a:r>
          </a:p>
        </p:txBody>
      </p:sp>
      <p:grpSp>
        <p:nvGrpSpPr>
          <p:cNvPr id="2148" name="Shape 2148"/>
          <p:cNvGrpSpPr/>
          <p:nvPr/>
        </p:nvGrpSpPr>
        <p:grpSpPr>
          <a:xfrm>
            <a:off x="2228293" y="4303590"/>
            <a:ext cx="1469399" cy="382200"/>
            <a:chOff x="2228293" y="4303590"/>
            <a:chExt cx="1469399" cy="382200"/>
          </a:xfrm>
        </p:grpSpPr>
        <p:sp>
          <p:nvSpPr>
            <p:cNvPr id="2149" name="Shape 2149"/>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lvl="0" rtl="0">
                <a:spcBef>
                  <a:spcPts val="0"/>
                </a:spcBef>
                <a:buNone/>
              </a:pPr>
              <a:endParaRPr/>
            </a:p>
          </p:txBody>
        </p:sp>
        <p:sp>
          <p:nvSpPr>
            <p:cNvPr id="2150" name="Shape 2150"/>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51" name="Shape 2151"/>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52" name="Shape 2152"/>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53" name="Shape 2153"/>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grpSp>
      <p:sp>
        <p:nvSpPr>
          <p:cNvPr id="2154" name="Shape 2154"/>
          <p:cNvSpPr txBox="1"/>
          <p:nvPr/>
        </p:nvSpPr>
        <p:spPr>
          <a:xfrm>
            <a:off x="6282800" y="4202900"/>
            <a:ext cx="1370400" cy="514200"/>
          </a:xfrm>
          <a:prstGeom prst="rect">
            <a:avLst/>
          </a:prstGeom>
          <a:noFill/>
          <a:ln>
            <a:noFill/>
          </a:ln>
        </p:spPr>
        <p:txBody>
          <a:bodyPr lIns="68575" tIns="68575" rIns="68575" bIns="68575" anchor="t" anchorCtr="0">
            <a:noAutofit/>
          </a:bodyPr>
          <a:lstStyle/>
          <a:p>
            <a:pPr lvl="0" algn="ctr" rtl="0">
              <a:spcBef>
                <a:spcPts val="0"/>
              </a:spcBef>
              <a:buNone/>
            </a:pPr>
            <a:r>
              <a:rPr lang="en" sz="3000" b="1">
                <a:solidFill>
                  <a:srgbClr val="0F9D58"/>
                </a:solidFill>
                <a:latin typeface="Impact"/>
                <a:ea typeface="Impact"/>
                <a:cs typeface="Impact"/>
                <a:sym typeface="Impact"/>
              </a:rPr>
              <a:t>$$$</a:t>
            </a:r>
          </a:p>
        </p:txBody>
      </p:sp>
      <p:grpSp>
        <p:nvGrpSpPr>
          <p:cNvPr id="2155" name="Shape 2155"/>
          <p:cNvGrpSpPr/>
          <p:nvPr/>
        </p:nvGrpSpPr>
        <p:grpSpPr>
          <a:xfrm>
            <a:off x="4698351" y="4202897"/>
            <a:ext cx="583653" cy="583500"/>
            <a:chOff x="4698351" y="4202897"/>
            <a:chExt cx="583653" cy="583500"/>
          </a:xfrm>
        </p:grpSpPr>
        <p:sp>
          <p:nvSpPr>
            <p:cNvPr id="2156" name="Shape 2156"/>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57" name="Shape 2157"/>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158" name="Shape 2158"/>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59" name="Shape 2159"/>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0" name="Shape 2160"/>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1" name="Shape 2161"/>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2" name="Shape 2162"/>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3" name="Shape 2163"/>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4" name="Shape 2164"/>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5" name="Shape 2165"/>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6" name="Shape 2166"/>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7" name="Shape 2167"/>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8" name="Shape 2168"/>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69" name="Shape 2169"/>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70" name="Shape 2170"/>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71" name="Shape 2171"/>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72" name="Shape 2172"/>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grpSp>
      <p:sp>
        <p:nvSpPr>
          <p:cNvPr id="2173" name="Shape 2173"/>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15</a:t>
            </a:fld>
            <a:endParaRPr lang="en"/>
          </a:p>
        </p:txBody>
      </p:sp>
    </p:spTree>
    <p:extLst>
      <p:ext uri="{BB962C8B-B14F-4D97-AF65-F5344CB8AC3E}">
        <p14:creationId xmlns:p14="http://schemas.microsoft.com/office/powerpoint/2010/main" val="1234218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178" name="Shape 2178"/>
          <p:cNvSpPr txBox="1"/>
          <p:nvPr/>
        </p:nvSpPr>
        <p:spPr>
          <a:xfrm>
            <a:off x="285875" y="184425"/>
            <a:ext cx="81813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Clr>
                <a:srgbClr val="000000"/>
              </a:buClr>
              <a:buSzPct val="25000"/>
              <a:buFont typeface="Open Sans"/>
              <a:buNone/>
            </a:pPr>
            <a:r>
              <a:rPr lang="en" sz="3600" dirty="0">
                <a:solidFill>
                  <a:srgbClr val="0000FF"/>
                </a:solidFill>
                <a:latin typeface="PT Sans"/>
                <a:ea typeface="PT Sans Narrow"/>
                <a:cs typeface="PT Sans"/>
                <a:sym typeface="PT Sans Narrow"/>
              </a:rPr>
              <a:t>Abuse Detection</a:t>
            </a:r>
          </a:p>
        </p:txBody>
      </p:sp>
      <p:sp>
        <p:nvSpPr>
          <p:cNvPr id="2179" name="Shape 2179"/>
          <p:cNvSpPr txBox="1"/>
          <p:nvPr/>
        </p:nvSpPr>
        <p:spPr>
          <a:xfrm>
            <a:off x="1520941" y="3693406"/>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Completeness</a:t>
            </a:r>
          </a:p>
        </p:txBody>
      </p:sp>
      <p:sp>
        <p:nvSpPr>
          <p:cNvPr id="2180" name="Shape 2180"/>
          <p:cNvSpPr txBox="1"/>
          <p:nvPr/>
        </p:nvSpPr>
        <p:spPr>
          <a:xfrm>
            <a:off x="3548207" y="3697631"/>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Latency</a:t>
            </a:r>
          </a:p>
        </p:txBody>
      </p:sp>
      <p:sp>
        <p:nvSpPr>
          <p:cNvPr id="2181" name="Shape 2181"/>
          <p:cNvSpPr txBox="1"/>
          <p:nvPr/>
        </p:nvSpPr>
        <p:spPr>
          <a:xfrm>
            <a:off x="5531155" y="3697631"/>
            <a:ext cx="28842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Cost</a:t>
            </a:r>
          </a:p>
        </p:txBody>
      </p:sp>
      <p:cxnSp>
        <p:nvCxnSpPr>
          <p:cNvPr id="2182" name="Shape 2182"/>
          <p:cNvCxnSpPr/>
          <p:nvPr/>
        </p:nvCxnSpPr>
        <p:spPr>
          <a:xfrm>
            <a:off x="2106900" y="1405975"/>
            <a:ext cx="0" cy="2287500"/>
          </a:xfrm>
          <a:prstGeom prst="straightConnector1">
            <a:avLst/>
          </a:prstGeom>
          <a:noFill/>
          <a:ln w="38100" cap="flat" cmpd="sng">
            <a:solidFill>
              <a:srgbClr val="000000"/>
            </a:solidFill>
            <a:prstDash val="solid"/>
            <a:round/>
            <a:headEnd type="triangle" w="lg" len="lg"/>
            <a:tailEnd type="none" w="lg" len="lg"/>
          </a:ln>
        </p:spPr>
      </p:cxnSp>
      <p:sp>
        <p:nvSpPr>
          <p:cNvPr id="2183" name="Shape 2183"/>
          <p:cNvSpPr/>
          <p:nvPr/>
        </p:nvSpPr>
        <p:spPr>
          <a:xfrm>
            <a:off x="2454100" y="3192075"/>
            <a:ext cx="1017900" cy="501300"/>
          </a:xfrm>
          <a:prstGeom prst="rect">
            <a:avLst/>
          </a:prstGeom>
          <a:solidFill>
            <a:srgbClr val="336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84" name="Shape 2184"/>
          <p:cNvSpPr/>
          <p:nvPr/>
        </p:nvSpPr>
        <p:spPr>
          <a:xfrm>
            <a:off x="4459200" y="1895475"/>
            <a:ext cx="1017900" cy="1793700"/>
          </a:xfrm>
          <a:prstGeom prst="rect">
            <a:avLst/>
          </a:prstGeom>
          <a:solidFill>
            <a:srgbClr val="E5736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85" name="Shape 2185"/>
          <p:cNvSpPr/>
          <p:nvPr/>
        </p:nvSpPr>
        <p:spPr>
          <a:xfrm>
            <a:off x="6464300" y="3366900"/>
            <a:ext cx="1017900" cy="326400"/>
          </a:xfrm>
          <a:prstGeom prst="rect">
            <a:avLst/>
          </a:prstGeom>
          <a:solidFill>
            <a:schemeClr val="accent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186" name="Shape 2186"/>
          <p:cNvCxnSpPr/>
          <p:nvPr/>
        </p:nvCxnSpPr>
        <p:spPr>
          <a:xfrm rot="10800000">
            <a:off x="2106899" y="3697625"/>
            <a:ext cx="6411300" cy="0"/>
          </a:xfrm>
          <a:prstGeom prst="straightConnector1">
            <a:avLst/>
          </a:prstGeom>
          <a:noFill/>
          <a:ln w="38100" cap="flat" cmpd="sng">
            <a:solidFill>
              <a:srgbClr val="000000"/>
            </a:solidFill>
            <a:prstDash val="solid"/>
            <a:round/>
            <a:headEnd type="triangle" w="lg" len="lg"/>
            <a:tailEnd type="none" w="lg" len="lg"/>
          </a:ln>
        </p:spPr>
      </p:cxnSp>
      <p:sp>
        <p:nvSpPr>
          <p:cNvPr id="2187" name="Shape 2187"/>
          <p:cNvSpPr txBox="1"/>
          <p:nvPr/>
        </p:nvSpPr>
        <p:spPr>
          <a:xfrm>
            <a:off x="457202" y="13857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Important</a:t>
            </a:r>
          </a:p>
        </p:txBody>
      </p:sp>
      <p:sp>
        <p:nvSpPr>
          <p:cNvPr id="2188" name="Shape 2188"/>
          <p:cNvSpPr txBox="1"/>
          <p:nvPr/>
        </p:nvSpPr>
        <p:spPr>
          <a:xfrm>
            <a:off x="304802" y="33669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Not Important</a:t>
            </a:r>
          </a:p>
        </p:txBody>
      </p:sp>
      <p:grpSp>
        <p:nvGrpSpPr>
          <p:cNvPr id="2189" name="Shape 2189"/>
          <p:cNvGrpSpPr/>
          <p:nvPr/>
        </p:nvGrpSpPr>
        <p:grpSpPr>
          <a:xfrm>
            <a:off x="2228293" y="4303590"/>
            <a:ext cx="1469399" cy="382200"/>
            <a:chOff x="2228293" y="4303590"/>
            <a:chExt cx="1469399" cy="382200"/>
          </a:xfrm>
        </p:grpSpPr>
        <p:sp>
          <p:nvSpPr>
            <p:cNvPr id="2190" name="Shape 2190"/>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lvl="0" rtl="0">
                <a:spcBef>
                  <a:spcPts val="0"/>
                </a:spcBef>
                <a:buNone/>
              </a:pPr>
              <a:endParaRPr/>
            </a:p>
          </p:txBody>
        </p:sp>
        <p:sp>
          <p:nvSpPr>
            <p:cNvPr id="2191" name="Shape 2191"/>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92" name="Shape 2192"/>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93" name="Shape 2193"/>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194" name="Shape 2194"/>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grpSp>
      <p:sp>
        <p:nvSpPr>
          <p:cNvPr id="2195" name="Shape 2195"/>
          <p:cNvSpPr txBox="1"/>
          <p:nvPr/>
        </p:nvSpPr>
        <p:spPr>
          <a:xfrm>
            <a:off x="6282800" y="4202900"/>
            <a:ext cx="1370400" cy="514200"/>
          </a:xfrm>
          <a:prstGeom prst="rect">
            <a:avLst/>
          </a:prstGeom>
          <a:noFill/>
          <a:ln>
            <a:noFill/>
          </a:ln>
        </p:spPr>
        <p:txBody>
          <a:bodyPr lIns="68575" tIns="68575" rIns="68575" bIns="68575" anchor="t" anchorCtr="0">
            <a:noAutofit/>
          </a:bodyPr>
          <a:lstStyle/>
          <a:p>
            <a:pPr lvl="0" algn="ctr" rtl="0">
              <a:spcBef>
                <a:spcPts val="0"/>
              </a:spcBef>
              <a:buNone/>
            </a:pPr>
            <a:r>
              <a:rPr lang="en" sz="3000" b="1">
                <a:solidFill>
                  <a:srgbClr val="0F9D58"/>
                </a:solidFill>
                <a:latin typeface="Impact"/>
                <a:ea typeface="Impact"/>
                <a:cs typeface="Impact"/>
                <a:sym typeface="Impact"/>
              </a:rPr>
              <a:t>$$$</a:t>
            </a:r>
          </a:p>
        </p:txBody>
      </p:sp>
      <p:grpSp>
        <p:nvGrpSpPr>
          <p:cNvPr id="2196" name="Shape 2196"/>
          <p:cNvGrpSpPr/>
          <p:nvPr/>
        </p:nvGrpSpPr>
        <p:grpSpPr>
          <a:xfrm>
            <a:off x="4698351" y="4202897"/>
            <a:ext cx="583653" cy="583500"/>
            <a:chOff x="4698351" y="4202897"/>
            <a:chExt cx="583653" cy="583500"/>
          </a:xfrm>
        </p:grpSpPr>
        <p:sp>
          <p:nvSpPr>
            <p:cNvPr id="2197" name="Shape 2197"/>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198" name="Shape 2198"/>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199" name="Shape 2199"/>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0" name="Shape 2200"/>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1" name="Shape 2201"/>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2" name="Shape 2202"/>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3" name="Shape 2203"/>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4" name="Shape 2204"/>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5" name="Shape 2205"/>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6" name="Shape 2206"/>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7" name="Shape 2207"/>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8" name="Shape 2208"/>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09" name="Shape 2209"/>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10" name="Shape 2210"/>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11" name="Shape 2211"/>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12" name="Shape 2212"/>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13" name="Shape 2213"/>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grpSp>
      <p:sp>
        <p:nvSpPr>
          <p:cNvPr id="2214" name="Shape 2214"/>
          <p:cNvSpPr txBox="1">
            <a:spLocks noGrp="1"/>
          </p:cNvSpPr>
          <p:nvPr>
            <p:ph type="sldNum" idx="12"/>
          </p:nvPr>
        </p:nvSpPr>
        <p:spPr>
          <a:xfrm>
            <a:off x="8556784" y="474985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16</a:t>
            </a:fld>
            <a:endParaRPr lang="en"/>
          </a:p>
        </p:txBody>
      </p:sp>
    </p:spTree>
    <p:extLst>
      <p:ext uri="{BB962C8B-B14F-4D97-AF65-F5344CB8AC3E}">
        <p14:creationId xmlns:p14="http://schemas.microsoft.com/office/powerpoint/2010/main" val="1424204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sp>
        <p:nvSpPr>
          <p:cNvPr id="2219" name="Shape 2219"/>
          <p:cNvSpPr txBox="1"/>
          <p:nvPr/>
        </p:nvSpPr>
        <p:spPr>
          <a:xfrm>
            <a:off x="285875" y="184425"/>
            <a:ext cx="81813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Clr>
                <a:srgbClr val="000000"/>
              </a:buClr>
              <a:buSzPct val="25000"/>
              <a:buFont typeface="Open Sans"/>
              <a:buNone/>
            </a:pPr>
            <a:r>
              <a:rPr lang="en" sz="3600" dirty="0">
                <a:solidFill>
                  <a:srgbClr val="0000FF"/>
                </a:solidFill>
                <a:latin typeface="PT Sans"/>
                <a:ea typeface="PT Sans Narrow"/>
                <a:cs typeface="PT Sans"/>
                <a:sym typeface="PT Sans Narrow"/>
              </a:rPr>
              <a:t>Historical Analysis</a:t>
            </a:r>
          </a:p>
        </p:txBody>
      </p:sp>
      <p:sp>
        <p:nvSpPr>
          <p:cNvPr id="2220" name="Shape 2220"/>
          <p:cNvSpPr txBox="1"/>
          <p:nvPr/>
        </p:nvSpPr>
        <p:spPr>
          <a:xfrm>
            <a:off x="1520950" y="3693401"/>
            <a:ext cx="2884200" cy="3978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Completeness</a:t>
            </a:r>
          </a:p>
        </p:txBody>
      </p:sp>
      <p:sp>
        <p:nvSpPr>
          <p:cNvPr id="2221" name="Shape 2221"/>
          <p:cNvSpPr txBox="1"/>
          <p:nvPr/>
        </p:nvSpPr>
        <p:spPr>
          <a:xfrm>
            <a:off x="3548200" y="3697627"/>
            <a:ext cx="2884200" cy="3822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Latency</a:t>
            </a:r>
          </a:p>
        </p:txBody>
      </p:sp>
      <p:sp>
        <p:nvSpPr>
          <p:cNvPr id="2222" name="Shape 2222"/>
          <p:cNvSpPr txBox="1"/>
          <p:nvPr/>
        </p:nvSpPr>
        <p:spPr>
          <a:xfrm>
            <a:off x="5531150" y="3697627"/>
            <a:ext cx="2884200" cy="382200"/>
          </a:xfrm>
          <a:prstGeom prst="rect">
            <a:avLst/>
          </a:prstGeom>
          <a:noFill/>
          <a:ln>
            <a:noFill/>
          </a:ln>
        </p:spPr>
        <p:txBody>
          <a:bodyPr lIns="68575" tIns="68575" rIns="68575" bIns="68575" anchor="t" anchorCtr="0">
            <a:noAutofit/>
          </a:bodyPr>
          <a:lstStyle/>
          <a:p>
            <a:pPr lvl="0" algn="ctr" rtl="0">
              <a:spcBef>
                <a:spcPts val="0"/>
              </a:spcBef>
              <a:buNone/>
            </a:pPr>
            <a:r>
              <a:rPr lang="en" sz="1800" b="1">
                <a:latin typeface="Open Sans"/>
                <a:ea typeface="Open Sans"/>
                <a:cs typeface="Open Sans"/>
                <a:sym typeface="Open Sans"/>
              </a:rPr>
              <a:t>Low Cost</a:t>
            </a:r>
          </a:p>
        </p:txBody>
      </p:sp>
      <p:cxnSp>
        <p:nvCxnSpPr>
          <p:cNvPr id="2223" name="Shape 2223"/>
          <p:cNvCxnSpPr/>
          <p:nvPr/>
        </p:nvCxnSpPr>
        <p:spPr>
          <a:xfrm>
            <a:off x="2106900" y="1405975"/>
            <a:ext cx="0" cy="2287500"/>
          </a:xfrm>
          <a:prstGeom prst="straightConnector1">
            <a:avLst/>
          </a:prstGeom>
          <a:noFill/>
          <a:ln w="38100" cap="flat" cmpd="sng">
            <a:solidFill>
              <a:srgbClr val="000000"/>
            </a:solidFill>
            <a:prstDash val="solid"/>
            <a:round/>
            <a:headEnd type="triangle" w="lg" len="lg"/>
            <a:tailEnd type="none" w="lg" len="lg"/>
          </a:ln>
        </p:spPr>
      </p:cxnSp>
      <p:sp>
        <p:nvSpPr>
          <p:cNvPr id="2224" name="Shape 2224"/>
          <p:cNvSpPr/>
          <p:nvPr/>
        </p:nvSpPr>
        <p:spPr>
          <a:xfrm>
            <a:off x="2454100" y="1899725"/>
            <a:ext cx="1017900" cy="1793700"/>
          </a:xfrm>
          <a:prstGeom prst="rect">
            <a:avLst/>
          </a:prstGeom>
          <a:solidFill>
            <a:srgbClr val="336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25" name="Shape 2225"/>
          <p:cNvSpPr/>
          <p:nvPr/>
        </p:nvSpPr>
        <p:spPr>
          <a:xfrm>
            <a:off x="4459200" y="3366900"/>
            <a:ext cx="1017900" cy="322500"/>
          </a:xfrm>
          <a:prstGeom prst="rect">
            <a:avLst/>
          </a:prstGeom>
          <a:solidFill>
            <a:srgbClr val="E5736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26" name="Shape 2226"/>
          <p:cNvSpPr/>
          <p:nvPr/>
        </p:nvSpPr>
        <p:spPr>
          <a:xfrm>
            <a:off x="6464300" y="1766150"/>
            <a:ext cx="1017900" cy="1927200"/>
          </a:xfrm>
          <a:prstGeom prst="rect">
            <a:avLst/>
          </a:prstGeom>
          <a:solidFill>
            <a:schemeClr val="accent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2227" name="Shape 2227"/>
          <p:cNvCxnSpPr/>
          <p:nvPr/>
        </p:nvCxnSpPr>
        <p:spPr>
          <a:xfrm rot="10800000">
            <a:off x="2106899" y="3697625"/>
            <a:ext cx="6411300" cy="0"/>
          </a:xfrm>
          <a:prstGeom prst="straightConnector1">
            <a:avLst/>
          </a:prstGeom>
          <a:noFill/>
          <a:ln w="38100" cap="flat" cmpd="sng">
            <a:solidFill>
              <a:srgbClr val="000000"/>
            </a:solidFill>
            <a:prstDash val="solid"/>
            <a:round/>
            <a:headEnd type="none" w="lg" len="lg"/>
            <a:tailEnd type="none" w="lg" len="lg"/>
          </a:ln>
        </p:spPr>
      </p:cxnSp>
      <p:sp>
        <p:nvSpPr>
          <p:cNvPr id="2228" name="Shape 2228"/>
          <p:cNvSpPr txBox="1"/>
          <p:nvPr/>
        </p:nvSpPr>
        <p:spPr>
          <a:xfrm>
            <a:off x="457202" y="13857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Important</a:t>
            </a:r>
          </a:p>
        </p:txBody>
      </p:sp>
      <p:sp>
        <p:nvSpPr>
          <p:cNvPr id="2229" name="Shape 2229"/>
          <p:cNvSpPr txBox="1"/>
          <p:nvPr/>
        </p:nvSpPr>
        <p:spPr>
          <a:xfrm>
            <a:off x="304802" y="3366900"/>
            <a:ext cx="1783500" cy="578700"/>
          </a:xfrm>
          <a:prstGeom prst="rect">
            <a:avLst/>
          </a:prstGeom>
          <a:noFill/>
          <a:ln>
            <a:noFill/>
          </a:ln>
        </p:spPr>
        <p:txBody>
          <a:bodyPr lIns="68575" tIns="68575" rIns="68575" bIns="68575" anchor="t" anchorCtr="0">
            <a:noAutofit/>
          </a:bodyPr>
          <a:lstStyle/>
          <a:p>
            <a:pPr lvl="0" algn="ctr" rtl="0">
              <a:spcBef>
                <a:spcPts val="0"/>
              </a:spcBef>
              <a:buNone/>
            </a:pPr>
            <a:r>
              <a:rPr lang="en" sz="1800" b="1" i="1">
                <a:latin typeface="Open Sans"/>
                <a:ea typeface="Open Sans"/>
                <a:cs typeface="Open Sans"/>
                <a:sym typeface="Open Sans"/>
              </a:rPr>
              <a:t>Not Important</a:t>
            </a:r>
          </a:p>
        </p:txBody>
      </p:sp>
      <p:grpSp>
        <p:nvGrpSpPr>
          <p:cNvPr id="2230" name="Shape 2230"/>
          <p:cNvGrpSpPr/>
          <p:nvPr/>
        </p:nvGrpSpPr>
        <p:grpSpPr>
          <a:xfrm>
            <a:off x="2228293" y="4303590"/>
            <a:ext cx="1469399" cy="382200"/>
            <a:chOff x="2228293" y="4303590"/>
            <a:chExt cx="1469399" cy="382200"/>
          </a:xfrm>
        </p:grpSpPr>
        <p:sp>
          <p:nvSpPr>
            <p:cNvPr id="2231" name="Shape 2231"/>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lvl="0" rtl="0">
                <a:spcBef>
                  <a:spcPts val="0"/>
                </a:spcBef>
                <a:buNone/>
              </a:pPr>
              <a:endParaRPr/>
            </a:p>
          </p:txBody>
        </p:sp>
        <p:sp>
          <p:nvSpPr>
            <p:cNvPr id="2232" name="Shape 2232"/>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233" name="Shape 2233"/>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234" name="Shape 2234"/>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lvl="0">
                <a:spcBef>
                  <a:spcPts val="0"/>
                </a:spcBef>
                <a:buNone/>
              </a:pPr>
              <a:endParaRPr/>
            </a:p>
          </p:txBody>
        </p:sp>
        <p:sp>
          <p:nvSpPr>
            <p:cNvPr id="2235" name="Shape 2235"/>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grpSp>
      <p:sp>
        <p:nvSpPr>
          <p:cNvPr id="2236" name="Shape 2236"/>
          <p:cNvSpPr txBox="1"/>
          <p:nvPr/>
        </p:nvSpPr>
        <p:spPr>
          <a:xfrm>
            <a:off x="6282800" y="4202900"/>
            <a:ext cx="1370400" cy="514200"/>
          </a:xfrm>
          <a:prstGeom prst="rect">
            <a:avLst/>
          </a:prstGeom>
          <a:noFill/>
          <a:ln>
            <a:noFill/>
          </a:ln>
        </p:spPr>
        <p:txBody>
          <a:bodyPr lIns="68575" tIns="68575" rIns="68575" bIns="68575" anchor="t" anchorCtr="0">
            <a:noAutofit/>
          </a:bodyPr>
          <a:lstStyle/>
          <a:p>
            <a:pPr lvl="0" algn="ctr" rtl="0">
              <a:spcBef>
                <a:spcPts val="0"/>
              </a:spcBef>
              <a:buNone/>
            </a:pPr>
            <a:r>
              <a:rPr lang="en" sz="3000" b="1">
                <a:solidFill>
                  <a:srgbClr val="0F9D58"/>
                </a:solidFill>
                <a:latin typeface="Impact"/>
                <a:ea typeface="Impact"/>
                <a:cs typeface="Impact"/>
                <a:sym typeface="Impact"/>
              </a:rPr>
              <a:t>$$$</a:t>
            </a:r>
          </a:p>
        </p:txBody>
      </p:sp>
      <p:grpSp>
        <p:nvGrpSpPr>
          <p:cNvPr id="2237" name="Shape 2237"/>
          <p:cNvGrpSpPr/>
          <p:nvPr/>
        </p:nvGrpSpPr>
        <p:grpSpPr>
          <a:xfrm>
            <a:off x="4698351" y="4202897"/>
            <a:ext cx="583653" cy="583500"/>
            <a:chOff x="4698351" y="4202897"/>
            <a:chExt cx="583653" cy="583500"/>
          </a:xfrm>
        </p:grpSpPr>
        <p:sp>
          <p:nvSpPr>
            <p:cNvPr id="2238" name="Shape 2238"/>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39" name="Shape 2239"/>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2240" name="Shape 2240"/>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1" name="Shape 2241"/>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2" name="Shape 2242"/>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3" name="Shape 2243"/>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4" name="Shape 2244"/>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5" name="Shape 2245"/>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6" name="Shape 2246"/>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7" name="Shape 2247"/>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8" name="Shape 2248"/>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49" name="Shape 2249"/>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50" name="Shape 2250"/>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51" name="Shape 2251"/>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52" name="Shape 2252"/>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53" name="Shape 2253"/>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sp>
          <p:nvSpPr>
            <p:cNvPr id="2254" name="Shape 2254"/>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lvl="0">
                <a:spcBef>
                  <a:spcPts val="0"/>
                </a:spcBef>
                <a:buNone/>
              </a:pPr>
              <a:endParaRPr/>
            </a:p>
          </p:txBody>
        </p:sp>
      </p:grpSp>
      <p:sp>
        <p:nvSpPr>
          <p:cNvPr id="2255" name="Shape 2255"/>
          <p:cNvSpPr txBox="1">
            <a:spLocks noGrp="1"/>
          </p:cNvSpPr>
          <p:nvPr>
            <p:ph type="sldNum" idx="12"/>
          </p:nvPr>
        </p:nvSpPr>
        <p:spPr>
          <a:xfrm>
            <a:off x="8595309" y="4786425"/>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17</a:t>
            </a:fld>
            <a:endParaRPr lang="en"/>
          </a:p>
        </p:txBody>
      </p:sp>
    </p:spTree>
    <p:extLst>
      <p:ext uri="{BB962C8B-B14F-4D97-AF65-F5344CB8AC3E}">
        <p14:creationId xmlns:p14="http://schemas.microsoft.com/office/powerpoint/2010/main" val="2309682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2260" name="Shape 2260"/>
          <p:cNvSpPr/>
          <p:nvPr/>
        </p:nvSpPr>
        <p:spPr>
          <a:xfrm>
            <a:off x="5782717" y="4456284"/>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2014</a:t>
            </a:r>
          </a:p>
        </p:txBody>
      </p:sp>
      <p:sp>
        <p:nvSpPr>
          <p:cNvPr id="2261" name="Shape 2261"/>
          <p:cNvSpPr/>
          <p:nvPr/>
        </p:nvSpPr>
        <p:spPr>
          <a:xfrm>
            <a:off x="-1481" y="4430972"/>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2004</a:t>
            </a:r>
          </a:p>
        </p:txBody>
      </p:sp>
      <p:sp>
        <p:nvSpPr>
          <p:cNvPr id="2262" name="Shape 2262"/>
          <p:cNvSpPr/>
          <p:nvPr/>
        </p:nvSpPr>
        <p:spPr>
          <a:xfrm>
            <a:off x="826723" y="4430972"/>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2006</a:t>
            </a:r>
          </a:p>
        </p:txBody>
      </p:sp>
      <p:sp>
        <p:nvSpPr>
          <p:cNvPr id="2263" name="Shape 2263"/>
          <p:cNvSpPr/>
          <p:nvPr/>
        </p:nvSpPr>
        <p:spPr>
          <a:xfrm>
            <a:off x="1651015" y="4430922"/>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2008</a:t>
            </a:r>
          </a:p>
        </p:txBody>
      </p:sp>
      <p:sp>
        <p:nvSpPr>
          <p:cNvPr id="2264" name="Shape 2264"/>
          <p:cNvSpPr/>
          <p:nvPr/>
        </p:nvSpPr>
        <p:spPr>
          <a:xfrm>
            <a:off x="2703170" y="4430922"/>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2010</a:t>
            </a:r>
          </a:p>
        </p:txBody>
      </p:sp>
      <p:sp>
        <p:nvSpPr>
          <p:cNvPr id="2265" name="Shape 2265"/>
          <p:cNvSpPr/>
          <p:nvPr/>
        </p:nvSpPr>
        <p:spPr>
          <a:xfrm>
            <a:off x="3980100" y="4430872"/>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2012</a:t>
            </a:r>
          </a:p>
        </p:txBody>
      </p:sp>
      <p:sp>
        <p:nvSpPr>
          <p:cNvPr id="2266" name="Shape 2266"/>
          <p:cNvSpPr/>
          <p:nvPr/>
        </p:nvSpPr>
        <p:spPr>
          <a:xfrm>
            <a:off x="7810097" y="4456284"/>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2016</a:t>
            </a:r>
          </a:p>
        </p:txBody>
      </p:sp>
      <p:sp>
        <p:nvSpPr>
          <p:cNvPr id="2267" name="Shape 2267"/>
          <p:cNvSpPr/>
          <p:nvPr/>
        </p:nvSpPr>
        <p:spPr>
          <a:xfrm>
            <a:off x="374533" y="4430870"/>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2005</a:t>
            </a:r>
          </a:p>
        </p:txBody>
      </p:sp>
      <p:sp>
        <p:nvSpPr>
          <p:cNvPr id="2268" name="Shape 2268"/>
          <p:cNvSpPr/>
          <p:nvPr/>
        </p:nvSpPr>
        <p:spPr>
          <a:xfrm>
            <a:off x="1254250" y="4430959"/>
            <a:ext cx="481799"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2007</a:t>
            </a:r>
          </a:p>
        </p:txBody>
      </p:sp>
      <p:sp>
        <p:nvSpPr>
          <p:cNvPr id="2269" name="Shape 2269"/>
          <p:cNvSpPr/>
          <p:nvPr/>
        </p:nvSpPr>
        <p:spPr>
          <a:xfrm>
            <a:off x="2169405" y="4430984"/>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2009</a:t>
            </a:r>
          </a:p>
        </p:txBody>
      </p:sp>
      <p:sp>
        <p:nvSpPr>
          <p:cNvPr id="2270" name="Shape 2270"/>
          <p:cNvSpPr/>
          <p:nvPr/>
        </p:nvSpPr>
        <p:spPr>
          <a:xfrm>
            <a:off x="4881415" y="4430822"/>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2013</a:t>
            </a:r>
          </a:p>
        </p:txBody>
      </p:sp>
      <p:sp>
        <p:nvSpPr>
          <p:cNvPr id="2271" name="Shape 2271"/>
          <p:cNvSpPr/>
          <p:nvPr/>
        </p:nvSpPr>
        <p:spPr>
          <a:xfrm>
            <a:off x="6758307" y="4456284"/>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2015</a:t>
            </a:r>
          </a:p>
        </p:txBody>
      </p:sp>
      <p:sp>
        <p:nvSpPr>
          <p:cNvPr id="2272" name="Shape 2272"/>
          <p:cNvSpPr/>
          <p:nvPr/>
        </p:nvSpPr>
        <p:spPr>
          <a:xfrm>
            <a:off x="3305472" y="4430922"/>
            <a:ext cx="481800" cy="201000"/>
          </a:xfrm>
          <a:prstGeom prst="rect">
            <a:avLst/>
          </a:prstGeom>
          <a:noFill/>
          <a:ln>
            <a:noFill/>
          </a:ln>
        </p:spPr>
        <p:txBody>
          <a:bodyPr lIns="51450" tIns="25700" rIns="51450" bIns="25700" anchor="t" anchorCtr="0">
            <a:noAutofit/>
          </a:bodyPr>
          <a:lstStyle/>
          <a:p>
            <a:pPr marL="0" marR="0" lvl="0" indent="0" algn="ctr" rtl="0">
              <a:spcBef>
                <a:spcPts val="0"/>
              </a:spcBef>
              <a:buSzPct val="25000"/>
              <a:buNone/>
            </a:pPr>
            <a:r>
              <a:rPr lang="en" sz="1200" b="1" i="1">
                <a:solidFill>
                  <a:schemeClr val="accent4"/>
                </a:solidFill>
                <a:latin typeface="Open Sans"/>
                <a:ea typeface="Open Sans"/>
                <a:cs typeface="Open Sans"/>
                <a:sym typeface="Open Sans"/>
              </a:rPr>
              <a:t>2011</a:t>
            </a:r>
          </a:p>
        </p:txBody>
      </p:sp>
      <p:sp>
        <p:nvSpPr>
          <p:cNvPr id="2273" name="Shape 2273"/>
          <p:cNvSpPr/>
          <p:nvPr/>
        </p:nvSpPr>
        <p:spPr>
          <a:xfrm>
            <a:off x="87325" y="2326475"/>
            <a:ext cx="1182600" cy="557100"/>
          </a:xfrm>
          <a:prstGeom prst="rect">
            <a:avLst/>
          </a:prstGeom>
          <a:solidFill>
            <a:schemeClr val="lt1"/>
          </a:solidFill>
          <a:ln w="19050" cap="flat" cmpd="sng">
            <a:solidFill>
              <a:schemeClr val="dk2"/>
            </a:solidFill>
            <a:prstDash val="dash"/>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chemeClr val="dk2"/>
                </a:solidFill>
                <a:latin typeface="Open Sans"/>
                <a:ea typeface="Open Sans"/>
                <a:cs typeface="Open Sans"/>
                <a:sym typeface="Open Sans"/>
              </a:rPr>
              <a:t>MapReduce</a:t>
            </a:r>
          </a:p>
          <a:p>
            <a:pPr lvl="0" algn="ctr" rtl="0">
              <a:spcBef>
                <a:spcPts val="0"/>
              </a:spcBef>
              <a:buNone/>
            </a:pPr>
            <a:r>
              <a:rPr lang="en">
                <a:solidFill>
                  <a:schemeClr val="dk2"/>
                </a:solidFill>
                <a:latin typeface="Open Sans"/>
                <a:ea typeface="Open Sans"/>
                <a:cs typeface="Open Sans"/>
                <a:sym typeface="Open Sans"/>
              </a:rPr>
              <a:t>(paper)</a:t>
            </a:r>
          </a:p>
        </p:txBody>
      </p:sp>
      <p:sp>
        <p:nvSpPr>
          <p:cNvPr id="2274" name="Shape 2274"/>
          <p:cNvSpPr/>
          <p:nvPr/>
        </p:nvSpPr>
        <p:spPr>
          <a:xfrm>
            <a:off x="484200" y="1630775"/>
            <a:ext cx="1182600" cy="557100"/>
          </a:xfrm>
          <a:prstGeom prst="rect">
            <a:avLst/>
          </a:prstGeom>
          <a:solidFill>
            <a:schemeClr val="lt2"/>
          </a:solidFill>
          <a:ln>
            <a:noFill/>
          </a:ln>
        </p:spPr>
        <p:txBody>
          <a:bodyPr lIns="91425" tIns="91425" rIns="91425" bIns="91425" anchor="ctr" anchorCtr="0">
            <a:noAutofit/>
          </a:bodyPr>
          <a:lstStyle/>
          <a:p>
            <a:pPr lvl="0" algn="ctr" rtl="0">
              <a:spcBef>
                <a:spcPts val="0"/>
              </a:spcBef>
              <a:buNone/>
            </a:pPr>
            <a:r>
              <a:rPr lang="en" b="1">
                <a:solidFill>
                  <a:schemeClr val="lt1"/>
                </a:solidFill>
                <a:latin typeface="Open Sans"/>
                <a:ea typeface="Open Sans"/>
                <a:cs typeface="Open Sans"/>
                <a:sym typeface="Open Sans"/>
              </a:rPr>
              <a:t>Apache Hadoop</a:t>
            </a:r>
          </a:p>
        </p:txBody>
      </p:sp>
      <p:sp>
        <p:nvSpPr>
          <p:cNvPr id="2275" name="Shape 2275"/>
          <p:cNvSpPr/>
          <p:nvPr/>
        </p:nvSpPr>
        <p:spPr>
          <a:xfrm>
            <a:off x="6056725" y="3583500"/>
            <a:ext cx="1534500" cy="557100"/>
          </a:xfrm>
          <a:prstGeom prst="rect">
            <a:avLst/>
          </a:prstGeom>
          <a:solidFill>
            <a:schemeClr val="lt1"/>
          </a:solidFill>
          <a:ln w="19050" cap="flat" cmpd="sng">
            <a:solidFill>
              <a:schemeClr val="dk2"/>
            </a:solidFill>
            <a:prstDash val="dash"/>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chemeClr val="dk2"/>
                </a:solidFill>
                <a:latin typeface="Open Sans"/>
                <a:ea typeface="Open Sans"/>
                <a:cs typeface="Open Sans"/>
                <a:sym typeface="Open Sans"/>
              </a:rPr>
              <a:t>Dataflow Model</a:t>
            </a:r>
          </a:p>
          <a:p>
            <a:pPr lvl="0" algn="ctr" rtl="0">
              <a:spcBef>
                <a:spcPts val="0"/>
              </a:spcBef>
              <a:buNone/>
            </a:pPr>
            <a:r>
              <a:rPr lang="en">
                <a:solidFill>
                  <a:schemeClr val="dk2"/>
                </a:solidFill>
                <a:latin typeface="Open Sans"/>
                <a:ea typeface="Open Sans"/>
                <a:cs typeface="Open Sans"/>
                <a:sym typeface="Open Sans"/>
              </a:rPr>
              <a:t>(paper)</a:t>
            </a:r>
          </a:p>
        </p:txBody>
      </p:sp>
      <p:sp>
        <p:nvSpPr>
          <p:cNvPr id="2276" name="Shape 2276"/>
          <p:cNvSpPr txBox="1"/>
          <p:nvPr/>
        </p:nvSpPr>
        <p:spPr>
          <a:xfrm>
            <a:off x="192200" y="4701075"/>
            <a:ext cx="8770500" cy="447600"/>
          </a:xfrm>
          <a:prstGeom prst="rect">
            <a:avLst/>
          </a:prstGeom>
          <a:noFill/>
          <a:ln>
            <a:noFill/>
          </a:ln>
        </p:spPr>
        <p:txBody>
          <a:bodyPr lIns="91425" tIns="91425" rIns="91425" bIns="91425" anchor="ctr" anchorCtr="0">
            <a:noAutofit/>
          </a:bodyPr>
          <a:lstStyle/>
          <a:p>
            <a:pPr lvl="0" rtl="0">
              <a:spcBef>
                <a:spcPts val="0"/>
              </a:spcBef>
              <a:buNone/>
            </a:pPr>
            <a:r>
              <a:rPr lang="en" dirty="0">
                <a:latin typeface="Open Sans"/>
                <a:ea typeface="Open Sans"/>
                <a:cs typeface="Open Sans"/>
                <a:sym typeface="Open Sans"/>
              </a:rPr>
              <a:t>See also: Tyler Akidau's</a:t>
            </a:r>
            <a:r>
              <a:rPr lang="en-US" dirty="0">
                <a:latin typeface="Open Sans"/>
                <a:ea typeface="Open Sans"/>
                <a:cs typeface="Open Sans"/>
                <a:sym typeface="Open Sans"/>
              </a:rPr>
              <a:t> talk on</a:t>
            </a:r>
            <a:r>
              <a:rPr lang="en" dirty="0">
                <a:latin typeface="Open Sans"/>
                <a:ea typeface="Open Sans"/>
                <a:cs typeface="Open Sans"/>
                <a:sym typeface="Open Sans"/>
              </a:rPr>
              <a:t> </a:t>
            </a:r>
            <a:r>
              <a:rPr lang="en" i="1" dirty="0">
                <a:latin typeface="Open Sans"/>
                <a:ea typeface="Open Sans"/>
                <a:cs typeface="Open Sans"/>
                <a:sym typeface="Open Sans"/>
              </a:rPr>
              <a:t>Evolution of Massive-Scale Data Processing</a:t>
            </a:r>
            <a:endParaRPr lang="en" dirty="0">
              <a:latin typeface="Open Sans"/>
              <a:ea typeface="Open Sans"/>
              <a:cs typeface="Open Sans"/>
              <a:sym typeface="Open Sans"/>
            </a:endParaRPr>
          </a:p>
        </p:txBody>
      </p:sp>
      <p:sp>
        <p:nvSpPr>
          <p:cNvPr id="2277" name="Shape 2277"/>
          <p:cNvSpPr/>
          <p:nvPr/>
        </p:nvSpPr>
        <p:spPr>
          <a:xfrm>
            <a:off x="4550350" y="3393275"/>
            <a:ext cx="1086900" cy="557100"/>
          </a:xfrm>
          <a:prstGeom prst="rect">
            <a:avLst/>
          </a:prstGeom>
          <a:solidFill>
            <a:schemeClr val="lt1"/>
          </a:solidFill>
          <a:ln w="19050" cap="flat" cmpd="sng">
            <a:solidFill>
              <a:schemeClr val="dk2"/>
            </a:solidFill>
            <a:prstDash val="dash"/>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chemeClr val="dk2"/>
                </a:solidFill>
                <a:latin typeface="Open Sans"/>
                <a:ea typeface="Open Sans"/>
                <a:cs typeface="Open Sans"/>
                <a:sym typeface="Open Sans"/>
              </a:rPr>
              <a:t>MillWheel</a:t>
            </a:r>
          </a:p>
          <a:p>
            <a:pPr lvl="0" algn="ctr" rtl="0">
              <a:spcBef>
                <a:spcPts val="0"/>
              </a:spcBef>
              <a:buNone/>
            </a:pPr>
            <a:r>
              <a:rPr lang="en">
                <a:solidFill>
                  <a:schemeClr val="dk2"/>
                </a:solidFill>
                <a:latin typeface="Open Sans"/>
                <a:ea typeface="Open Sans"/>
                <a:cs typeface="Open Sans"/>
                <a:sym typeface="Open Sans"/>
              </a:rPr>
              <a:t>(paper)</a:t>
            </a:r>
          </a:p>
        </p:txBody>
      </p:sp>
      <p:sp>
        <p:nvSpPr>
          <p:cNvPr id="2278" name="Shape 2278"/>
          <p:cNvSpPr/>
          <p:nvPr/>
        </p:nvSpPr>
        <p:spPr>
          <a:xfrm>
            <a:off x="6651500" y="3058925"/>
            <a:ext cx="832200" cy="447600"/>
          </a:xfrm>
          <a:prstGeom prst="rect">
            <a:avLst/>
          </a:prstGeom>
          <a:solidFill>
            <a:schemeClr val="lt2"/>
          </a:solidFill>
          <a:ln>
            <a:noFill/>
          </a:ln>
        </p:spPr>
        <p:txBody>
          <a:bodyPr lIns="91425" tIns="91425" rIns="91425" bIns="91425" anchor="ctr" anchorCtr="0">
            <a:noAutofit/>
          </a:bodyPr>
          <a:lstStyle/>
          <a:p>
            <a:pPr lvl="0" algn="ctr" rtl="0">
              <a:spcBef>
                <a:spcPts val="0"/>
              </a:spcBef>
              <a:buNone/>
            </a:pPr>
            <a:r>
              <a:rPr lang="en" b="1">
                <a:solidFill>
                  <a:schemeClr val="lt1"/>
                </a:solidFill>
                <a:latin typeface="Open Sans"/>
                <a:ea typeface="Open Sans"/>
                <a:cs typeface="Open Sans"/>
                <a:sym typeface="Open Sans"/>
              </a:rPr>
              <a:t>Heron</a:t>
            </a:r>
          </a:p>
        </p:txBody>
      </p:sp>
      <p:sp>
        <p:nvSpPr>
          <p:cNvPr id="2279" name="Shape 2279"/>
          <p:cNvSpPr/>
          <p:nvPr/>
        </p:nvSpPr>
        <p:spPr>
          <a:xfrm>
            <a:off x="2291750" y="1820975"/>
            <a:ext cx="1182600" cy="447600"/>
          </a:xfrm>
          <a:prstGeom prst="rect">
            <a:avLst/>
          </a:prstGeom>
          <a:solidFill>
            <a:srgbClr val="B6D7A8"/>
          </a:solidFill>
          <a:ln>
            <a:noFill/>
          </a:ln>
        </p:spPr>
        <p:txBody>
          <a:bodyPr lIns="91425" tIns="91425" rIns="91425" bIns="91425" anchor="ctr" anchorCtr="0">
            <a:noAutofit/>
          </a:bodyPr>
          <a:lstStyle/>
          <a:p>
            <a:pPr lvl="0" algn="ctr" rtl="0">
              <a:spcBef>
                <a:spcPts val="0"/>
              </a:spcBef>
              <a:buNone/>
            </a:pPr>
            <a:r>
              <a:rPr lang="en" b="1">
                <a:solidFill>
                  <a:schemeClr val="lt1"/>
                </a:solidFill>
                <a:latin typeface="Open Sans"/>
                <a:ea typeface="Open Sans"/>
                <a:cs typeface="Open Sans"/>
                <a:sym typeface="Open Sans"/>
              </a:rPr>
              <a:t>Apache</a:t>
            </a:r>
          </a:p>
          <a:p>
            <a:pPr lvl="0" algn="ctr" rtl="0">
              <a:spcBef>
                <a:spcPts val="0"/>
              </a:spcBef>
              <a:buNone/>
            </a:pPr>
            <a:r>
              <a:rPr lang="en" b="1">
                <a:solidFill>
                  <a:schemeClr val="lt1"/>
                </a:solidFill>
                <a:latin typeface="Open Sans"/>
                <a:ea typeface="Open Sans"/>
                <a:cs typeface="Open Sans"/>
                <a:sym typeface="Open Sans"/>
              </a:rPr>
              <a:t>Spark</a:t>
            </a:r>
          </a:p>
        </p:txBody>
      </p:sp>
      <p:sp>
        <p:nvSpPr>
          <p:cNvPr id="2280" name="Shape 2280"/>
          <p:cNvSpPr/>
          <p:nvPr/>
        </p:nvSpPr>
        <p:spPr>
          <a:xfrm>
            <a:off x="2986750" y="2379000"/>
            <a:ext cx="1182600" cy="447600"/>
          </a:xfrm>
          <a:prstGeom prst="rect">
            <a:avLst/>
          </a:prstGeom>
          <a:solidFill>
            <a:schemeClr val="lt2"/>
          </a:solidFill>
          <a:ln>
            <a:noFill/>
          </a:ln>
        </p:spPr>
        <p:txBody>
          <a:bodyPr lIns="91425" tIns="91425" rIns="91425" bIns="91425" anchor="ctr" anchorCtr="0">
            <a:noAutofit/>
          </a:bodyPr>
          <a:lstStyle/>
          <a:p>
            <a:pPr lvl="0" algn="ctr" rtl="0">
              <a:spcBef>
                <a:spcPts val="0"/>
              </a:spcBef>
              <a:buNone/>
            </a:pPr>
            <a:r>
              <a:rPr lang="en" b="1">
                <a:solidFill>
                  <a:schemeClr val="lt1"/>
                </a:solidFill>
                <a:latin typeface="Open Sans"/>
                <a:ea typeface="Open Sans"/>
                <a:cs typeface="Open Sans"/>
                <a:sym typeface="Open Sans"/>
              </a:rPr>
              <a:t>Apache</a:t>
            </a:r>
          </a:p>
          <a:p>
            <a:pPr lvl="0" algn="ctr" rtl="0">
              <a:spcBef>
                <a:spcPts val="0"/>
              </a:spcBef>
              <a:buNone/>
            </a:pPr>
            <a:r>
              <a:rPr lang="en" b="1">
                <a:solidFill>
                  <a:schemeClr val="lt1"/>
                </a:solidFill>
                <a:latin typeface="Open Sans"/>
                <a:ea typeface="Open Sans"/>
                <a:cs typeface="Open Sans"/>
                <a:sym typeface="Open Sans"/>
              </a:rPr>
              <a:t>Storm</a:t>
            </a:r>
          </a:p>
        </p:txBody>
      </p:sp>
      <p:sp>
        <p:nvSpPr>
          <p:cNvPr id="2281" name="Shape 2281"/>
          <p:cNvSpPr/>
          <p:nvPr/>
        </p:nvSpPr>
        <p:spPr>
          <a:xfrm>
            <a:off x="7184900" y="2319425"/>
            <a:ext cx="1275000" cy="707400"/>
          </a:xfrm>
          <a:prstGeom prst="rect">
            <a:avLst/>
          </a:prstGeom>
          <a:solidFill>
            <a:srgbClr val="999999"/>
          </a:solidFill>
          <a:ln>
            <a:noFill/>
          </a:ln>
        </p:spPr>
        <p:txBody>
          <a:bodyPr lIns="91425" tIns="91425" rIns="91425" bIns="91425" anchor="ctr" anchorCtr="0">
            <a:noAutofit/>
          </a:bodyPr>
          <a:lstStyle/>
          <a:p>
            <a:pPr lvl="0" algn="ctr" rtl="0">
              <a:spcBef>
                <a:spcPts val="0"/>
              </a:spcBef>
              <a:buNone/>
            </a:pPr>
            <a:r>
              <a:rPr lang="en" b="1">
                <a:solidFill>
                  <a:schemeClr val="lt1"/>
                </a:solidFill>
                <a:latin typeface="Open Sans"/>
                <a:ea typeface="Open Sans"/>
                <a:cs typeface="Open Sans"/>
                <a:sym typeface="Open Sans"/>
              </a:rPr>
              <a:t>Apache Gearpump (incubating)</a:t>
            </a:r>
          </a:p>
        </p:txBody>
      </p:sp>
      <p:sp>
        <p:nvSpPr>
          <p:cNvPr id="2282" name="Shape 2282"/>
          <p:cNvSpPr/>
          <p:nvPr/>
        </p:nvSpPr>
        <p:spPr>
          <a:xfrm>
            <a:off x="5996300" y="2458025"/>
            <a:ext cx="980400" cy="509700"/>
          </a:xfrm>
          <a:prstGeom prst="rect">
            <a:avLst/>
          </a:prstGeom>
          <a:solidFill>
            <a:srgbClr val="F9CB9C"/>
          </a:solidFill>
          <a:ln>
            <a:noFill/>
          </a:ln>
        </p:spPr>
        <p:txBody>
          <a:bodyPr lIns="91425" tIns="91425" rIns="91425" bIns="91425" anchor="ctr" anchorCtr="0">
            <a:noAutofit/>
          </a:bodyPr>
          <a:lstStyle/>
          <a:p>
            <a:pPr lvl="0" algn="ctr" rtl="0">
              <a:spcBef>
                <a:spcPts val="0"/>
              </a:spcBef>
              <a:buNone/>
            </a:pPr>
            <a:r>
              <a:rPr lang="en" b="1">
                <a:solidFill>
                  <a:schemeClr val="lt1"/>
                </a:solidFill>
                <a:latin typeface="Open Sans"/>
                <a:ea typeface="Open Sans"/>
                <a:cs typeface="Open Sans"/>
                <a:sym typeface="Open Sans"/>
              </a:rPr>
              <a:t>Apache Apex</a:t>
            </a:r>
          </a:p>
        </p:txBody>
      </p:sp>
      <p:sp>
        <p:nvSpPr>
          <p:cNvPr id="2283" name="Shape 2283"/>
          <p:cNvSpPr/>
          <p:nvPr/>
        </p:nvSpPr>
        <p:spPr>
          <a:xfrm>
            <a:off x="3221925" y="1294150"/>
            <a:ext cx="914700" cy="447600"/>
          </a:xfrm>
          <a:prstGeom prst="rect">
            <a:avLst/>
          </a:prstGeom>
          <a:solidFill>
            <a:srgbClr val="EA9999"/>
          </a:solidFill>
          <a:ln>
            <a:noFill/>
          </a:ln>
        </p:spPr>
        <p:txBody>
          <a:bodyPr lIns="91425" tIns="91425" rIns="91425" bIns="91425" anchor="ctr" anchorCtr="0">
            <a:noAutofit/>
          </a:bodyPr>
          <a:lstStyle/>
          <a:p>
            <a:pPr lvl="0" algn="ctr" rtl="0">
              <a:spcBef>
                <a:spcPts val="0"/>
              </a:spcBef>
              <a:buNone/>
            </a:pPr>
            <a:r>
              <a:rPr lang="en" b="1" dirty="0">
                <a:solidFill>
                  <a:srgbClr val="FFFFFF"/>
                </a:solidFill>
                <a:latin typeface="Open Sans"/>
                <a:ea typeface="Open Sans"/>
                <a:cs typeface="Open Sans"/>
                <a:sym typeface="Open Sans"/>
              </a:rPr>
              <a:t>Apache Flink</a:t>
            </a:r>
          </a:p>
        </p:txBody>
      </p:sp>
      <p:sp>
        <p:nvSpPr>
          <p:cNvPr id="2284" name="Shape 2284"/>
          <p:cNvSpPr/>
          <p:nvPr/>
        </p:nvSpPr>
        <p:spPr>
          <a:xfrm>
            <a:off x="6264500" y="1668875"/>
            <a:ext cx="1182600" cy="509700"/>
          </a:xfrm>
          <a:prstGeom prst="rect">
            <a:avLst/>
          </a:prstGeom>
          <a:solidFill>
            <a:srgbClr val="0000FF"/>
          </a:solidFill>
          <a:ln>
            <a:noFill/>
          </a:ln>
        </p:spPr>
        <p:txBody>
          <a:bodyPr lIns="91425" tIns="91425" rIns="91425" bIns="91425" anchor="ctr" anchorCtr="0">
            <a:noAutofit/>
          </a:bodyPr>
          <a:lstStyle/>
          <a:p>
            <a:pPr lvl="0" algn="ctr" rtl="0">
              <a:spcBef>
                <a:spcPts val="0"/>
              </a:spcBef>
              <a:buNone/>
            </a:pPr>
            <a:r>
              <a:rPr lang="en" b="1">
                <a:solidFill>
                  <a:srgbClr val="FFFFFF"/>
                </a:solidFill>
                <a:latin typeface="Open Sans"/>
                <a:ea typeface="Open Sans"/>
                <a:cs typeface="Open Sans"/>
                <a:sym typeface="Open Sans"/>
              </a:rPr>
              <a:t>Cloud Dataflow</a:t>
            </a:r>
          </a:p>
        </p:txBody>
      </p:sp>
      <p:sp>
        <p:nvSpPr>
          <p:cNvPr id="2285" name="Shape 2285"/>
          <p:cNvSpPr/>
          <p:nvPr/>
        </p:nvSpPr>
        <p:spPr>
          <a:xfrm>
            <a:off x="2599571" y="2937025"/>
            <a:ext cx="1086900" cy="557100"/>
          </a:xfrm>
          <a:prstGeom prst="rect">
            <a:avLst/>
          </a:prstGeom>
          <a:solidFill>
            <a:srgbClr val="FFFFFF"/>
          </a:solidFill>
          <a:ln w="19050" cap="flat" cmpd="sng">
            <a:solidFill>
              <a:schemeClr val="dk2"/>
            </a:solidFill>
            <a:prstDash val="dash"/>
            <a:round/>
            <a:headEnd type="none" w="med" len="med"/>
            <a:tailEnd type="none" w="med" len="med"/>
          </a:ln>
        </p:spPr>
        <p:txBody>
          <a:bodyPr lIns="91425" tIns="91425" rIns="91425" bIns="91425" anchor="ctr" anchorCtr="0">
            <a:noAutofit/>
          </a:bodyPr>
          <a:lstStyle/>
          <a:p>
            <a:pPr lvl="0" algn="ctr" rtl="0">
              <a:spcBef>
                <a:spcPts val="0"/>
              </a:spcBef>
              <a:buNone/>
            </a:pPr>
            <a:r>
              <a:rPr lang="en">
                <a:solidFill>
                  <a:schemeClr val="dk2"/>
                </a:solidFill>
                <a:latin typeface="Open Sans"/>
                <a:ea typeface="Open Sans"/>
                <a:cs typeface="Open Sans"/>
                <a:sym typeface="Open Sans"/>
              </a:rPr>
              <a:t>FlumeJava</a:t>
            </a:r>
          </a:p>
          <a:p>
            <a:pPr lvl="0" algn="ctr" rtl="0">
              <a:spcBef>
                <a:spcPts val="0"/>
              </a:spcBef>
              <a:buNone/>
            </a:pPr>
            <a:r>
              <a:rPr lang="en">
                <a:solidFill>
                  <a:schemeClr val="dk2"/>
                </a:solidFill>
                <a:latin typeface="Open Sans"/>
                <a:ea typeface="Open Sans"/>
                <a:cs typeface="Open Sans"/>
                <a:sym typeface="Open Sans"/>
              </a:rPr>
              <a:t>(paper)</a:t>
            </a:r>
          </a:p>
        </p:txBody>
      </p:sp>
      <p:sp>
        <p:nvSpPr>
          <p:cNvPr id="2286" name="Shape 2286"/>
          <p:cNvSpPr/>
          <p:nvPr/>
        </p:nvSpPr>
        <p:spPr>
          <a:xfrm>
            <a:off x="7108700" y="619200"/>
            <a:ext cx="2012700" cy="908700"/>
          </a:xfrm>
          <a:prstGeom prst="rect">
            <a:avLst/>
          </a:prstGeom>
          <a:solidFill>
            <a:schemeClr val="accent5"/>
          </a:solidFill>
          <a:ln w="76200" cap="flat" cmpd="sng">
            <a:solidFill>
              <a:schemeClr val="accent6"/>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b="1">
                <a:solidFill>
                  <a:schemeClr val="lt1"/>
                </a:solidFill>
                <a:latin typeface="Open Sans"/>
                <a:ea typeface="Open Sans"/>
                <a:cs typeface="Open Sans"/>
                <a:sym typeface="Open Sans"/>
              </a:rPr>
              <a:t>Apache Beam</a:t>
            </a:r>
          </a:p>
        </p:txBody>
      </p:sp>
      <p:sp>
        <p:nvSpPr>
          <p:cNvPr id="2287" name="Shape 2287"/>
          <p:cNvSpPr txBox="1"/>
          <p:nvPr/>
        </p:nvSpPr>
        <p:spPr>
          <a:xfrm>
            <a:off x="285875" y="184425"/>
            <a:ext cx="81813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Clr>
                <a:srgbClr val="000000"/>
              </a:buClr>
              <a:buSzPct val="25000"/>
              <a:buFont typeface="Open Sans"/>
              <a:buNone/>
            </a:pPr>
            <a:r>
              <a:rPr lang="en" sz="3600" dirty="0">
                <a:solidFill>
                  <a:srgbClr val="0000FF"/>
                </a:solidFill>
                <a:latin typeface="PT Sans"/>
                <a:ea typeface="PT Sans Narrow"/>
                <a:cs typeface="PT Sans"/>
                <a:sym typeface="PT Sans Narrow"/>
              </a:rPr>
              <a:t>Choices abound</a:t>
            </a:r>
          </a:p>
        </p:txBody>
      </p:sp>
      <p:sp>
        <p:nvSpPr>
          <p:cNvPr id="2288" name="Shape 2288"/>
          <p:cNvSpPr/>
          <p:nvPr/>
        </p:nvSpPr>
        <p:spPr>
          <a:xfrm>
            <a:off x="5279900" y="1853825"/>
            <a:ext cx="914700" cy="509700"/>
          </a:xfrm>
          <a:prstGeom prst="rect">
            <a:avLst/>
          </a:prstGeom>
          <a:solidFill>
            <a:schemeClr val="lt2"/>
          </a:solidFill>
          <a:ln>
            <a:noFill/>
          </a:ln>
        </p:spPr>
        <p:txBody>
          <a:bodyPr lIns="91425" tIns="91425" rIns="91425" bIns="91425" anchor="ctr" anchorCtr="0">
            <a:noAutofit/>
          </a:bodyPr>
          <a:lstStyle/>
          <a:p>
            <a:pPr lvl="0" algn="ctr" rtl="0">
              <a:spcBef>
                <a:spcPts val="0"/>
              </a:spcBef>
              <a:buNone/>
            </a:pPr>
            <a:r>
              <a:rPr lang="en" b="1">
                <a:solidFill>
                  <a:schemeClr val="lt1"/>
                </a:solidFill>
                <a:latin typeface="Open Sans"/>
                <a:ea typeface="Open Sans"/>
                <a:cs typeface="Open Sans"/>
                <a:sym typeface="Open Sans"/>
              </a:rPr>
              <a:t>Apache Samza</a:t>
            </a:r>
          </a:p>
        </p:txBody>
      </p:sp>
      <p:pic>
        <p:nvPicPr>
          <p:cNvPr id="2289" name="Shape 2289"/>
          <p:cNvPicPr preferRelativeResize="0"/>
          <p:nvPr/>
        </p:nvPicPr>
        <p:blipFill>
          <a:blip r:embed="rId3">
            <a:alphaModFix/>
          </a:blip>
          <a:stretch>
            <a:fillRect/>
          </a:stretch>
        </p:blipFill>
        <p:spPr>
          <a:xfrm>
            <a:off x="5712797" y="2732604"/>
            <a:ext cx="481800" cy="481817"/>
          </a:xfrm>
          <a:prstGeom prst="rect">
            <a:avLst/>
          </a:prstGeom>
          <a:noFill/>
          <a:ln>
            <a:noFill/>
          </a:ln>
        </p:spPr>
      </p:pic>
      <p:pic>
        <p:nvPicPr>
          <p:cNvPr id="2290" name="Shape 2290"/>
          <p:cNvPicPr preferRelativeResize="0"/>
          <p:nvPr/>
        </p:nvPicPr>
        <p:blipFill>
          <a:blip r:embed="rId4">
            <a:alphaModFix/>
          </a:blip>
          <a:stretch>
            <a:fillRect/>
          </a:stretch>
        </p:blipFill>
        <p:spPr>
          <a:xfrm>
            <a:off x="3930600" y="776124"/>
            <a:ext cx="578700" cy="578699"/>
          </a:xfrm>
          <a:prstGeom prst="rect">
            <a:avLst/>
          </a:prstGeom>
          <a:noFill/>
          <a:ln>
            <a:noFill/>
          </a:ln>
        </p:spPr>
      </p:pic>
      <p:pic>
        <p:nvPicPr>
          <p:cNvPr id="2291" name="Shape 2291" descr="Dataflow_512.png"/>
          <p:cNvPicPr preferRelativeResize="0"/>
          <p:nvPr/>
        </p:nvPicPr>
        <p:blipFill>
          <a:blip r:embed="rId5">
            <a:alphaModFix/>
          </a:blip>
          <a:stretch>
            <a:fillRect/>
          </a:stretch>
        </p:blipFill>
        <p:spPr>
          <a:xfrm>
            <a:off x="5996289" y="1210787"/>
            <a:ext cx="631453" cy="631452"/>
          </a:xfrm>
          <a:prstGeom prst="rect">
            <a:avLst/>
          </a:prstGeom>
          <a:noFill/>
          <a:ln>
            <a:noFill/>
          </a:ln>
        </p:spPr>
      </p:pic>
      <p:pic>
        <p:nvPicPr>
          <p:cNvPr id="2292" name="Shape 2292"/>
          <p:cNvPicPr preferRelativeResize="0"/>
          <p:nvPr/>
        </p:nvPicPr>
        <p:blipFill>
          <a:blip r:embed="rId6">
            <a:alphaModFix/>
          </a:blip>
          <a:stretch>
            <a:fillRect/>
          </a:stretch>
        </p:blipFill>
        <p:spPr>
          <a:xfrm>
            <a:off x="1438504" y="1409645"/>
            <a:ext cx="552900" cy="552913"/>
          </a:xfrm>
          <a:prstGeom prst="rect">
            <a:avLst/>
          </a:prstGeom>
          <a:noFill/>
          <a:ln>
            <a:noFill/>
          </a:ln>
        </p:spPr>
      </p:pic>
      <p:pic>
        <p:nvPicPr>
          <p:cNvPr id="2293" name="Shape 2293" descr="spark-logo-trademark.png"/>
          <p:cNvPicPr preferRelativeResize="0"/>
          <p:nvPr/>
        </p:nvPicPr>
        <p:blipFill>
          <a:blip r:embed="rId7">
            <a:alphaModFix/>
          </a:blip>
          <a:stretch>
            <a:fillRect/>
          </a:stretch>
        </p:blipFill>
        <p:spPr>
          <a:xfrm>
            <a:off x="2185937" y="1462300"/>
            <a:ext cx="841458" cy="447600"/>
          </a:xfrm>
          <a:prstGeom prst="rect">
            <a:avLst/>
          </a:prstGeom>
          <a:noFill/>
          <a:ln>
            <a:noFill/>
          </a:ln>
        </p:spPr>
      </p:pic>
      <p:pic>
        <p:nvPicPr>
          <p:cNvPr id="2294" name="Shape 2294" descr="favicon.ico"/>
          <p:cNvPicPr preferRelativeResize="0"/>
          <p:nvPr/>
        </p:nvPicPr>
        <p:blipFill>
          <a:blip r:embed="rId8">
            <a:alphaModFix/>
          </a:blip>
          <a:stretch>
            <a:fillRect/>
          </a:stretch>
        </p:blipFill>
        <p:spPr>
          <a:xfrm>
            <a:off x="8291900" y="2029387"/>
            <a:ext cx="428625" cy="428625"/>
          </a:xfrm>
          <a:prstGeom prst="rect">
            <a:avLst/>
          </a:prstGeom>
          <a:noFill/>
          <a:ln>
            <a:noFill/>
          </a:ln>
        </p:spPr>
      </p:pic>
      <p:pic>
        <p:nvPicPr>
          <p:cNvPr id="2295" name="Shape 2295" descr="storm_logo_winner.png"/>
          <p:cNvPicPr preferRelativeResize="0"/>
          <p:nvPr/>
        </p:nvPicPr>
        <p:blipFill rotWithShape="1">
          <a:blip r:embed="rId9">
            <a:alphaModFix/>
          </a:blip>
          <a:srcRect l="-6040" t="-13661" r="56931" b="-13661"/>
          <a:stretch/>
        </p:blipFill>
        <p:spPr>
          <a:xfrm>
            <a:off x="3938050" y="2123964"/>
            <a:ext cx="578700" cy="547682"/>
          </a:xfrm>
          <a:prstGeom prst="rect">
            <a:avLst/>
          </a:prstGeom>
          <a:noFill/>
          <a:ln>
            <a:noFill/>
          </a:ln>
        </p:spPr>
      </p:pic>
      <p:pic>
        <p:nvPicPr>
          <p:cNvPr id="2296" name="Shape 2296"/>
          <p:cNvPicPr preferRelativeResize="0"/>
          <p:nvPr/>
        </p:nvPicPr>
        <p:blipFill>
          <a:blip r:embed="rId10">
            <a:alphaModFix/>
          </a:blip>
          <a:stretch>
            <a:fillRect/>
          </a:stretch>
        </p:blipFill>
        <p:spPr>
          <a:xfrm>
            <a:off x="8467172" y="78662"/>
            <a:ext cx="588550" cy="790224"/>
          </a:xfrm>
          <a:prstGeom prst="rect">
            <a:avLst/>
          </a:prstGeom>
          <a:noFill/>
          <a:ln>
            <a:noFill/>
          </a:ln>
        </p:spPr>
      </p:pic>
    </p:spTree>
    <p:extLst>
      <p:ext uri="{BB962C8B-B14F-4D97-AF65-F5344CB8AC3E}">
        <p14:creationId xmlns:p14="http://schemas.microsoft.com/office/powerpoint/2010/main" val="373618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73"/>
                                        </p:tgtEl>
                                        <p:attrNameLst>
                                          <p:attrName>style.visibility</p:attrName>
                                        </p:attrNameLst>
                                      </p:cBhvr>
                                      <p:to>
                                        <p:strVal val="visible"/>
                                      </p:to>
                                    </p:set>
                                    <p:animEffect transition="in" filter="fade">
                                      <p:cBhvr>
                                        <p:cTn id="7" dur="100"/>
                                        <p:tgtEl>
                                          <p:spTgt spid="2273"/>
                                        </p:tgtEl>
                                      </p:cBhvr>
                                    </p:animEffect>
                                  </p:childTnLst>
                                </p:cTn>
                              </p:par>
                            </p:childTnLst>
                          </p:cTn>
                        </p:par>
                        <p:par>
                          <p:cTn id="8" fill="hold">
                            <p:stCondLst>
                              <p:cond delay="100"/>
                            </p:stCondLst>
                            <p:childTnLst>
                              <p:par>
                                <p:cTn id="9" presetID="10" presetClass="entr" presetSubtype="0" fill="hold" nodeType="afterEffect">
                                  <p:stCondLst>
                                    <p:cond delay="0"/>
                                  </p:stCondLst>
                                  <p:childTnLst>
                                    <p:set>
                                      <p:cBhvr>
                                        <p:cTn id="10" dur="1" fill="hold">
                                          <p:stCondLst>
                                            <p:cond delay="0"/>
                                          </p:stCondLst>
                                        </p:cTn>
                                        <p:tgtEl>
                                          <p:spTgt spid="2274"/>
                                        </p:tgtEl>
                                        <p:attrNameLst>
                                          <p:attrName>style.visibility</p:attrName>
                                        </p:attrNameLst>
                                      </p:cBhvr>
                                      <p:to>
                                        <p:strVal val="visible"/>
                                      </p:to>
                                    </p:set>
                                    <p:animEffect transition="in" filter="fade">
                                      <p:cBhvr>
                                        <p:cTn id="11" dur="100"/>
                                        <p:tgtEl>
                                          <p:spTgt spid="2274"/>
                                        </p:tgtEl>
                                      </p:cBhvr>
                                    </p:animEffect>
                                  </p:childTnLst>
                                </p:cTn>
                              </p:par>
                              <p:par>
                                <p:cTn id="12" presetID="10" presetClass="entr" presetSubtype="0" fill="hold" nodeType="withEffect">
                                  <p:stCondLst>
                                    <p:cond delay="0"/>
                                  </p:stCondLst>
                                  <p:childTnLst>
                                    <p:set>
                                      <p:cBhvr>
                                        <p:cTn id="13" dur="1" fill="hold">
                                          <p:stCondLst>
                                            <p:cond delay="0"/>
                                          </p:stCondLst>
                                        </p:cTn>
                                        <p:tgtEl>
                                          <p:spTgt spid="2292"/>
                                        </p:tgtEl>
                                        <p:attrNameLst>
                                          <p:attrName>style.visibility</p:attrName>
                                        </p:attrNameLst>
                                      </p:cBhvr>
                                      <p:to>
                                        <p:strVal val="visible"/>
                                      </p:to>
                                    </p:set>
                                    <p:animEffect transition="in" filter="fade">
                                      <p:cBhvr>
                                        <p:cTn id="14" dur="100"/>
                                        <p:tgtEl>
                                          <p:spTgt spid="2292"/>
                                        </p:tgtEl>
                                      </p:cBhvr>
                                    </p:animEffect>
                                  </p:childTnLst>
                                </p:cTn>
                              </p:par>
                            </p:childTnLst>
                          </p:cTn>
                        </p:par>
                        <p:par>
                          <p:cTn id="15" fill="hold">
                            <p:stCondLst>
                              <p:cond delay="200"/>
                            </p:stCondLst>
                            <p:childTnLst>
                              <p:par>
                                <p:cTn id="16" presetID="10" presetClass="entr" presetSubtype="0" fill="hold" nodeType="afterEffect">
                                  <p:stCondLst>
                                    <p:cond delay="0"/>
                                  </p:stCondLst>
                                  <p:childTnLst>
                                    <p:set>
                                      <p:cBhvr>
                                        <p:cTn id="17" dur="1" fill="hold">
                                          <p:stCondLst>
                                            <p:cond delay="0"/>
                                          </p:stCondLst>
                                        </p:cTn>
                                        <p:tgtEl>
                                          <p:spTgt spid="2279"/>
                                        </p:tgtEl>
                                        <p:attrNameLst>
                                          <p:attrName>style.visibility</p:attrName>
                                        </p:attrNameLst>
                                      </p:cBhvr>
                                      <p:to>
                                        <p:strVal val="visible"/>
                                      </p:to>
                                    </p:set>
                                    <p:animEffect transition="in" filter="fade">
                                      <p:cBhvr>
                                        <p:cTn id="18" dur="100"/>
                                        <p:tgtEl>
                                          <p:spTgt spid="2279"/>
                                        </p:tgtEl>
                                      </p:cBhvr>
                                    </p:animEffect>
                                  </p:childTnLst>
                                </p:cTn>
                              </p:par>
                              <p:par>
                                <p:cTn id="19" presetID="10" presetClass="entr" presetSubtype="0" fill="hold" nodeType="withEffect">
                                  <p:stCondLst>
                                    <p:cond delay="0"/>
                                  </p:stCondLst>
                                  <p:childTnLst>
                                    <p:set>
                                      <p:cBhvr>
                                        <p:cTn id="20" dur="1" fill="hold">
                                          <p:stCondLst>
                                            <p:cond delay="0"/>
                                          </p:stCondLst>
                                        </p:cTn>
                                        <p:tgtEl>
                                          <p:spTgt spid="2293"/>
                                        </p:tgtEl>
                                        <p:attrNameLst>
                                          <p:attrName>style.visibility</p:attrName>
                                        </p:attrNameLst>
                                      </p:cBhvr>
                                      <p:to>
                                        <p:strVal val="visible"/>
                                      </p:to>
                                    </p:set>
                                    <p:animEffect transition="in" filter="fade">
                                      <p:cBhvr>
                                        <p:cTn id="21" dur="100"/>
                                        <p:tgtEl>
                                          <p:spTgt spid="2293"/>
                                        </p:tgtEl>
                                      </p:cBhvr>
                                    </p:animEffect>
                                  </p:childTnLst>
                                </p:cTn>
                              </p:par>
                            </p:childTnLst>
                          </p:cTn>
                        </p:par>
                        <p:par>
                          <p:cTn id="22" fill="hold">
                            <p:stCondLst>
                              <p:cond delay="300"/>
                            </p:stCondLst>
                            <p:childTnLst>
                              <p:par>
                                <p:cTn id="23" presetID="10" presetClass="entr" presetSubtype="0" fill="hold" nodeType="afterEffect">
                                  <p:stCondLst>
                                    <p:cond delay="0"/>
                                  </p:stCondLst>
                                  <p:childTnLst>
                                    <p:set>
                                      <p:cBhvr>
                                        <p:cTn id="24" dur="1" fill="hold">
                                          <p:stCondLst>
                                            <p:cond delay="0"/>
                                          </p:stCondLst>
                                        </p:cTn>
                                        <p:tgtEl>
                                          <p:spTgt spid="2285"/>
                                        </p:tgtEl>
                                        <p:attrNameLst>
                                          <p:attrName>style.visibility</p:attrName>
                                        </p:attrNameLst>
                                      </p:cBhvr>
                                      <p:to>
                                        <p:strVal val="visible"/>
                                      </p:to>
                                    </p:set>
                                    <p:animEffect transition="in" filter="fade">
                                      <p:cBhvr>
                                        <p:cTn id="25" dur="100"/>
                                        <p:tgtEl>
                                          <p:spTgt spid="2285"/>
                                        </p:tgtEl>
                                      </p:cBhvr>
                                    </p:animEffect>
                                  </p:childTnLst>
                                </p:cTn>
                              </p:par>
                            </p:childTnLst>
                          </p:cTn>
                        </p:par>
                        <p:par>
                          <p:cTn id="26" fill="hold">
                            <p:stCondLst>
                              <p:cond delay="400"/>
                            </p:stCondLst>
                            <p:childTnLst>
                              <p:par>
                                <p:cTn id="27" presetID="10" presetClass="entr" presetSubtype="0" fill="hold" nodeType="afterEffect">
                                  <p:stCondLst>
                                    <p:cond delay="0"/>
                                  </p:stCondLst>
                                  <p:childTnLst>
                                    <p:set>
                                      <p:cBhvr>
                                        <p:cTn id="28" dur="1" fill="hold">
                                          <p:stCondLst>
                                            <p:cond delay="0"/>
                                          </p:stCondLst>
                                        </p:cTn>
                                        <p:tgtEl>
                                          <p:spTgt spid="2280"/>
                                        </p:tgtEl>
                                        <p:attrNameLst>
                                          <p:attrName>style.visibility</p:attrName>
                                        </p:attrNameLst>
                                      </p:cBhvr>
                                      <p:to>
                                        <p:strVal val="visible"/>
                                      </p:to>
                                    </p:set>
                                    <p:animEffect transition="in" filter="fade">
                                      <p:cBhvr>
                                        <p:cTn id="29" dur="100"/>
                                        <p:tgtEl>
                                          <p:spTgt spid="2280"/>
                                        </p:tgtEl>
                                      </p:cBhvr>
                                    </p:animEffect>
                                  </p:childTnLst>
                                </p:cTn>
                              </p:par>
                              <p:par>
                                <p:cTn id="30" presetID="10" presetClass="entr" presetSubtype="0" fill="hold" nodeType="withEffect">
                                  <p:stCondLst>
                                    <p:cond delay="0"/>
                                  </p:stCondLst>
                                  <p:childTnLst>
                                    <p:set>
                                      <p:cBhvr>
                                        <p:cTn id="31" dur="1" fill="hold">
                                          <p:stCondLst>
                                            <p:cond delay="0"/>
                                          </p:stCondLst>
                                        </p:cTn>
                                        <p:tgtEl>
                                          <p:spTgt spid="2295"/>
                                        </p:tgtEl>
                                        <p:attrNameLst>
                                          <p:attrName>style.visibility</p:attrName>
                                        </p:attrNameLst>
                                      </p:cBhvr>
                                      <p:to>
                                        <p:strVal val="visible"/>
                                      </p:to>
                                    </p:set>
                                    <p:animEffect transition="in" filter="fade">
                                      <p:cBhvr>
                                        <p:cTn id="32" dur="100"/>
                                        <p:tgtEl>
                                          <p:spTgt spid="2295"/>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283"/>
                                        </p:tgtEl>
                                        <p:attrNameLst>
                                          <p:attrName>style.visibility</p:attrName>
                                        </p:attrNameLst>
                                      </p:cBhvr>
                                      <p:to>
                                        <p:strVal val="visible"/>
                                      </p:to>
                                    </p:set>
                                    <p:animEffect transition="in" filter="fade">
                                      <p:cBhvr>
                                        <p:cTn id="36" dur="100"/>
                                        <p:tgtEl>
                                          <p:spTgt spid="2283"/>
                                        </p:tgtEl>
                                      </p:cBhvr>
                                    </p:animEffect>
                                  </p:childTnLst>
                                </p:cTn>
                              </p:par>
                              <p:par>
                                <p:cTn id="37" presetID="10" presetClass="entr" presetSubtype="0" fill="hold" nodeType="withEffect">
                                  <p:stCondLst>
                                    <p:cond delay="0"/>
                                  </p:stCondLst>
                                  <p:childTnLst>
                                    <p:set>
                                      <p:cBhvr>
                                        <p:cTn id="38" dur="1" fill="hold">
                                          <p:stCondLst>
                                            <p:cond delay="0"/>
                                          </p:stCondLst>
                                        </p:cTn>
                                        <p:tgtEl>
                                          <p:spTgt spid="2290"/>
                                        </p:tgtEl>
                                        <p:attrNameLst>
                                          <p:attrName>style.visibility</p:attrName>
                                        </p:attrNameLst>
                                      </p:cBhvr>
                                      <p:to>
                                        <p:strVal val="visible"/>
                                      </p:to>
                                    </p:set>
                                    <p:animEffect transition="in" filter="fade">
                                      <p:cBhvr>
                                        <p:cTn id="39" dur="100"/>
                                        <p:tgtEl>
                                          <p:spTgt spid="2290"/>
                                        </p:tgtEl>
                                      </p:cBhvr>
                                    </p:animEffect>
                                  </p:childTnLst>
                                </p:cTn>
                              </p:par>
                            </p:childTnLst>
                          </p:cTn>
                        </p:par>
                        <p:par>
                          <p:cTn id="40" fill="hold">
                            <p:stCondLst>
                              <p:cond delay="600"/>
                            </p:stCondLst>
                            <p:childTnLst>
                              <p:par>
                                <p:cTn id="41" presetID="10" presetClass="entr" presetSubtype="0" fill="hold" nodeType="afterEffect">
                                  <p:stCondLst>
                                    <p:cond delay="0"/>
                                  </p:stCondLst>
                                  <p:childTnLst>
                                    <p:set>
                                      <p:cBhvr>
                                        <p:cTn id="42" dur="1" fill="hold">
                                          <p:stCondLst>
                                            <p:cond delay="0"/>
                                          </p:stCondLst>
                                        </p:cTn>
                                        <p:tgtEl>
                                          <p:spTgt spid="2277"/>
                                        </p:tgtEl>
                                        <p:attrNameLst>
                                          <p:attrName>style.visibility</p:attrName>
                                        </p:attrNameLst>
                                      </p:cBhvr>
                                      <p:to>
                                        <p:strVal val="visible"/>
                                      </p:to>
                                    </p:set>
                                    <p:animEffect transition="in" filter="fade">
                                      <p:cBhvr>
                                        <p:cTn id="43" dur="100"/>
                                        <p:tgtEl>
                                          <p:spTgt spid="2277"/>
                                        </p:tgtEl>
                                      </p:cBhvr>
                                    </p:animEffect>
                                  </p:childTnLst>
                                </p:cTn>
                              </p:par>
                            </p:childTnLst>
                          </p:cTn>
                        </p:par>
                        <p:par>
                          <p:cTn id="44" fill="hold">
                            <p:stCondLst>
                              <p:cond delay="700"/>
                            </p:stCondLst>
                            <p:childTnLst>
                              <p:par>
                                <p:cTn id="45" presetID="10" presetClass="entr" presetSubtype="0" fill="hold" nodeType="afterEffect">
                                  <p:stCondLst>
                                    <p:cond delay="0"/>
                                  </p:stCondLst>
                                  <p:childTnLst>
                                    <p:set>
                                      <p:cBhvr>
                                        <p:cTn id="46" dur="1" fill="hold">
                                          <p:stCondLst>
                                            <p:cond delay="0"/>
                                          </p:stCondLst>
                                        </p:cTn>
                                        <p:tgtEl>
                                          <p:spTgt spid="2288"/>
                                        </p:tgtEl>
                                        <p:attrNameLst>
                                          <p:attrName>style.visibility</p:attrName>
                                        </p:attrNameLst>
                                      </p:cBhvr>
                                      <p:to>
                                        <p:strVal val="visible"/>
                                      </p:to>
                                    </p:set>
                                    <p:animEffect transition="in" filter="fade">
                                      <p:cBhvr>
                                        <p:cTn id="47" dur="100"/>
                                        <p:tgtEl>
                                          <p:spTgt spid="2288"/>
                                        </p:tgtEl>
                                      </p:cBhvr>
                                    </p:animEffect>
                                  </p:childTnLst>
                                </p:cTn>
                              </p:par>
                            </p:childTnLst>
                          </p:cTn>
                        </p:par>
                        <p:par>
                          <p:cTn id="48" fill="hold">
                            <p:stCondLst>
                              <p:cond delay="800"/>
                            </p:stCondLst>
                            <p:childTnLst>
                              <p:par>
                                <p:cTn id="49" presetID="10" presetClass="entr" presetSubtype="0" fill="hold" nodeType="afterEffect">
                                  <p:stCondLst>
                                    <p:cond delay="0"/>
                                  </p:stCondLst>
                                  <p:childTnLst>
                                    <p:set>
                                      <p:cBhvr>
                                        <p:cTn id="50" dur="1" fill="hold">
                                          <p:stCondLst>
                                            <p:cond delay="0"/>
                                          </p:stCondLst>
                                        </p:cTn>
                                        <p:tgtEl>
                                          <p:spTgt spid="2282"/>
                                        </p:tgtEl>
                                        <p:attrNameLst>
                                          <p:attrName>style.visibility</p:attrName>
                                        </p:attrNameLst>
                                      </p:cBhvr>
                                      <p:to>
                                        <p:strVal val="visible"/>
                                      </p:to>
                                    </p:set>
                                    <p:animEffect transition="in" filter="fade">
                                      <p:cBhvr>
                                        <p:cTn id="51" dur="100"/>
                                        <p:tgtEl>
                                          <p:spTgt spid="2282"/>
                                        </p:tgtEl>
                                      </p:cBhvr>
                                    </p:animEffect>
                                  </p:childTnLst>
                                </p:cTn>
                              </p:par>
                              <p:par>
                                <p:cTn id="52" presetID="10" presetClass="entr" presetSubtype="0" fill="hold" nodeType="withEffect">
                                  <p:stCondLst>
                                    <p:cond delay="0"/>
                                  </p:stCondLst>
                                  <p:childTnLst>
                                    <p:set>
                                      <p:cBhvr>
                                        <p:cTn id="53" dur="1" fill="hold">
                                          <p:stCondLst>
                                            <p:cond delay="0"/>
                                          </p:stCondLst>
                                        </p:cTn>
                                        <p:tgtEl>
                                          <p:spTgt spid="2289"/>
                                        </p:tgtEl>
                                        <p:attrNameLst>
                                          <p:attrName>style.visibility</p:attrName>
                                        </p:attrNameLst>
                                      </p:cBhvr>
                                      <p:to>
                                        <p:strVal val="visible"/>
                                      </p:to>
                                    </p:set>
                                    <p:animEffect transition="in" filter="fade">
                                      <p:cBhvr>
                                        <p:cTn id="54" dur="100"/>
                                        <p:tgtEl>
                                          <p:spTgt spid="2289"/>
                                        </p:tgtEl>
                                      </p:cBhvr>
                                    </p:animEffect>
                                  </p:childTnLst>
                                </p:cTn>
                              </p:par>
                            </p:childTnLst>
                          </p:cTn>
                        </p:par>
                        <p:par>
                          <p:cTn id="55" fill="hold">
                            <p:stCondLst>
                              <p:cond delay="900"/>
                            </p:stCondLst>
                            <p:childTnLst>
                              <p:par>
                                <p:cTn id="56" presetID="10" presetClass="entr" presetSubtype="0" fill="hold" nodeType="afterEffect">
                                  <p:stCondLst>
                                    <p:cond delay="0"/>
                                  </p:stCondLst>
                                  <p:childTnLst>
                                    <p:set>
                                      <p:cBhvr>
                                        <p:cTn id="57" dur="1" fill="hold">
                                          <p:stCondLst>
                                            <p:cond delay="0"/>
                                          </p:stCondLst>
                                        </p:cTn>
                                        <p:tgtEl>
                                          <p:spTgt spid="2275"/>
                                        </p:tgtEl>
                                        <p:attrNameLst>
                                          <p:attrName>style.visibility</p:attrName>
                                        </p:attrNameLst>
                                      </p:cBhvr>
                                      <p:to>
                                        <p:strVal val="visible"/>
                                      </p:to>
                                    </p:set>
                                    <p:animEffect transition="in" filter="fade">
                                      <p:cBhvr>
                                        <p:cTn id="58" dur="100"/>
                                        <p:tgtEl>
                                          <p:spTgt spid="2275"/>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2284"/>
                                        </p:tgtEl>
                                        <p:attrNameLst>
                                          <p:attrName>style.visibility</p:attrName>
                                        </p:attrNameLst>
                                      </p:cBhvr>
                                      <p:to>
                                        <p:strVal val="visible"/>
                                      </p:to>
                                    </p:set>
                                    <p:animEffect transition="in" filter="fade">
                                      <p:cBhvr>
                                        <p:cTn id="62" dur="100"/>
                                        <p:tgtEl>
                                          <p:spTgt spid="2284"/>
                                        </p:tgtEl>
                                      </p:cBhvr>
                                    </p:animEffect>
                                  </p:childTnLst>
                                </p:cTn>
                              </p:par>
                              <p:par>
                                <p:cTn id="63" presetID="10" presetClass="entr" presetSubtype="0" fill="hold" nodeType="withEffect">
                                  <p:stCondLst>
                                    <p:cond delay="0"/>
                                  </p:stCondLst>
                                  <p:childTnLst>
                                    <p:set>
                                      <p:cBhvr>
                                        <p:cTn id="64" dur="1" fill="hold">
                                          <p:stCondLst>
                                            <p:cond delay="0"/>
                                          </p:stCondLst>
                                        </p:cTn>
                                        <p:tgtEl>
                                          <p:spTgt spid="2291"/>
                                        </p:tgtEl>
                                        <p:attrNameLst>
                                          <p:attrName>style.visibility</p:attrName>
                                        </p:attrNameLst>
                                      </p:cBhvr>
                                      <p:to>
                                        <p:strVal val="visible"/>
                                      </p:to>
                                    </p:set>
                                    <p:animEffect transition="in" filter="fade">
                                      <p:cBhvr>
                                        <p:cTn id="65" dur="100"/>
                                        <p:tgtEl>
                                          <p:spTgt spid="2291"/>
                                        </p:tgtEl>
                                      </p:cBhvr>
                                    </p:animEffect>
                                  </p:childTnLst>
                                </p:cTn>
                              </p:par>
                            </p:childTnLst>
                          </p:cTn>
                        </p:par>
                        <p:par>
                          <p:cTn id="66" fill="hold">
                            <p:stCondLst>
                              <p:cond delay="1100"/>
                            </p:stCondLst>
                            <p:childTnLst>
                              <p:par>
                                <p:cTn id="67" presetID="10" presetClass="entr" presetSubtype="0" fill="hold" nodeType="afterEffect">
                                  <p:stCondLst>
                                    <p:cond delay="0"/>
                                  </p:stCondLst>
                                  <p:childTnLst>
                                    <p:set>
                                      <p:cBhvr>
                                        <p:cTn id="68" dur="1" fill="hold">
                                          <p:stCondLst>
                                            <p:cond delay="0"/>
                                          </p:stCondLst>
                                        </p:cTn>
                                        <p:tgtEl>
                                          <p:spTgt spid="2278"/>
                                        </p:tgtEl>
                                        <p:attrNameLst>
                                          <p:attrName>style.visibility</p:attrName>
                                        </p:attrNameLst>
                                      </p:cBhvr>
                                      <p:to>
                                        <p:strVal val="visible"/>
                                      </p:to>
                                    </p:set>
                                    <p:animEffect transition="in" filter="fade">
                                      <p:cBhvr>
                                        <p:cTn id="69" dur="100"/>
                                        <p:tgtEl>
                                          <p:spTgt spid="2278"/>
                                        </p:tgtEl>
                                      </p:cBhvr>
                                    </p:animEffect>
                                  </p:childTnLst>
                                </p:cTn>
                              </p:par>
                            </p:childTnLst>
                          </p:cTn>
                        </p:par>
                        <p:par>
                          <p:cTn id="70" fill="hold">
                            <p:stCondLst>
                              <p:cond delay="1200"/>
                            </p:stCondLst>
                            <p:childTnLst>
                              <p:par>
                                <p:cTn id="71" presetID="10" presetClass="entr" presetSubtype="0" fill="hold" nodeType="afterEffect">
                                  <p:stCondLst>
                                    <p:cond delay="0"/>
                                  </p:stCondLst>
                                  <p:childTnLst>
                                    <p:set>
                                      <p:cBhvr>
                                        <p:cTn id="72" dur="1" fill="hold">
                                          <p:stCondLst>
                                            <p:cond delay="0"/>
                                          </p:stCondLst>
                                        </p:cTn>
                                        <p:tgtEl>
                                          <p:spTgt spid="2281"/>
                                        </p:tgtEl>
                                        <p:attrNameLst>
                                          <p:attrName>style.visibility</p:attrName>
                                        </p:attrNameLst>
                                      </p:cBhvr>
                                      <p:to>
                                        <p:strVal val="visible"/>
                                      </p:to>
                                    </p:set>
                                    <p:animEffect transition="in" filter="fade">
                                      <p:cBhvr>
                                        <p:cTn id="73" dur="100"/>
                                        <p:tgtEl>
                                          <p:spTgt spid="2281"/>
                                        </p:tgtEl>
                                      </p:cBhvr>
                                    </p:animEffect>
                                  </p:childTnLst>
                                </p:cTn>
                              </p:par>
                              <p:par>
                                <p:cTn id="74" presetID="10" presetClass="entr" presetSubtype="0" fill="hold" nodeType="withEffect">
                                  <p:stCondLst>
                                    <p:cond delay="0"/>
                                  </p:stCondLst>
                                  <p:childTnLst>
                                    <p:set>
                                      <p:cBhvr>
                                        <p:cTn id="75" dur="1" fill="hold">
                                          <p:stCondLst>
                                            <p:cond delay="0"/>
                                          </p:stCondLst>
                                        </p:cTn>
                                        <p:tgtEl>
                                          <p:spTgt spid="2294"/>
                                        </p:tgtEl>
                                        <p:attrNameLst>
                                          <p:attrName>style.visibility</p:attrName>
                                        </p:attrNameLst>
                                      </p:cBhvr>
                                      <p:to>
                                        <p:strVal val="visible"/>
                                      </p:to>
                                    </p:set>
                                    <p:animEffect transition="in" filter="fade">
                                      <p:cBhvr>
                                        <p:cTn id="76" dur="100"/>
                                        <p:tgtEl>
                                          <p:spTgt spid="2294"/>
                                        </p:tgtEl>
                                      </p:cBhvr>
                                    </p:animEffect>
                                  </p:childTnLst>
                                </p:cTn>
                              </p:par>
                            </p:childTnLst>
                          </p:cTn>
                        </p:par>
                        <p:par>
                          <p:cTn id="77" fill="hold">
                            <p:stCondLst>
                              <p:cond delay="1300"/>
                            </p:stCondLst>
                            <p:childTnLst>
                              <p:par>
                                <p:cTn id="78" presetID="10" presetClass="entr" presetSubtype="0" fill="hold" nodeType="afterEffect">
                                  <p:stCondLst>
                                    <p:cond delay="0"/>
                                  </p:stCondLst>
                                  <p:childTnLst>
                                    <p:set>
                                      <p:cBhvr>
                                        <p:cTn id="79" dur="1" fill="hold">
                                          <p:stCondLst>
                                            <p:cond delay="0"/>
                                          </p:stCondLst>
                                        </p:cTn>
                                        <p:tgtEl>
                                          <p:spTgt spid="2286"/>
                                        </p:tgtEl>
                                        <p:attrNameLst>
                                          <p:attrName>style.visibility</p:attrName>
                                        </p:attrNameLst>
                                      </p:cBhvr>
                                      <p:to>
                                        <p:strVal val="visible"/>
                                      </p:to>
                                    </p:set>
                                    <p:animEffect transition="in" filter="fade">
                                      <p:cBhvr>
                                        <p:cTn id="80" dur="100"/>
                                        <p:tgtEl>
                                          <p:spTgt spid="2286"/>
                                        </p:tgtEl>
                                      </p:cBhvr>
                                    </p:animEffect>
                                  </p:childTnLst>
                                </p:cTn>
                              </p:par>
                              <p:par>
                                <p:cTn id="81" presetID="10" presetClass="entr" presetSubtype="0" fill="hold" nodeType="withEffect">
                                  <p:stCondLst>
                                    <p:cond delay="0"/>
                                  </p:stCondLst>
                                  <p:childTnLst>
                                    <p:set>
                                      <p:cBhvr>
                                        <p:cTn id="82" dur="1" fill="hold">
                                          <p:stCondLst>
                                            <p:cond delay="0"/>
                                          </p:stCondLst>
                                        </p:cTn>
                                        <p:tgtEl>
                                          <p:spTgt spid="2296"/>
                                        </p:tgtEl>
                                        <p:attrNameLst>
                                          <p:attrName>style.visibility</p:attrName>
                                        </p:attrNameLst>
                                      </p:cBhvr>
                                      <p:to>
                                        <p:strVal val="visible"/>
                                      </p:to>
                                    </p:set>
                                    <p:animEffect transition="in" filter="fade">
                                      <p:cBhvr>
                                        <p:cTn id="83" dur="300"/>
                                        <p:tgtEl>
                                          <p:spTgt spid="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Shape 2415"/>
          <p:cNvSpPr txBox="1"/>
          <p:nvPr/>
        </p:nvSpPr>
        <p:spPr>
          <a:xfrm>
            <a:off x="72571" y="304800"/>
            <a:ext cx="9071429" cy="914400"/>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 sz="2800" dirty="0">
                <a:solidFill>
                  <a:srgbClr val="0000FF"/>
                </a:solidFill>
                <a:latin typeface="PT Sans Narrow"/>
                <a:ea typeface="PT Sans Narrow"/>
                <a:cs typeface="PT Sans Narrow"/>
                <a:sym typeface="PT Sans Narrow"/>
              </a:rPr>
              <a:t>The </a:t>
            </a:r>
            <a:r>
              <a:rPr lang="en-US" sz="2800" dirty="0">
                <a:solidFill>
                  <a:srgbClr val="0000FF"/>
                </a:solidFill>
                <a:latin typeface="PT Sans Narrow"/>
                <a:ea typeface="PT Sans Narrow"/>
                <a:cs typeface="PT Sans Narrow"/>
                <a:sym typeface="PT Sans Narrow"/>
              </a:rPr>
              <a:t>Generalized Streaming Model (aka the Dataflow/ </a:t>
            </a:r>
            <a:r>
              <a:rPr lang="en" sz="2800" dirty="0">
                <a:solidFill>
                  <a:srgbClr val="0000FF"/>
                </a:solidFill>
                <a:latin typeface="PT Sans Narrow"/>
                <a:ea typeface="PT Sans Narrow"/>
                <a:cs typeface="PT Sans Narrow"/>
                <a:sym typeface="PT Sans Narrow"/>
              </a:rPr>
              <a:t>Beam</a:t>
            </a:r>
            <a:r>
              <a:rPr lang="en-US" sz="2800" dirty="0">
                <a:solidFill>
                  <a:srgbClr val="0000FF"/>
                </a:solidFill>
                <a:latin typeface="PT Sans Narrow"/>
                <a:ea typeface="PT Sans Narrow"/>
                <a:cs typeface="PT Sans Narrow"/>
                <a:sym typeface="PT Sans Narrow"/>
              </a:rPr>
              <a:t> model)</a:t>
            </a:r>
            <a:endParaRPr lang="en" sz="2800" dirty="0">
              <a:solidFill>
                <a:srgbClr val="0000FF"/>
              </a:solidFill>
              <a:latin typeface="PT Sans Narrow"/>
              <a:ea typeface="PT Sans Narrow"/>
              <a:cs typeface="PT Sans Narrow"/>
              <a:sym typeface="PT Sans Narrow"/>
            </a:endParaRPr>
          </a:p>
        </p:txBody>
      </p:sp>
      <p:sp>
        <p:nvSpPr>
          <p:cNvPr id="2416" name="Shape 2416"/>
          <p:cNvSpPr txBox="1"/>
          <p:nvPr/>
        </p:nvSpPr>
        <p:spPr>
          <a:xfrm>
            <a:off x="372600" y="1173750"/>
            <a:ext cx="8398800" cy="2720400"/>
          </a:xfrm>
          <a:prstGeom prst="rect">
            <a:avLst/>
          </a:prstGeom>
          <a:noFill/>
          <a:ln>
            <a:noFill/>
          </a:ln>
        </p:spPr>
        <p:txBody>
          <a:bodyPr lIns="91425" tIns="91425" rIns="91425" bIns="91425" anchor="t" anchorCtr="0">
            <a:noAutofit/>
          </a:bodyPr>
          <a:lstStyle/>
          <a:p>
            <a:pPr marR="101600" lvl="0" rtl="0">
              <a:lnSpc>
                <a:spcPct val="150000"/>
              </a:lnSpc>
              <a:spcBef>
                <a:spcPts val="800"/>
              </a:spcBef>
              <a:spcAft>
                <a:spcPts val="1300"/>
              </a:spcAft>
              <a:buNone/>
            </a:pPr>
            <a:r>
              <a:rPr lang="en" sz="2400" b="1" i="1">
                <a:solidFill>
                  <a:srgbClr val="FBB405"/>
                </a:solidFill>
                <a:latin typeface="Open Sans"/>
                <a:ea typeface="Open Sans"/>
                <a:cs typeface="Open Sans"/>
                <a:sym typeface="Open Sans"/>
              </a:rPr>
              <a:t>What</a:t>
            </a:r>
            <a:r>
              <a:rPr lang="en" sz="2400">
                <a:solidFill>
                  <a:srgbClr val="222222"/>
                </a:solidFill>
                <a:highlight>
                  <a:srgbClr val="FFFFFF"/>
                </a:highlight>
                <a:latin typeface="Open Sans"/>
                <a:ea typeface="Open Sans"/>
                <a:cs typeface="Open Sans"/>
                <a:sym typeface="Open Sans"/>
              </a:rPr>
              <a:t> </a:t>
            </a:r>
            <a:r>
              <a:rPr lang="en" sz="2400">
                <a:solidFill>
                  <a:srgbClr val="666666"/>
                </a:solidFill>
                <a:highlight>
                  <a:srgbClr val="FFFFFF"/>
                </a:highlight>
                <a:latin typeface="Open Sans"/>
                <a:ea typeface="Open Sans"/>
                <a:cs typeface="Open Sans"/>
                <a:sym typeface="Open Sans"/>
              </a:rPr>
              <a:t>are you computing? </a:t>
            </a:r>
          </a:p>
          <a:p>
            <a:pPr marR="101600" lvl="0" rtl="0">
              <a:lnSpc>
                <a:spcPct val="150000"/>
              </a:lnSpc>
              <a:spcBef>
                <a:spcPts val="800"/>
              </a:spcBef>
              <a:spcAft>
                <a:spcPts val="1300"/>
              </a:spcAft>
              <a:buNone/>
            </a:pPr>
            <a:r>
              <a:rPr lang="en" sz="2400" b="1" i="1">
                <a:solidFill>
                  <a:srgbClr val="4285F4"/>
                </a:solidFill>
                <a:latin typeface="Open Sans"/>
                <a:ea typeface="Open Sans"/>
                <a:cs typeface="Open Sans"/>
                <a:sym typeface="Open Sans"/>
              </a:rPr>
              <a:t>Where</a:t>
            </a:r>
            <a:r>
              <a:rPr lang="en" sz="2400" b="1">
                <a:solidFill>
                  <a:srgbClr val="222222"/>
                </a:solidFill>
                <a:highlight>
                  <a:srgbClr val="FFFFFF"/>
                </a:highlight>
                <a:latin typeface="Open Sans"/>
                <a:ea typeface="Open Sans"/>
                <a:cs typeface="Open Sans"/>
                <a:sym typeface="Open Sans"/>
              </a:rPr>
              <a:t> </a:t>
            </a:r>
            <a:r>
              <a:rPr lang="en" sz="2400">
                <a:solidFill>
                  <a:srgbClr val="666666"/>
                </a:solidFill>
                <a:highlight>
                  <a:srgbClr val="FFFFFF"/>
                </a:highlight>
                <a:latin typeface="Open Sans"/>
                <a:ea typeface="Open Sans"/>
                <a:cs typeface="Open Sans"/>
                <a:sym typeface="Open Sans"/>
              </a:rPr>
              <a:t>in event time? </a:t>
            </a:r>
          </a:p>
          <a:p>
            <a:pPr marR="101600" lvl="0" rtl="0">
              <a:lnSpc>
                <a:spcPct val="150000"/>
              </a:lnSpc>
              <a:spcBef>
                <a:spcPts val="800"/>
              </a:spcBef>
              <a:spcAft>
                <a:spcPts val="1300"/>
              </a:spcAft>
              <a:buNone/>
            </a:pPr>
            <a:r>
              <a:rPr lang="en" sz="2400" b="1" i="1">
                <a:solidFill>
                  <a:srgbClr val="34A853"/>
                </a:solidFill>
                <a:latin typeface="Open Sans"/>
                <a:ea typeface="Open Sans"/>
                <a:cs typeface="Open Sans"/>
                <a:sym typeface="Open Sans"/>
              </a:rPr>
              <a:t>When</a:t>
            </a:r>
            <a:r>
              <a:rPr lang="en" sz="2400" b="1">
                <a:solidFill>
                  <a:srgbClr val="222222"/>
                </a:solidFill>
                <a:highlight>
                  <a:srgbClr val="FFFFFF"/>
                </a:highlight>
                <a:latin typeface="Open Sans"/>
                <a:ea typeface="Open Sans"/>
                <a:cs typeface="Open Sans"/>
                <a:sym typeface="Open Sans"/>
              </a:rPr>
              <a:t> </a:t>
            </a:r>
            <a:r>
              <a:rPr lang="en" sz="2400">
                <a:solidFill>
                  <a:srgbClr val="666666"/>
                </a:solidFill>
                <a:highlight>
                  <a:srgbClr val="FFFFFF"/>
                </a:highlight>
                <a:latin typeface="Open Sans"/>
                <a:ea typeface="Open Sans"/>
                <a:cs typeface="Open Sans"/>
                <a:sym typeface="Open Sans"/>
              </a:rPr>
              <a:t>in processing time are results produced?</a:t>
            </a:r>
          </a:p>
          <a:p>
            <a:pPr marR="101600" lvl="0" rtl="0">
              <a:lnSpc>
                <a:spcPct val="150000"/>
              </a:lnSpc>
              <a:spcBef>
                <a:spcPts val="800"/>
              </a:spcBef>
              <a:spcAft>
                <a:spcPts val="1300"/>
              </a:spcAft>
              <a:buNone/>
            </a:pPr>
            <a:r>
              <a:rPr lang="en" sz="2400" b="1" i="1">
                <a:solidFill>
                  <a:srgbClr val="EA4335"/>
                </a:solidFill>
                <a:latin typeface="Open Sans"/>
                <a:ea typeface="Open Sans"/>
                <a:cs typeface="Open Sans"/>
                <a:sym typeface="Open Sans"/>
              </a:rPr>
              <a:t>How</a:t>
            </a:r>
            <a:r>
              <a:rPr lang="en" sz="2400">
                <a:solidFill>
                  <a:srgbClr val="666666"/>
                </a:solidFill>
                <a:latin typeface="Open Sans"/>
                <a:ea typeface="Open Sans"/>
                <a:cs typeface="Open Sans"/>
                <a:sym typeface="Open Sans"/>
              </a:rPr>
              <a:t> do refinements relate?</a:t>
            </a:r>
          </a:p>
        </p:txBody>
      </p:sp>
      <p:sp>
        <p:nvSpPr>
          <p:cNvPr id="2417" name="Shape 241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19</a:t>
            </a:fld>
            <a:endParaRPr lang="en"/>
          </a:p>
        </p:txBody>
      </p:sp>
    </p:spTree>
    <p:extLst>
      <p:ext uri="{BB962C8B-B14F-4D97-AF65-F5344CB8AC3E}">
        <p14:creationId xmlns:p14="http://schemas.microsoft.com/office/powerpoint/2010/main" val="126238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592533"/>
            <a:ext cx="9052560" cy="4550975"/>
          </a:xfrm>
          <a:solidFill>
            <a:schemeClr val="bg1"/>
          </a:solidFill>
        </p:spPr>
        <p:txBody>
          <a:bodyPr>
            <a:noAutofit/>
          </a:bodyPr>
          <a:lstStyle/>
          <a:p>
            <a:pPr marL="0" indent="0">
              <a:buNone/>
            </a:pPr>
            <a:r>
              <a:rPr lang="en-US" sz="2000" dirty="0"/>
              <a:t>Most of the Slides in this talk have been adapted from the following sources:</a:t>
            </a:r>
          </a:p>
          <a:p>
            <a:pPr marL="0" indent="0">
              <a:buNone/>
            </a:pPr>
            <a:endParaRPr lang="en-US" sz="2000" dirty="0"/>
          </a:p>
          <a:p>
            <a:r>
              <a:rPr lang="en-US" sz="2000" dirty="0"/>
              <a:t>Frances Perry, Tyler </a:t>
            </a:r>
            <a:r>
              <a:rPr lang="en-US" sz="2000" dirty="0" err="1"/>
              <a:t>Akidau</a:t>
            </a:r>
            <a:r>
              <a:rPr lang="en-US" sz="2000" dirty="0"/>
              <a:t>, of Google, Apache Beam Committers, “Fundamentals of Stream Processing with Apache Beam”, </a:t>
            </a:r>
            <a:r>
              <a:rPr lang="en-US" sz="2000" dirty="0" err="1"/>
              <a:t>QCon</a:t>
            </a:r>
            <a:r>
              <a:rPr lang="en-US" sz="2000" dirty="0"/>
              <a:t>, San Francisco, Nov. 2016, </a:t>
            </a:r>
            <a:r>
              <a:rPr lang="en-US" sz="2000" dirty="0">
                <a:hlinkClick r:id="rId2"/>
              </a:rPr>
              <a:t>https://goo.gl/yzvLXe</a:t>
            </a:r>
            <a:endParaRPr lang="en-US" sz="2000" dirty="0"/>
          </a:p>
          <a:p>
            <a:pPr marL="0" indent="0">
              <a:buNone/>
            </a:pPr>
            <a:endParaRPr lang="en-US" sz="2000" dirty="0"/>
          </a:p>
          <a:p>
            <a:pPr lvl="0"/>
            <a:r>
              <a:rPr lang="en-US" sz="2000" dirty="0"/>
              <a:t>Kenneth Knowles of Google, Apache Beam PMC, “Unified, Portable, Efficient Batch and Stream Processing with Apache Beam,” Strata San Jose, CA, 2017, </a:t>
            </a:r>
            <a:r>
              <a:rPr lang="en" sz="2000" u="sng" dirty="0">
                <a:solidFill>
                  <a:schemeClr val="hlink"/>
                </a:solidFill>
                <a:hlinkClick r:id="rId3"/>
              </a:rPr>
              <a:t>https://goo.gl/sRxNxF</a:t>
            </a:r>
            <a:endParaRPr lang="en" sz="2000" u="sng" dirty="0">
              <a:solidFill>
                <a:schemeClr val="hlink"/>
              </a:solidFill>
            </a:endParaRPr>
          </a:p>
          <a:p>
            <a:pPr lvl="0"/>
            <a:endParaRPr lang="en" sz="2000" u="sng" dirty="0">
              <a:solidFill>
                <a:schemeClr val="hlink"/>
              </a:solidFill>
            </a:endParaRPr>
          </a:p>
          <a:p>
            <a:pPr lvl="0"/>
            <a:r>
              <a:rPr lang="en-HK" sz="2000" dirty="0"/>
              <a:t>https://2021.beamsummit.org/sessions/state-apache-beam/</a:t>
            </a:r>
            <a:endParaRPr lang="en-US" sz="2000" dirty="0"/>
          </a:p>
          <a:p>
            <a:pPr marL="0" lvl="0" indent="0">
              <a:buNone/>
            </a:pPr>
            <a:endParaRPr lang="en-US" sz="1200" dirty="0"/>
          </a:p>
          <a:p>
            <a:pPr marL="0" indent="0">
              <a:buNone/>
            </a:pPr>
            <a:r>
              <a:rPr lang="en-US" sz="2000" dirty="0"/>
              <a:t>Copyright belongs to the original authors.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07C5D84-2227-C144-B485-A8CA33CE4230}" type="slidenum">
              <a:rPr kumimoji="0" lang="en-US" sz="1200" b="0" i="0" u="none" strike="noStrike" kern="0" cap="none" spc="0" normalizeH="0" baseline="0" noProof="0" smtClean="0">
                <a:ln>
                  <a:noFill/>
                </a:ln>
                <a:solidFill>
                  <a:prstClr val="black">
                    <a:tint val="75000"/>
                  </a:prstClr>
                </a:solidFill>
                <a:effectLst/>
                <a:uLnTx/>
                <a:uFillTx/>
                <a:latin typeface="Calibri"/>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200" b="0" i="0" u="none" strike="noStrike" kern="0" cap="none" spc="0" normalizeH="0" baseline="0" noProof="0">
              <a:ln>
                <a:noFill/>
              </a:ln>
              <a:solidFill>
                <a:prstClr val="black">
                  <a:tint val="75000"/>
                </a:prstClr>
              </a:solidFill>
              <a:effectLst/>
              <a:uLnTx/>
              <a:uFillTx/>
              <a:latin typeface="Calibri"/>
              <a:sym typeface="Arial"/>
            </a:endParaRPr>
          </a:p>
        </p:txBody>
      </p:sp>
      <p:sp>
        <p:nvSpPr>
          <p:cNvPr id="2" name="Title 1"/>
          <p:cNvSpPr>
            <a:spLocks noGrp="1"/>
          </p:cNvSpPr>
          <p:nvPr>
            <p:ph type="title"/>
          </p:nvPr>
        </p:nvSpPr>
        <p:spPr>
          <a:xfrm>
            <a:off x="457267" y="22"/>
            <a:ext cx="7474685" cy="673805"/>
          </a:xfrm>
        </p:spPr>
        <p:txBody>
          <a:bodyPr/>
          <a:lstStyle/>
          <a:p>
            <a:r>
              <a:rPr lang="en-US" dirty="0"/>
              <a:t>Acknowledgements</a:t>
            </a:r>
          </a:p>
        </p:txBody>
      </p:sp>
    </p:spTree>
    <p:extLst>
      <p:ext uri="{BB962C8B-B14F-4D97-AF65-F5344CB8AC3E}">
        <p14:creationId xmlns:p14="http://schemas.microsoft.com/office/powerpoint/2010/main" val="1558251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1"/>
        <p:cNvGrpSpPr/>
        <p:nvPr/>
      </p:nvGrpSpPr>
      <p:grpSpPr>
        <a:xfrm>
          <a:off x="0" y="0"/>
          <a:ext cx="0" cy="0"/>
          <a:chOff x="0" y="0"/>
          <a:chExt cx="0" cy="0"/>
        </a:xfrm>
      </p:grpSpPr>
      <p:sp>
        <p:nvSpPr>
          <p:cNvPr id="2422" name="Shape 2422"/>
          <p:cNvSpPr/>
          <p:nvPr/>
        </p:nvSpPr>
        <p:spPr>
          <a:xfrm>
            <a:off x="101535" y="1098902"/>
            <a:ext cx="4195450" cy="878775"/>
          </a:xfrm>
          <a:custGeom>
            <a:avLst/>
            <a:gdLst/>
            <a:ahLst/>
            <a:cxnLst/>
            <a:rect l="0" t="0" r="0" b="0"/>
            <a:pathLst>
              <a:path w="167818" h="35151" extrusionOk="0">
                <a:moveTo>
                  <a:pt x="1215" y="16656"/>
                </a:moveTo>
                <a:cubicBezTo>
                  <a:pt x="4732" y="11732"/>
                  <a:pt x="12293" y="1796"/>
                  <a:pt x="38143" y="302"/>
                </a:cubicBezTo>
                <a:cubicBezTo>
                  <a:pt x="63992" y="-1192"/>
                  <a:pt x="136616" y="3115"/>
                  <a:pt x="156311" y="7687"/>
                </a:cubicBezTo>
                <a:cubicBezTo>
                  <a:pt x="176005" y="12259"/>
                  <a:pt x="166598" y="23162"/>
                  <a:pt x="156311" y="27734"/>
                </a:cubicBezTo>
                <a:cubicBezTo>
                  <a:pt x="146024" y="32306"/>
                  <a:pt x="117800" y="34767"/>
                  <a:pt x="94589" y="35119"/>
                </a:cubicBezTo>
                <a:cubicBezTo>
                  <a:pt x="71377" y="35470"/>
                  <a:pt x="32603" y="32921"/>
                  <a:pt x="17041" y="29844"/>
                </a:cubicBezTo>
                <a:cubicBezTo>
                  <a:pt x="1478" y="26766"/>
                  <a:pt x="-2302" y="21579"/>
                  <a:pt x="1215" y="16656"/>
                </a:cubicBezTo>
                <a:close/>
              </a:path>
            </a:pathLst>
          </a:custGeom>
          <a:noFill/>
          <a:ln w="76200" cap="flat" cmpd="sng">
            <a:solidFill>
              <a:srgbClr val="000000"/>
            </a:solidFill>
            <a:prstDash val="solid"/>
            <a:round/>
            <a:headEnd type="none" w="lg" len="lg"/>
            <a:tailEnd type="none" w="lg" len="lg"/>
          </a:ln>
        </p:spPr>
      </p:sp>
      <p:sp>
        <p:nvSpPr>
          <p:cNvPr id="2423" name="Shape 2423"/>
          <p:cNvSpPr txBox="1"/>
          <p:nvPr/>
        </p:nvSpPr>
        <p:spPr>
          <a:xfrm>
            <a:off x="372600" y="1173750"/>
            <a:ext cx="8398800" cy="2720400"/>
          </a:xfrm>
          <a:prstGeom prst="rect">
            <a:avLst/>
          </a:prstGeom>
          <a:noFill/>
          <a:ln>
            <a:noFill/>
          </a:ln>
        </p:spPr>
        <p:txBody>
          <a:bodyPr lIns="91425" tIns="91425" rIns="91425" bIns="91425" anchor="t" anchorCtr="0">
            <a:noAutofit/>
          </a:bodyPr>
          <a:lstStyle/>
          <a:p>
            <a:pPr marR="101600">
              <a:lnSpc>
                <a:spcPct val="150000"/>
              </a:lnSpc>
              <a:spcBef>
                <a:spcPts val="800"/>
              </a:spcBef>
              <a:spcAft>
                <a:spcPts val="1300"/>
              </a:spcAft>
              <a:buClrTx/>
              <a:buFontTx/>
              <a:buNone/>
            </a:pPr>
            <a:r>
              <a:rPr lang="en" sz="2400" b="1" i="1" dirty="0">
                <a:solidFill>
                  <a:srgbClr val="FBB405"/>
                </a:solidFill>
                <a:latin typeface="Open Sans"/>
                <a:ea typeface="Open Sans"/>
                <a:cs typeface="Open Sans"/>
                <a:sym typeface="Open Sans"/>
              </a:rPr>
              <a:t>What</a:t>
            </a:r>
            <a:r>
              <a:rPr lang="en" sz="2400" dirty="0">
                <a:solidFill>
                  <a:srgbClr val="222222"/>
                </a:solidFill>
                <a:latin typeface="Open Sans"/>
                <a:ea typeface="Open Sans"/>
                <a:cs typeface="Open Sans"/>
                <a:sym typeface="Open Sans"/>
              </a:rPr>
              <a:t> </a:t>
            </a:r>
            <a:r>
              <a:rPr lang="en" sz="2400" dirty="0">
                <a:solidFill>
                  <a:srgbClr val="666666"/>
                </a:solidFill>
                <a:latin typeface="Open Sans"/>
                <a:ea typeface="Open Sans"/>
                <a:cs typeface="Open Sans"/>
                <a:sym typeface="Open Sans"/>
              </a:rPr>
              <a:t>are you computing? </a:t>
            </a:r>
          </a:p>
          <a:p>
            <a:pPr marR="101600">
              <a:lnSpc>
                <a:spcPct val="150000"/>
              </a:lnSpc>
              <a:spcBef>
                <a:spcPts val="800"/>
              </a:spcBef>
              <a:spcAft>
                <a:spcPts val="1300"/>
              </a:spcAft>
              <a:buClrTx/>
              <a:buFontTx/>
              <a:buNone/>
            </a:pPr>
            <a:r>
              <a:rPr lang="en" sz="2400" b="1" i="1" dirty="0">
                <a:solidFill>
                  <a:srgbClr val="4285F4"/>
                </a:solidFill>
                <a:latin typeface="Open Sans"/>
                <a:ea typeface="Open Sans"/>
                <a:cs typeface="Open Sans"/>
                <a:sym typeface="Open Sans"/>
              </a:rPr>
              <a:t>Where</a:t>
            </a:r>
            <a:r>
              <a:rPr lang="en" sz="2400" b="1" dirty="0">
                <a:solidFill>
                  <a:srgbClr val="222222"/>
                </a:solidFill>
                <a:latin typeface="Open Sans"/>
                <a:ea typeface="Open Sans"/>
                <a:cs typeface="Open Sans"/>
                <a:sym typeface="Open Sans"/>
              </a:rPr>
              <a:t> </a:t>
            </a:r>
            <a:r>
              <a:rPr lang="en" sz="2400" dirty="0">
                <a:solidFill>
                  <a:srgbClr val="666666"/>
                </a:solidFill>
                <a:latin typeface="Open Sans"/>
                <a:ea typeface="Open Sans"/>
                <a:cs typeface="Open Sans"/>
                <a:sym typeface="Open Sans"/>
              </a:rPr>
              <a:t>in event time? </a:t>
            </a:r>
          </a:p>
          <a:p>
            <a:pPr marR="101600">
              <a:lnSpc>
                <a:spcPct val="150000"/>
              </a:lnSpc>
              <a:spcBef>
                <a:spcPts val="800"/>
              </a:spcBef>
              <a:spcAft>
                <a:spcPts val="1300"/>
              </a:spcAft>
              <a:buClrTx/>
              <a:buFontTx/>
              <a:buNone/>
            </a:pPr>
            <a:r>
              <a:rPr lang="en" sz="2400" b="1" i="1" dirty="0">
                <a:solidFill>
                  <a:srgbClr val="34A853"/>
                </a:solidFill>
                <a:latin typeface="Open Sans"/>
                <a:ea typeface="Open Sans"/>
                <a:cs typeface="Open Sans"/>
                <a:sym typeface="Open Sans"/>
              </a:rPr>
              <a:t>When</a:t>
            </a:r>
            <a:r>
              <a:rPr lang="en" sz="2400" b="1" dirty="0">
                <a:solidFill>
                  <a:srgbClr val="222222"/>
                </a:solidFill>
                <a:latin typeface="Open Sans"/>
                <a:ea typeface="Open Sans"/>
                <a:cs typeface="Open Sans"/>
                <a:sym typeface="Open Sans"/>
              </a:rPr>
              <a:t> </a:t>
            </a:r>
            <a:r>
              <a:rPr lang="en" sz="2400" dirty="0">
                <a:solidFill>
                  <a:srgbClr val="666666"/>
                </a:solidFill>
                <a:latin typeface="Open Sans"/>
                <a:ea typeface="Open Sans"/>
                <a:cs typeface="Open Sans"/>
                <a:sym typeface="Open Sans"/>
              </a:rPr>
              <a:t>in processing time are results produced?</a:t>
            </a:r>
          </a:p>
          <a:p>
            <a:pPr marR="101600">
              <a:lnSpc>
                <a:spcPct val="150000"/>
              </a:lnSpc>
              <a:spcBef>
                <a:spcPts val="800"/>
              </a:spcBef>
              <a:spcAft>
                <a:spcPts val="1300"/>
              </a:spcAft>
              <a:buClrTx/>
              <a:buFontTx/>
              <a:buNone/>
            </a:pPr>
            <a:r>
              <a:rPr lang="en" sz="2400" b="1" i="1" dirty="0">
                <a:solidFill>
                  <a:srgbClr val="EA4335"/>
                </a:solidFill>
                <a:latin typeface="Open Sans"/>
                <a:ea typeface="Open Sans"/>
                <a:cs typeface="Open Sans"/>
                <a:sym typeface="Open Sans"/>
              </a:rPr>
              <a:t>How</a:t>
            </a:r>
            <a:r>
              <a:rPr lang="en" sz="2400" dirty="0">
                <a:solidFill>
                  <a:srgbClr val="666666"/>
                </a:solidFill>
                <a:latin typeface="Open Sans"/>
                <a:ea typeface="Open Sans"/>
                <a:cs typeface="Open Sans"/>
                <a:sym typeface="Open Sans"/>
              </a:rPr>
              <a:t> do refinements relate?</a:t>
            </a:r>
          </a:p>
        </p:txBody>
      </p:sp>
      <p:sp>
        <p:nvSpPr>
          <p:cNvPr id="2424" name="Shape 2424"/>
          <p:cNvSpPr txBox="1"/>
          <p:nvPr/>
        </p:nvSpPr>
        <p:spPr>
          <a:xfrm>
            <a:off x="296400" y="304800"/>
            <a:ext cx="8229600" cy="914400"/>
          </a:xfrm>
          <a:prstGeom prst="rect">
            <a:avLst/>
          </a:prstGeom>
          <a:noFill/>
          <a:ln>
            <a:noFill/>
          </a:ln>
        </p:spPr>
        <p:txBody>
          <a:bodyPr lIns="91425" tIns="91425" rIns="91425" bIns="91425" anchor="t" anchorCtr="0">
            <a:noAutofit/>
          </a:bodyPr>
          <a:lstStyle/>
          <a:p>
            <a:pPr>
              <a:lnSpc>
                <a:spcPct val="90000"/>
              </a:lnSpc>
              <a:buClrTx/>
              <a:buFontTx/>
              <a:buNone/>
            </a:pPr>
            <a:r>
              <a:rPr lang="en" sz="3600" dirty="0">
                <a:solidFill>
                  <a:srgbClr val="0000FF"/>
                </a:solidFill>
                <a:latin typeface="PT Sans Narrow"/>
                <a:ea typeface="PT Sans Narrow"/>
                <a:cs typeface="PT Sans Narrow"/>
                <a:sym typeface="PT Sans Narrow"/>
              </a:rPr>
              <a:t>The Beam Model: Asking the Right Questions </a:t>
            </a:r>
          </a:p>
        </p:txBody>
      </p:sp>
      <p:sp>
        <p:nvSpPr>
          <p:cNvPr id="2425" name="Shape 242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20</a:t>
            </a:fld>
            <a:endParaRPr lang="en"/>
          </a:p>
        </p:txBody>
      </p:sp>
      <p:sp>
        <p:nvSpPr>
          <p:cNvPr id="2426" name="Shape 2426"/>
          <p:cNvSpPr/>
          <p:nvPr/>
        </p:nvSpPr>
        <p:spPr>
          <a:xfrm>
            <a:off x="4296986" y="1370971"/>
            <a:ext cx="4632070" cy="1658330"/>
          </a:xfrm>
          <a:prstGeom prst="wedgeEllipseCallout">
            <a:avLst>
              <a:gd name="adj1" fmla="val -49184"/>
              <a:gd name="adj2" fmla="val -41677"/>
            </a:avLst>
          </a:prstGeom>
          <a:solidFill>
            <a:srgbClr val="F3F3F3"/>
          </a:solidFill>
          <a:ln w="7620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r>
              <a:rPr lang="en" sz="3000" b="1" dirty="0">
                <a:solidFill>
                  <a:srgbClr val="FBB405"/>
                </a:solidFill>
                <a:latin typeface="Comic Sans MS"/>
                <a:ea typeface="Comic Sans MS"/>
                <a:cs typeface="Comic Sans MS"/>
                <a:sym typeface="Comic Sans MS"/>
              </a:rPr>
              <a:t>Aggregations, transformations</a:t>
            </a:r>
            <a:r>
              <a:rPr lang="en-US" sz="3000" b="1" dirty="0">
                <a:solidFill>
                  <a:srgbClr val="FBB405"/>
                </a:solidFill>
                <a:latin typeface="Comic Sans MS"/>
                <a:ea typeface="Comic Sans MS"/>
                <a:cs typeface="Comic Sans MS"/>
                <a:sym typeface="Comic Sans MS"/>
              </a:rPr>
              <a:t>, </a:t>
            </a:r>
            <a:r>
              <a:rPr lang="mr-IN" sz="3000" b="1" dirty="0">
                <a:solidFill>
                  <a:srgbClr val="FBB405"/>
                </a:solidFill>
                <a:latin typeface="Comic Sans MS"/>
                <a:ea typeface="Comic Sans MS"/>
                <a:cs typeface="Comic Sans MS"/>
                <a:sym typeface="Comic Sans MS"/>
              </a:rPr>
              <a:t>…</a:t>
            </a:r>
            <a:endParaRPr lang="en" sz="3000" b="1" dirty="0">
              <a:solidFill>
                <a:srgbClr val="FBB405"/>
              </a:solidFill>
              <a:latin typeface="Comic Sans MS"/>
              <a:ea typeface="Comic Sans MS"/>
              <a:cs typeface="Comic Sans MS"/>
              <a:sym typeface="Comic Sans MS"/>
            </a:endParaRPr>
          </a:p>
        </p:txBody>
      </p:sp>
    </p:spTree>
    <p:extLst>
      <p:ext uri="{BB962C8B-B14F-4D97-AF65-F5344CB8AC3E}">
        <p14:creationId xmlns:p14="http://schemas.microsoft.com/office/powerpoint/2010/main" val="221078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26"/>
                                        </p:tgtEl>
                                        <p:attrNameLst>
                                          <p:attrName>style.visibility</p:attrName>
                                        </p:attrNameLst>
                                      </p:cBhvr>
                                      <p:to>
                                        <p:strVal val="visible"/>
                                      </p:to>
                                    </p:set>
                                    <p:animEffect transition="in" filter="fade">
                                      <p:cBhvr>
                                        <p:cTn id="7" dur="300"/>
                                        <p:tgtEl>
                                          <p:spTgt spid="2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Shape 2431"/>
          <p:cNvSpPr/>
          <p:nvPr/>
        </p:nvSpPr>
        <p:spPr>
          <a:xfrm rot="-5400000">
            <a:off x="2886050" y="614125"/>
            <a:ext cx="1366800" cy="4914300"/>
          </a:xfrm>
          <a:prstGeom prst="triangle">
            <a:avLst>
              <a:gd name="adj" fmla="val 49999"/>
            </a:avLst>
          </a:prstGeom>
          <a:solidFill>
            <a:srgbClr val="D9EAD3"/>
          </a:solidFill>
          <a:ln>
            <a:noFill/>
          </a:ln>
        </p:spPr>
        <p:txBody>
          <a:bodyPr lIns="91425" tIns="91425" rIns="91425" bIns="91425" anchor="ctr" anchorCtr="0">
            <a:noAutofit/>
          </a:bodyPr>
          <a:lstStyle/>
          <a:p>
            <a:pPr>
              <a:buClrTx/>
              <a:buFontTx/>
              <a:buNone/>
            </a:pPr>
            <a:endParaRPr/>
          </a:p>
        </p:txBody>
      </p:sp>
      <p:sp>
        <p:nvSpPr>
          <p:cNvPr id="2432" name="Shape 2432"/>
          <p:cNvSpPr txBox="1">
            <a:spLocks noGrp="1"/>
          </p:cNvSpPr>
          <p:nvPr>
            <p:ph type="title"/>
          </p:nvPr>
        </p:nvSpPr>
        <p:spPr>
          <a:xfrm>
            <a:off x="311700" y="292625"/>
            <a:ext cx="8520600" cy="707400"/>
          </a:xfrm>
          <a:prstGeom prst="rect">
            <a:avLst/>
          </a:prstGeom>
        </p:spPr>
        <p:txBody>
          <a:bodyPr lIns="91425" tIns="91425" rIns="91425" bIns="91425" anchor="t" anchorCtr="0">
            <a:noAutofit/>
          </a:bodyPr>
          <a:lstStyle/>
          <a:p>
            <a:pPr lvl="0" rtl="0">
              <a:spcBef>
                <a:spcPts val="0"/>
              </a:spcBef>
              <a:buNone/>
            </a:pPr>
            <a:r>
              <a:rPr lang="en"/>
              <a:t>The Beam Model: </a:t>
            </a:r>
            <a:r>
              <a:rPr lang="en">
                <a:solidFill>
                  <a:srgbClr val="FBB405"/>
                </a:solidFill>
              </a:rPr>
              <a:t>What</a:t>
            </a:r>
            <a:r>
              <a:rPr lang="en"/>
              <a:t> are you computing?</a:t>
            </a:r>
          </a:p>
        </p:txBody>
      </p:sp>
      <p:pic>
        <p:nvPicPr>
          <p:cNvPr id="2433" name="Shape 2433"/>
          <p:cNvPicPr preferRelativeResize="0"/>
          <p:nvPr/>
        </p:nvPicPr>
        <p:blipFill rotWithShape="1">
          <a:blip r:embed="rId3">
            <a:alphaModFix/>
          </a:blip>
          <a:srcRect/>
          <a:stretch/>
        </p:blipFill>
        <p:spPr>
          <a:xfrm>
            <a:off x="948337" y="1103150"/>
            <a:ext cx="665100" cy="1239600"/>
          </a:xfrm>
          <a:prstGeom prst="rect">
            <a:avLst/>
          </a:prstGeom>
          <a:noFill/>
          <a:ln>
            <a:noFill/>
          </a:ln>
        </p:spPr>
      </p:pic>
      <p:sp>
        <p:nvSpPr>
          <p:cNvPr id="2434" name="Shape 2434"/>
          <p:cNvSpPr/>
          <p:nvPr/>
        </p:nvSpPr>
        <p:spPr>
          <a:xfrm>
            <a:off x="1128337" y="1570400"/>
            <a:ext cx="305100" cy="305100"/>
          </a:xfrm>
          <a:prstGeom prst="ellipse">
            <a:avLst/>
          </a:prstGeom>
          <a:solidFill>
            <a:srgbClr val="D50F25"/>
          </a:solidFill>
          <a:ln w="9525" cap="flat" cmpd="sng">
            <a:solidFill>
              <a:srgbClr val="D50F25"/>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2435" name="Shape 2435"/>
          <p:cNvGrpSpPr/>
          <p:nvPr/>
        </p:nvGrpSpPr>
        <p:grpSpPr>
          <a:xfrm>
            <a:off x="488272" y="2452050"/>
            <a:ext cx="624025" cy="1238428"/>
            <a:chOff x="0" y="0"/>
            <a:chExt cx="7600800" cy="15716100"/>
          </a:xfrm>
        </p:grpSpPr>
        <p:pic>
          <p:nvPicPr>
            <p:cNvPr id="2436" name="Shape 2436"/>
            <p:cNvPicPr preferRelativeResize="0"/>
            <p:nvPr/>
          </p:nvPicPr>
          <p:blipFill rotWithShape="1">
            <a:blip r:embed="rId4">
              <a:alphaModFix/>
            </a:blip>
            <a:srcRect l="8706" t="3390" r="10524" b="5700"/>
            <a:stretch/>
          </p:blipFill>
          <p:spPr>
            <a:xfrm>
              <a:off x="0" y="0"/>
              <a:ext cx="7600800" cy="15716100"/>
            </a:xfrm>
            <a:prstGeom prst="rect">
              <a:avLst/>
            </a:prstGeom>
            <a:noFill/>
            <a:ln>
              <a:noFill/>
            </a:ln>
          </p:spPr>
        </p:pic>
        <p:sp>
          <p:nvSpPr>
            <p:cNvPr id="2437" name="Shape 2437"/>
            <p:cNvSpPr/>
            <p:nvPr/>
          </p:nvSpPr>
          <p:spPr>
            <a:xfrm>
              <a:off x="764975" y="2441002"/>
              <a:ext cx="6115200" cy="10953900"/>
            </a:xfrm>
            <a:prstGeom prst="rect">
              <a:avLst/>
            </a:prstGeom>
            <a:solidFill>
              <a:srgbClr val="000000"/>
            </a:solidFill>
            <a:ln>
              <a:noFill/>
            </a:ln>
          </p:spPr>
          <p:txBody>
            <a:bodyPr lIns="0" tIns="0" rIns="0" bIns="0" anchor="ctr" anchorCtr="0">
              <a:noAutofit/>
            </a:bodyPr>
            <a:lstStyle/>
            <a:p>
              <a:pPr marL="27092" marR="27092" indent="-1692">
                <a:buClrTx/>
                <a:buFontTx/>
                <a:buNone/>
              </a:pPr>
              <a:endParaRPr sz="1800">
                <a:latin typeface="Helvetica Neue"/>
                <a:ea typeface="Helvetica Neue"/>
                <a:cs typeface="Helvetica Neue"/>
                <a:sym typeface="Helvetica Neue"/>
              </a:endParaRPr>
            </a:p>
          </p:txBody>
        </p:sp>
      </p:grpSp>
      <p:sp>
        <p:nvSpPr>
          <p:cNvPr id="2438" name="Shape 2438"/>
          <p:cNvSpPr/>
          <p:nvPr/>
        </p:nvSpPr>
        <p:spPr>
          <a:xfrm>
            <a:off x="623887" y="2918725"/>
            <a:ext cx="352800" cy="305100"/>
          </a:xfrm>
          <a:prstGeom prst="triangle">
            <a:avLst>
              <a:gd name="adj" fmla="val 50000"/>
            </a:avLst>
          </a:prstGeom>
          <a:solidFill>
            <a:srgbClr val="009925"/>
          </a:solidFill>
          <a:ln w="9525" cap="flat" cmpd="sng">
            <a:solidFill>
              <a:srgbClr val="009925"/>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2439" name="Shape 2439"/>
          <p:cNvGrpSpPr/>
          <p:nvPr/>
        </p:nvGrpSpPr>
        <p:grpSpPr>
          <a:xfrm>
            <a:off x="832647" y="3799787"/>
            <a:ext cx="624025" cy="1238428"/>
            <a:chOff x="0" y="0"/>
            <a:chExt cx="7600800" cy="15716100"/>
          </a:xfrm>
        </p:grpSpPr>
        <p:pic>
          <p:nvPicPr>
            <p:cNvPr id="2440" name="Shape 2440"/>
            <p:cNvPicPr preferRelativeResize="0"/>
            <p:nvPr/>
          </p:nvPicPr>
          <p:blipFill rotWithShape="1">
            <a:blip r:embed="rId4">
              <a:alphaModFix/>
            </a:blip>
            <a:srcRect l="8706" t="3390" r="10524" b="5700"/>
            <a:stretch/>
          </p:blipFill>
          <p:spPr>
            <a:xfrm>
              <a:off x="0" y="0"/>
              <a:ext cx="7600800" cy="15716100"/>
            </a:xfrm>
            <a:prstGeom prst="rect">
              <a:avLst/>
            </a:prstGeom>
            <a:noFill/>
            <a:ln>
              <a:noFill/>
            </a:ln>
          </p:spPr>
        </p:pic>
        <p:sp>
          <p:nvSpPr>
            <p:cNvPr id="2441" name="Shape 2441"/>
            <p:cNvSpPr/>
            <p:nvPr/>
          </p:nvSpPr>
          <p:spPr>
            <a:xfrm>
              <a:off x="764975" y="2441002"/>
              <a:ext cx="6115200" cy="10953900"/>
            </a:xfrm>
            <a:prstGeom prst="rect">
              <a:avLst/>
            </a:prstGeom>
            <a:solidFill>
              <a:srgbClr val="000000"/>
            </a:solidFill>
            <a:ln>
              <a:noFill/>
            </a:ln>
          </p:spPr>
          <p:txBody>
            <a:bodyPr lIns="0" tIns="0" rIns="0" bIns="0" anchor="ctr" anchorCtr="0">
              <a:noAutofit/>
            </a:bodyPr>
            <a:lstStyle/>
            <a:p>
              <a:pPr marL="27092" marR="27092" indent="-1692">
                <a:buClrTx/>
                <a:buFontTx/>
                <a:buNone/>
              </a:pPr>
              <a:endParaRPr sz="1800">
                <a:latin typeface="Helvetica Neue"/>
                <a:ea typeface="Helvetica Neue"/>
                <a:cs typeface="Helvetica Neue"/>
                <a:sym typeface="Helvetica Neue"/>
              </a:endParaRPr>
            </a:p>
          </p:txBody>
        </p:sp>
      </p:grpSp>
      <p:sp>
        <p:nvSpPr>
          <p:cNvPr id="2442" name="Shape 2442"/>
          <p:cNvSpPr/>
          <p:nvPr/>
        </p:nvSpPr>
        <p:spPr>
          <a:xfrm>
            <a:off x="968262" y="4266162"/>
            <a:ext cx="352800" cy="305700"/>
          </a:xfrm>
          <a:prstGeom prst="hexagon">
            <a:avLst>
              <a:gd name="adj" fmla="val 25000"/>
              <a:gd name="vf" fmla="val 115470"/>
            </a:avLst>
          </a:prstGeom>
          <a:solidFill>
            <a:srgbClr val="EEB211"/>
          </a:solidFill>
          <a:ln w="9525" cap="flat" cmpd="sng">
            <a:solidFill>
              <a:srgbClr val="EEB211"/>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2443" name="Shape 2443"/>
          <p:cNvSpPr/>
          <p:nvPr/>
        </p:nvSpPr>
        <p:spPr>
          <a:xfrm>
            <a:off x="3396312" y="2918725"/>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44" name="Shape 2444"/>
          <p:cNvSpPr/>
          <p:nvPr/>
        </p:nvSpPr>
        <p:spPr>
          <a:xfrm>
            <a:off x="4422600" y="3223825"/>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45" name="Shape 2445"/>
          <p:cNvSpPr/>
          <p:nvPr/>
        </p:nvSpPr>
        <p:spPr>
          <a:xfrm>
            <a:off x="2370025" y="2918725"/>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46" name="Shape 2446"/>
          <p:cNvSpPr/>
          <p:nvPr/>
        </p:nvSpPr>
        <p:spPr>
          <a:xfrm>
            <a:off x="4660800" y="245205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47" name="Shape 2447"/>
          <p:cNvSpPr/>
          <p:nvPr/>
        </p:nvSpPr>
        <p:spPr>
          <a:xfrm>
            <a:off x="4062150" y="27501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48" name="Shape 2448"/>
          <p:cNvSpPr/>
          <p:nvPr/>
        </p:nvSpPr>
        <p:spPr>
          <a:xfrm rot="-5400000">
            <a:off x="3436525" y="-639550"/>
            <a:ext cx="1078800" cy="4725000"/>
          </a:xfrm>
          <a:prstGeom prst="triangle">
            <a:avLst>
              <a:gd name="adj" fmla="val 49999"/>
            </a:avLst>
          </a:prstGeom>
          <a:solidFill>
            <a:srgbClr val="F4CCCC"/>
          </a:solidFill>
          <a:ln>
            <a:noFill/>
          </a:ln>
        </p:spPr>
        <p:txBody>
          <a:bodyPr lIns="91425" tIns="91425" rIns="91425" bIns="91425" anchor="ctr" anchorCtr="0">
            <a:noAutofit/>
          </a:bodyPr>
          <a:lstStyle/>
          <a:p>
            <a:pPr>
              <a:buClrTx/>
              <a:buFontTx/>
              <a:buNone/>
            </a:pPr>
            <a:endParaRPr/>
          </a:p>
        </p:txBody>
      </p:sp>
      <p:sp>
        <p:nvSpPr>
          <p:cNvPr id="2449" name="Shape 2449"/>
          <p:cNvSpPr/>
          <p:nvPr/>
        </p:nvSpPr>
        <p:spPr>
          <a:xfrm rot="-5400000">
            <a:off x="3306175" y="2030700"/>
            <a:ext cx="1078800" cy="4777800"/>
          </a:xfrm>
          <a:prstGeom prst="triangle">
            <a:avLst>
              <a:gd name="adj" fmla="val 49999"/>
            </a:avLst>
          </a:prstGeom>
          <a:solidFill>
            <a:srgbClr val="FFF2CC"/>
          </a:solidFill>
          <a:ln>
            <a:noFill/>
          </a:ln>
        </p:spPr>
        <p:txBody>
          <a:bodyPr lIns="91425" tIns="91425" rIns="91425" bIns="91425" anchor="ctr" anchorCtr="0">
            <a:noAutofit/>
          </a:bodyPr>
          <a:lstStyle/>
          <a:p>
            <a:pPr>
              <a:buClrTx/>
              <a:buFontTx/>
              <a:buNone/>
            </a:pPr>
            <a:endParaRPr/>
          </a:p>
        </p:txBody>
      </p:sp>
      <p:sp>
        <p:nvSpPr>
          <p:cNvPr id="2450" name="Shape 2450"/>
          <p:cNvSpPr/>
          <p:nvPr/>
        </p:nvSpPr>
        <p:spPr>
          <a:xfrm>
            <a:off x="6370075" y="1825375"/>
            <a:ext cx="2607600" cy="2746200"/>
          </a:xfrm>
          <a:prstGeom prst="roundRect">
            <a:avLst>
              <a:gd name="adj" fmla="val 0"/>
            </a:avLst>
          </a:prstGeom>
          <a:solidFill>
            <a:srgbClr val="FBB405"/>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3600" b="1">
                <a:latin typeface="Open Sans"/>
                <a:ea typeface="Open Sans"/>
                <a:cs typeface="Open Sans"/>
                <a:sym typeface="Open Sans"/>
              </a:rPr>
              <a:t>Sum Per User</a:t>
            </a:r>
          </a:p>
        </p:txBody>
      </p:sp>
      <p:sp>
        <p:nvSpPr>
          <p:cNvPr id="2451" name="Shape 2451"/>
          <p:cNvSpPr/>
          <p:nvPr/>
        </p:nvSpPr>
        <p:spPr>
          <a:xfrm>
            <a:off x="2596050" y="4266462"/>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52" name="Shape 2452"/>
          <p:cNvSpPr/>
          <p:nvPr/>
        </p:nvSpPr>
        <p:spPr>
          <a:xfrm>
            <a:off x="3217725" y="40461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53" name="Shape 2453"/>
          <p:cNvSpPr/>
          <p:nvPr/>
        </p:nvSpPr>
        <p:spPr>
          <a:xfrm>
            <a:off x="3777825" y="4448175"/>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54" name="Shape 2454"/>
          <p:cNvSpPr/>
          <p:nvPr/>
        </p:nvSpPr>
        <p:spPr>
          <a:xfrm>
            <a:off x="4483675" y="39956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55" name="Shape 2455"/>
          <p:cNvSpPr/>
          <p:nvPr/>
        </p:nvSpPr>
        <p:spPr>
          <a:xfrm>
            <a:off x="4959600" y="43512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56" name="Shape 2456"/>
          <p:cNvSpPr/>
          <p:nvPr/>
        </p:nvSpPr>
        <p:spPr>
          <a:xfrm>
            <a:off x="2731550" y="16176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57" name="Shape 2457"/>
          <p:cNvSpPr/>
          <p:nvPr/>
        </p:nvSpPr>
        <p:spPr>
          <a:xfrm>
            <a:off x="3696175" y="1389275"/>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58" name="Shape 2458"/>
          <p:cNvSpPr/>
          <p:nvPr/>
        </p:nvSpPr>
        <p:spPr>
          <a:xfrm>
            <a:off x="4660800" y="1389275"/>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59" name="Shape 24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21</a:t>
            </a:fld>
            <a:endParaRPr lang="en"/>
          </a:p>
        </p:txBody>
      </p:sp>
    </p:spTree>
    <p:extLst>
      <p:ext uri="{BB962C8B-B14F-4D97-AF65-F5344CB8AC3E}">
        <p14:creationId xmlns:p14="http://schemas.microsoft.com/office/powerpoint/2010/main" val="2993178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3"/>
        <p:cNvGrpSpPr/>
        <p:nvPr/>
      </p:nvGrpSpPr>
      <p:grpSpPr>
        <a:xfrm>
          <a:off x="0" y="0"/>
          <a:ext cx="0" cy="0"/>
          <a:chOff x="0" y="0"/>
          <a:chExt cx="0" cy="0"/>
        </a:xfrm>
      </p:grpSpPr>
      <p:sp>
        <p:nvSpPr>
          <p:cNvPr id="2464" name="Shape 2464"/>
          <p:cNvSpPr txBox="1">
            <a:spLocks noGrp="1"/>
          </p:cNvSpPr>
          <p:nvPr>
            <p:ph type="title"/>
          </p:nvPr>
        </p:nvSpPr>
        <p:spPr>
          <a:xfrm>
            <a:off x="311700" y="292625"/>
            <a:ext cx="8520600" cy="707400"/>
          </a:xfrm>
          <a:prstGeom prst="rect">
            <a:avLst/>
          </a:prstGeom>
        </p:spPr>
        <p:txBody>
          <a:bodyPr lIns="91425" tIns="91425" rIns="91425" bIns="91425" anchor="t" anchorCtr="0">
            <a:noAutofit/>
          </a:bodyPr>
          <a:lstStyle/>
          <a:p>
            <a:pPr lvl="0" rtl="0">
              <a:spcBef>
                <a:spcPts val="0"/>
              </a:spcBef>
              <a:buNone/>
            </a:pPr>
            <a:r>
              <a:rPr lang="en"/>
              <a:t>The Beam Model: </a:t>
            </a:r>
            <a:r>
              <a:rPr lang="en">
                <a:solidFill>
                  <a:srgbClr val="FBB405"/>
                </a:solidFill>
              </a:rPr>
              <a:t>What</a:t>
            </a:r>
            <a:r>
              <a:rPr lang="en"/>
              <a:t> are you computing?</a:t>
            </a:r>
          </a:p>
        </p:txBody>
      </p:sp>
      <p:cxnSp>
        <p:nvCxnSpPr>
          <p:cNvPr id="2465" name="Shape 2465"/>
          <p:cNvCxnSpPr>
            <a:endCxn id="2466" idx="0"/>
          </p:cNvCxnSpPr>
          <p:nvPr/>
        </p:nvCxnSpPr>
        <p:spPr>
          <a:xfrm>
            <a:off x="7391400" y="2086200"/>
            <a:ext cx="0" cy="733200"/>
          </a:xfrm>
          <a:prstGeom prst="straightConnector1">
            <a:avLst/>
          </a:prstGeom>
          <a:noFill/>
          <a:ln w="28575" cap="flat" cmpd="sng">
            <a:solidFill>
              <a:srgbClr val="000000"/>
            </a:solidFill>
            <a:prstDash val="solid"/>
            <a:round/>
            <a:headEnd type="none" w="lg" len="lg"/>
            <a:tailEnd type="triangle" w="lg" len="lg"/>
          </a:ln>
        </p:spPr>
      </p:cxnSp>
      <p:sp>
        <p:nvSpPr>
          <p:cNvPr id="2466" name="Shape 2466"/>
          <p:cNvSpPr/>
          <p:nvPr/>
        </p:nvSpPr>
        <p:spPr>
          <a:xfrm>
            <a:off x="6019800" y="2819400"/>
            <a:ext cx="2743200" cy="510600"/>
          </a:xfrm>
          <a:prstGeom prst="roundRect">
            <a:avLst>
              <a:gd name="adj" fmla="val 0"/>
            </a:avLst>
          </a:prstGeom>
          <a:solidFill>
            <a:srgbClr val="FBB405"/>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800" b="1">
                <a:latin typeface="Open Sans"/>
                <a:ea typeface="Open Sans"/>
                <a:cs typeface="Open Sans"/>
                <a:sym typeface="Open Sans"/>
              </a:rPr>
              <a:t>Sum Per Key</a:t>
            </a:r>
          </a:p>
        </p:txBody>
      </p:sp>
      <p:cxnSp>
        <p:nvCxnSpPr>
          <p:cNvPr id="2467" name="Shape 2467"/>
          <p:cNvCxnSpPr>
            <a:stCxn id="2466" idx="2"/>
          </p:cNvCxnSpPr>
          <p:nvPr/>
        </p:nvCxnSpPr>
        <p:spPr>
          <a:xfrm>
            <a:off x="7391400" y="3330000"/>
            <a:ext cx="0" cy="889800"/>
          </a:xfrm>
          <a:prstGeom prst="straightConnector1">
            <a:avLst/>
          </a:prstGeom>
          <a:noFill/>
          <a:ln w="28575" cap="flat" cmpd="sng">
            <a:solidFill>
              <a:srgbClr val="000000"/>
            </a:solidFill>
            <a:prstDash val="solid"/>
            <a:round/>
            <a:headEnd type="none" w="lg" len="lg"/>
            <a:tailEnd type="triangle" w="lg" len="lg"/>
          </a:ln>
        </p:spPr>
      </p:cxnSp>
      <p:sp>
        <p:nvSpPr>
          <p:cNvPr id="2468" name="Shape 2468"/>
          <p:cNvSpPr/>
          <p:nvPr/>
        </p:nvSpPr>
        <p:spPr>
          <a:xfrm>
            <a:off x="8077200" y="23622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69" name="Shape 2469"/>
          <p:cNvSpPr/>
          <p:nvPr/>
        </p:nvSpPr>
        <p:spPr>
          <a:xfrm>
            <a:off x="7772400" y="19050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70" name="Shape 2470"/>
          <p:cNvSpPr/>
          <p:nvPr/>
        </p:nvSpPr>
        <p:spPr>
          <a:xfrm>
            <a:off x="8007000" y="11430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71" name="Shape 2471"/>
          <p:cNvSpPr/>
          <p:nvPr/>
        </p:nvSpPr>
        <p:spPr>
          <a:xfrm>
            <a:off x="7627000" y="9906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72" name="Shape 2472"/>
          <p:cNvSpPr/>
          <p:nvPr/>
        </p:nvSpPr>
        <p:spPr>
          <a:xfrm>
            <a:off x="7549800" y="15240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73" name="Shape 2473"/>
          <p:cNvSpPr/>
          <p:nvPr/>
        </p:nvSpPr>
        <p:spPr>
          <a:xfrm>
            <a:off x="7925800" y="6093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74" name="Shape 2474"/>
          <p:cNvSpPr/>
          <p:nvPr/>
        </p:nvSpPr>
        <p:spPr>
          <a:xfrm>
            <a:off x="7702200" y="2286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75" name="Shape 2475"/>
          <p:cNvSpPr/>
          <p:nvPr/>
        </p:nvSpPr>
        <p:spPr>
          <a:xfrm>
            <a:off x="7925787" y="-165175"/>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2476" name="Shape 2476"/>
          <p:cNvGrpSpPr/>
          <p:nvPr/>
        </p:nvGrpSpPr>
        <p:grpSpPr>
          <a:xfrm>
            <a:off x="7543800" y="4495500"/>
            <a:ext cx="527400" cy="533700"/>
            <a:chOff x="7168800" y="4572000"/>
            <a:chExt cx="527400" cy="533700"/>
          </a:xfrm>
        </p:grpSpPr>
        <p:sp>
          <p:nvSpPr>
            <p:cNvPr id="2477" name="Shape 2477"/>
            <p:cNvSpPr/>
            <p:nvPr/>
          </p:nvSpPr>
          <p:spPr>
            <a:xfrm>
              <a:off x="7168800" y="45720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78" name="Shape 2478"/>
            <p:cNvSpPr/>
            <p:nvPr/>
          </p:nvSpPr>
          <p:spPr>
            <a:xfrm>
              <a:off x="7245000" y="46482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79" name="Shape 2479"/>
            <p:cNvSpPr/>
            <p:nvPr/>
          </p:nvSpPr>
          <p:spPr>
            <a:xfrm>
              <a:off x="7321200" y="47247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80" name="Shape 2480"/>
            <p:cNvSpPr/>
            <p:nvPr/>
          </p:nvSpPr>
          <p:spPr>
            <a:xfrm>
              <a:off x="7397400" y="48006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nvGrpSpPr>
          <p:cNvPr id="2481" name="Shape 2481"/>
          <p:cNvGrpSpPr/>
          <p:nvPr/>
        </p:nvGrpSpPr>
        <p:grpSpPr>
          <a:xfrm>
            <a:off x="7549800" y="3429000"/>
            <a:ext cx="445200" cy="457200"/>
            <a:chOff x="7549800" y="3733800"/>
            <a:chExt cx="445200" cy="457200"/>
          </a:xfrm>
        </p:grpSpPr>
        <p:sp>
          <p:nvSpPr>
            <p:cNvPr id="2482" name="Shape 2482"/>
            <p:cNvSpPr/>
            <p:nvPr/>
          </p:nvSpPr>
          <p:spPr>
            <a:xfrm>
              <a:off x="7549800" y="37338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83" name="Shape 2483"/>
            <p:cNvSpPr/>
            <p:nvPr/>
          </p:nvSpPr>
          <p:spPr>
            <a:xfrm>
              <a:off x="7620000" y="38100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84" name="Shape 2484"/>
            <p:cNvSpPr/>
            <p:nvPr/>
          </p:nvSpPr>
          <p:spPr>
            <a:xfrm>
              <a:off x="7696200" y="38859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nvGrpSpPr>
          <p:cNvPr id="2485" name="Shape 2485"/>
          <p:cNvGrpSpPr/>
          <p:nvPr/>
        </p:nvGrpSpPr>
        <p:grpSpPr>
          <a:xfrm>
            <a:off x="7924800" y="4038300"/>
            <a:ext cx="375000" cy="381300"/>
            <a:chOff x="7702200" y="4343400"/>
            <a:chExt cx="375000" cy="381300"/>
          </a:xfrm>
        </p:grpSpPr>
        <p:sp>
          <p:nvSpPr>
            <p:cNvPr id="2486" name="Shape 2486"/>
            <p:cNvSpPr/>
            <p:nvPr/>
          </p:nvSpPr>
          <p:spPr>
            <a:xfrm>
              <a:off x="7702200" y="43434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2487" name="Shape 2487"/>
            <p:cNvSpPr/>
            <p:nvPr/>
          </p:nvSpPr>
          <p:spPr>
            <a:xfrm>
              <a:off x="7778400" y="44196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2488" name="Shape 248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22</a:t>
            </a:fld>
            <a:endParaRPr lang="en"/>
          </a:p>
        </p:txBody>
      </p:sp>
      <p:grpSp>
        <p:nvGrpSpPr>
          <p:cNvPr id="2489" name="Shape 2489"/>
          <p:cNvGrpSpPr/>
          <p:nvPr/>
        </p:nvGrpSpPr>
        <p:grpSpPr>
          <a:xfrm>
            <a:off x="254963" y="3173487"/>
            <a:ext cx="5764815" cy="1274506"/>
            <a:chOff x="254975" y="3172065"/>
            <a:chExt cx="6997833" cy="1294704"/>
          </a:xfrm>
        </p:grpSpPr>
        <p:sp>
          <p:nvSpPr>
            <p:cNvPr id="2490" name="Shape 2490"/>
            <p:cNvSpPr txBox="1"/>
            <p:nvPr/>
          </p:nvSpPr>
          <p:spPr>
            <a:xfrm>
              <a:off x="311708" y="3576969"/>
              <a:ext cx="6941100" cy="889800"/>
            </a:xfrm>
            <a:prstGeom prst="rect">
              <a:avLst/>
            </a:prstGeom>
            <a:noFill/>
            <a:ln w="28575" cap="flat" cmpd="sng">
              <a:solidFill>
                <a:srgbClr val="7BAAF7"/>
              </a:solidFill>
              <a:prstDash val="solid"/>
              <a:round/>
              <a:headEnd type="none" w="med" len="med"/>
              <a:tailEnd type="none" w="med" len="med"/>
            </a:ln>
          </p:spPr>
          <p:txBody>
            <a:bodyPr lIns="91425" tIns="91425" rIns="91425" bIns="91425" anchor="t" anchorCtr="0">
              <a:noAutofit/>
            </a:bodyPr>
            <a:lstStyle/>
            <a:p>
              <a:pPr marR="177800">
                <a:lnSpc>
                  <a:spcPct val="115000"/>
                </a:lnSpc>
                <a:buClrTx/>
                <a:buFontTx/>
                <a:buNone/>
              </a:pPr>
              <a:r>
                <a:rPr lang="en" sz="1800">
                  <a:latin typeface="Consolas"/>
                  <a:ea typeface="Consolas"/>
                  <a:cs typeface="Consolas"/>
                  <a:sym typeface="Consolas"/>
                </a:rPr>
                <a:t>input.apply(</a:t>
              </a:r>
              <a:r>
                <a:rPr lang="en" sz="2400" b="1">
                  <a:solidFill>
                    <a:srgbClr val="FBB405"/>
                  </a:solidFill>
                  <a:latin typeface="Consolas"/>
                  <a:ea typeface="Consolas"/>
                  <a:cs typeface="Consolas"/>
                  <a:sym typeface="Consolas"/>
                </a:rPr>
                <a:t>Sum.integersPerKey()</a:t>
              </a:r>
              <a:r>
                <a:rPr lang="en" sz="1800">
                  <a:latin typeface="Consolas"/>
                  <a:ea typeface="Consolas"/>
                  <a:cs typeface="Consolas"/>
                  <a:sym typeface="Consolas"/>
                </a:rPr>
                <a:t>)</a:t>
              </a:r>
            </a:p>
            <a:p>
              <a:pPr marR="177800">
                <a:lnSpc>
                  <a:spcPct val="115000"/>
                </a:lnSpc>
                <a:buClrTx/>
                <a:buFontTx/>
                <a:buNone/>
              </a:pPr>
              <a:r>
                <a:rPr lang="en" sz="1800">
                  <a:latin typeface="Consolas"/>
                  <a:ea typeface="Consolas"/>
                  <a:cs typeface="Consolas"/>
                  <a:sym typeface="Consolas"/>
                </a:rPr>
                <a:t>     .apply(BigQueryIO.Write.to(...));</a:t>
              </a:r>
            </a:p>
          </p:txBody>
        </p:sp>
        <p:sp>
          <p:nvSpPr>
            <p:cNvPr id="2491" name="Shape 2491"/>
            <p:cNvSpPr txBox="1"/>
            <p:nvPr/>
          </p:nvSpPr>
          <p:spPr>
            <a:xfrm>
              <a:off x="254975" y="3172065"/>
              <a:ext cx="964500" cy="305100"/>
            </a:xfrm>
            <a:prstGeom prst="rect">
              <a:avLst/>
            </a:prstGeom>
            <a:noFill/>
            <a:ln>
              <a:noFill/>
            </a:ln>
          </p:spPr>
          <p:txBody>
            <a:bodyPr lIns="91425" tIns="91425" rIns="91425" bIns="91425" anchor="t" anchorCtr="0">
              <a:noAutofit/>
            </a:bodyPr>
            <a:lstStyle/>
            <a:p>
              <a:pPr>
                <a:buClrTx/>
                <a:buFontTx/>
                <a:buNone/>
              </a:pPr>
              <a:r>
                <a:rPr lang="en" sz="1800" b="1">
                  <a:solidFill>
                    <a:srgbClr val="7BAAF7"/>
                  </a:solidFill>
                  <a:latin typeface="Open Sans"/>
                  <a:ea typeface="Open Sans"/>
                  <a:cs typeface="Open Sans"/>
                  <a:sym typeface="Open Sans"/>
                </a:rPr>
                <a:t>Java</a:t>
              </a:r>
            </a:p>
          </p:txBody>
        </p:sp>
      </p:grpSp>
      <p:grpSp>
        <p:nvGrpSpPr>
          <p:cNvPr id="2492" name="Shape 2492"/>
          <p:cNvGrpSpPr/>
          <p:nvPr/>
        </p:nvGrpSpPr>
        <p:grpSpPr>
          <a:xfrm>
            <a:off x="311557" y="1337742"/>
            <a:ext cx="4789879" cy="1195303"/>
            <a:chOff x="278526" y="1137256"/>
            <a:chExt cx="7320616" cy="1711733"/>
          </a:xfrm>
        </p:grpSpPr>
        <p:sp>
          <p:nvSpPr>
            <p:cNvPr id="2493" name="Shape 2493"/>
            <p:cNvSpPr txBox="1"/>
            <p:nvPr/>
          </p:nvSpPr>
          <p:spPr>
            <a:xfrm>
              <a:off x="302242" y="1673890"/>
              <a:ext cx="7296900" cy="1175100"/>
            </a:xfrm>
            <a:prstGeom prst="rect">
              <a:avLst/>
            </a:prstGeom>
            <a:noFill/>
            <a:ln w="28575" cap="flat" cmpd="sng">
              <a:solidFill>
                <a:schemeClr val="lt2"/>
              </a:solidFill>
              <a:prstDash val="solid"/>
              <a:round/>
              <a:headEnd type="none" w="med" len="med"/>
              <a:tailEnd type="none" w="med" len="med"/>
            </a:ln>
          </p:spPr>
          <p:txBody>
            <a:bodyPr lIns="91425" tIns="91425" rIns="91425" bIns="91425" anchor="t" anchorCtr="0">
              <a:noAutofit/>
            </a:bodyPr>
            <a:lstStyle/>
            <a:p>
              <a:pPr marR="177800">
                <a:lnSpc>
                  <a:spcPct val="115000"/>
                </a:lnSpc>
                <a:buClrTx/>
                <a:buFontTx/>
                <a:buNone/>
              </a:pPr>
              <a:r>
                <a:rPr lang="en" sz="1800">
                  <a:latin typeface="Consolas"/>
                  <a:ea typeface="Consolas"/>
                  <a:cs typeface="Consolas"/>
                  <a:sym typeface="Consolas"/>
                </a:rPr>
                <a:t>input | </a:t>
              </a:r>
              <a:r>
                <a:rPr lang="en" sz="2400" b="1">
                  <a:solidFill>
                    <a:srgbClr val="FBB405"/>
                  </a:solidFill>
                  <a:latin typeface="Consolas"/>
                  <a:ea typeface="Consolas"/>
                  <a:cs typeface="Consolas"/>
                  <a:sym typeface="Consolas"/>
                </a:rPr>
                <a:t>Sum.PerKey()</a:t>
              </a:r>
            </a:p>
            <a:p>
              <a:pPr marR="177800">
                <a:lnSpc>
                  <a:spcPct val="115000"/>
                </a:lnSpc>
                <a:buClrTx/>
                <a:buFontTx/>
                <a:buNone/>
              </a:pPr>
              <a:r>
                <a:rPr lang="en" sz="1800">
                  <a:latin typeface="Consolas"/>
                  <a:ea typeface="Consolas"/>
                  <a:cs typeface="Consolas"/>
                  <a:sym typeface="Consolas"/>
                </a:rPr>
                <a:t>      | Write(BigQuerySink(...))</a:t>
              </a:r>
            </a:p>
            <a:p>
              <a:pPr marR="177800">
                <a:lnSpc>
                  <a:spcPct val="115000"/>
                </a:lnSpc>
                <a:buClrTx/>
                <a:buFontTx/>
                <a:buNone/>
              </a:pPr>
              <a:endParaRPr sz="1800" b="1">
                <a:solidFill>
                  <a:srgbClr val="4DB6AC"/>
                </a:solidFill>
                <a:latin typeface="Consolas"/>
                <a:ea typeface="Consolas"/>
                <a:cs typeface="Consolas"/>
                <a:sym typeface="Consolas"/>
              </a:endParaRPr>
            </a:p>
          </p:txBody>
        </p:sp>
        <p:sp>
          <p:nvSpPr>
            <p:cNvPr id="2494" name="Shape 2494"/>
            <p:cNvSpPr txBox="1"/>
            <p:nvPr/>
          </p:nvSpPr>
          <p:spPr>
            <a:xfrm>
              <a:off x="278526" y="1137256"/>
              <a:ext cx="5202900" cy="436800"/>
            </a:xfrm>
            <a:prstGeom prst="rect">
              <a:avLst/>
            </a:prstGeom>
            <a:noFill/>
            <a:ln>
              <a:noFill/>
            </a:ln>
          </p:spPr>
          <p:txBody>
            <a:bodyPr lIns="91425" tIns="91425" rIns="91425" bIns="91425" anchor="t" anchorCtr="0">
              <a:noAutofit/>
            </a:bodyPr>
            <a:lstStyle/>
            <a:p>
              <a:pPr>
                <a:buClrTx/>
                <a:buFontTx/>
                <a:buNone/>
              </a:pPr>
              <a:r>
                <a:rPr lang="en" sz="1800" b="1">
                  <a:solidFill>
                    <a:srgbClr val="B3A77D"/>
                  </a:solidFill>
                  <a:latin typeface="Open Sans"/>
                  <a:ea typeface="Open Sans"/>
                  <a:cs typeface="Open Sans"/>
                  <a:sym typeface="Open Sans"/>
                </a:rPr>
                <a:t>Python</a:t>
              </a:r>
            </a:p>
          </p:txBody>
        </p:sp>
      </p:grpSp>
    </p:spTree>
    <p:extLst>
      <p:ext uri="{BB962C8B-B14F-4D97-AF65-F5344CB8AC3E}">
        <p14:creationId xmlns:p14="http://schemas.microsoft.com/office/powerpoint/2010/main" val="3201275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7"/>
        <p:cNvGrpSpPr/>
        <p:nvPr/>
      </p:nvGrpSpPr>
      <p:grpSpPr>
        <a:xfrm>
          <a:off x="0" y="0"/>
          <a:ext cx="0" cy="0"/>
          <a:chOff x="0" y="0"/>
          <a:chExt cx="0" cy="0"/>
        </a:xfrm>
      </p:grpSpPr>
      <p:sp>
        <p:nvSpPr>
          <p:cNvPr id="2968" name="Google Shape;2968;p47"/>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F4B400"/>
                </a:solidFill>
                <a:latin typeface="Open Sans"/>
                <a:ea typeface="Open Sans"/>
                <a:cs typeface="Open Sans"/>
                <a:sym typeface="Open Sans"/>
              </a:rPr>
              <a:t>What</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are you computing? </a:t>
            </a:r>
            <a:endParaRPr sz="2700" dirty="0">
              <a:solidFill>
                <a:srgbClr val="222222"/>
              </a:solidFill>
              <a:latin typeface="Open Sans"/>
              <a:ea typeface="Open Sans"/>
              <a:cs typeface="Open Sans"/>
              <a:sym typeface="Open Sans"/>
            </a:endParaRPr>
          </a:p>
        </p:txBody>
      </p:sp>
      <p:sp>
        <p:nvSpPr>
          <p:cNvPr id="2969" name="Google Shape;2969;p47"/>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sp>
        <p:nvSpPr>
          <p:cNvPr id="2970" name="Google Shape;2970;p47"/>
          <p:cNvSpPr/>
          <p:nvPr/>
        </p:nvSpPr>
        <p:spPr>
          <a:xfrm>
            <a:off x="910780" y="2795650"/>
            <a:ext cx="1300800" cy="617400"/>
          </a:xfrm>
          <a:prstGeom prst="can">
            <a:avLst>
              <a:gd name="adj" fmla="val 25000"/>
            </a:avLst>
          </a:prstGeom>
          <a:solidFill>
            <a:srgbClr val="A0C3FF"/>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1" name="Google Shape;2971;p47"/>
          <p:cNvSpPr/>
          <p:nvPr/>
        </p:nvSpPr>
        <p:spPr>
          <a:xfrm>
            <a:off x="1434033" y="3178250"/>
            <a:ext cx="195900" cy="195900"/>
          </a:xfrm>
          <a:prstGeom prst="ellipse">
            <a:avLst/>
          </a:prstGeom>
          <a:solidFill>
            <a:srgbClr val="FFE168"/>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7"/>
          <p:cNvSpPr/>
          <p:nvPr/>
        </p:nvSpPr>
        <p:spPr>
          <a:xfrm>
            <a:off x="1188988" y="3011500"/>
            <a:ext cx="214800" cy="185700"/>
          </a:xfrm>
          <a:prstGeom prst="triangle">
            <a:avLst>
              <a:gd name="adj" fmla="val 50000"/>
            </a:avLst>
          </a:prstGeom>
          <a:solidFill>
            <a:srgbClr val="ED9D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7"/>
          <p:cNvSpPr/>
          <p:nvPr/>
        </p:nvSpPr>
        <p:spPr>
          <a:xfrm>
            <a:off x="962858" y="3112150"/>
            <a:ext cx="195900" cy="195900"/>
          </a:xfrm>
          <a:prstGeom prst="ellipse">
            <a:avLst/>
          </a:prstGeom>
          <a:solidFill>
            <a:srgbClr val="7BCFA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7"/>
          <p:cNvSpPr/>
          <p:nvPr/>
        </p:nvSpPr>
        <p:spPr>
          <a:xfrm>
            <a:off x="3869380" y="2795645"/>
            <a:ext cx="1300800" cy="617400"/>
          </a:xfrm>
          <a:prstGeom prst="can">
            <a:avLst>
              <a:gd name="adj" fmla="val 25000"/>
            </a:avLst>
          </a:prstGeom>
          <a:solidFill>
            <a:srgbClr val="A0C3FF"/>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5" name="Google Shape;2975;p47"/>
          <p:cNvSpPr/>
          <p:nvPr/>
        </p:nvSpPr>
        <p:spPr>
          <a:xfrm>
            <a:off x="3850468" y="1389663"/>
            <a:ext cx="1300800" cy="617400"/>
          </a:xfrm>
          <a:prstGeom prst="can">
            <a:avLst>
              <a:gd name="adj" fmla="val 25000"/>
            </a:avLst>
          </a:prstGeom>
          <a:solidFill>
            <a:srgbClr val="A0C3FF"/>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6" name="Google Shape;2976;p47"/>
          <p:cNvSpPr/>
          <p:nvPr/>
        </p:nvSpPr>
        <p:spPr>
          <a:xfrm>
            <a:off x="3898619" y="1718055"/>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7" name="Google Shape;2977;p47"/>
          <p:cNvSpPr/>
          <p:nvPr/>
        </p:nvSpPr>
        <p:spPr>
          <a:xfrm>
            <a:off x="4155295" y="1631249"/>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8" name="Google Shape;2978;p47"/>
          <p:cNvSpPr/>
          <p:nvPr/>
        </p:nvSpPr>
        <p:spPr>
          <a:xfrm>
            <a:off x="4459056" y="1770142"/>
            <a:ext cx="138900" cy="1389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79" name="Google Shape;2979;p47"/>
          <p:cNvSpPr/>
          <p:nvPr/>
        </p:nvSpPr>
        <p:spPr>
          <a:xfrm>
            <a:off x="4655670" y="1631249"/>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0" name="Google Shape;2980;p47"/>
          <p:cNvSpPr/>
          <p:nvPr/>
        </p:nvSpPr>
        <p:spPr>
          <a:xfrm>
            <a:off x="4903106" y="1740930"/>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1" name="Google Shape;2981;p47"/>
          <p:cNvSpPr/>
          <p:nvPr/>
        </p:nvSpPr>
        <p:spPr>
          <a:xfrm>
            <a:off x="4401294" y="3136367"/>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2" name="Google Shape;2982;p47"/>
          <p:cNvSpPr/>
          <p:nvPr/>
        </p:nvSpPr>
        <p:spPr>
          <a:xfrm>
            <a:off x="3959108" y="3056499"/>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3" name="Google Shape;2983;p47"/>
          <p:cNvSpPr/>
          <p:nvPr/>
        </p:nvSpPr>
        <p:spPr>
          <a:xfrm>
            <a:off x="4908543" y="3087880"/>
            <a:ext cx="138900" cy="1389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4" name="Google Shape;2984;p47"/>
          <p:cNvSpPr/>
          <p:nvPr/>
        </p:nvSpPr>
        <p:spPr>
          <a:xfrm>
            <a:off x="3993258" y="3024261"/>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5" name="Google Shape;2985;p47"/>
          <p:cNvSpPr/>
          <p:nvPr/>
        </p:nvSpPr>
        <p:spPr>
          <a:xfrm>
            <a:off x="4433831" y="3101267"/>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2986" name="Google Shape;2986;p47"/>
          <p:cNvCxnSpPr>
            <a:stCxn id="2976" idx="2"/>
            <a:endCxn id="2985" idx="0"/>
          </p:cNvCxnSpPr>
          <p:nvPr/>
        </p:nvCxnSpPr>
        <p:spPr>
          <a:xfrm>
            <a:off x="3968069" y="1856955"/>
            <a:ext cx="535200" cy="12444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987" name="Google Shape;2987;p47"/>
          <p:cNvCxnSpPr>
            <a:stCxn id="2980" idx="2"/>
            <a:endCxn id="2985" idx="0"/>
          </p:cNvCxnSpPr>
          <p:nvPr/>
        </p:nvCxnSpPr>
        <p:spPr>
          <a:xfrm flipH="1">
            <a:off x="4503356" y="1879830"/>
            <a:ext cx="469200" cy="12213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2988" name="Google Shape;2988;p47"/>
          <p:cNvSpPr/>
          <p:nvPr/>
        </p:nvSpPr>
        <p:spPr>
          <a:xfrm>
            <a:off x="6827980" y="2750920"/>
            <a:ext cx="1300800" cy="617400"/>
          </a:xfrm>
          <a:prstGeom prst="can">
            <a:avLst>
              <a:gd name="adj" fmla="val 25000"/>
            </a:avLst>
          </a:prstGeom>
          <a:solidFill>
            <a:srgbClr val="A0C3FF"/>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89" name="Google Shape;2989;p47"/>
          <p:cNvSpPr/>
          <p:nvPr/>
        </p:nvSpPr>
        <p:spPr>
          <a:xfrm>
            <a:off x="6790130" y="1379263"/>
            <a:ext cx="1300800" cy="617400"/>
          </a:xfrm>
          <a:prstGeom prst="can">
            <a:avLst>
              <a:gd name="adj" fmla="val 25000"/>
            </a:avLst>
          </a:prstGeom>
          <a:solidFill>
            <a:srgbClr val="A0C3FF"/>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0" name="Google Shape;2990;p47"/>
          <p:cNvSpPr/>
          <p:nvPr/>
        </p:nvSpPr>
        <p:spPr>
          <a:xfrm>
            <a:off x="6838281" y="1707655"/>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1" name="Google Shape;2991;p47"/>
          <p:cNvSpPr/>
          <p:nvPr/>
        </p:nvSpPr>
        <p:spPr>
          <a:xfrm>
            <a:off x="7094958" y="1620849"/>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2" name="Google Shape;2992;p47"/>
          <p:cNvSpPr/>
          <p:nvPr/>
        </p:nvSpPr>
        <p:spPr>
          <a:xfrm>
            <a:off x="7398719" y="1759742"/>
            <a:ext cx="138900" cy="1389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3" name="Google Shape;2993;p47"/>
          <p:cNvSpPr/>
          <p:nvPr/>
        </p:nvSpPr>
        <p:spPr>
          <a:xfrm>
            <a:off x="7595333" y="1620849"/>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4" name="Google Shape;2994;p47"/>
          <p:cNvSpPr/>
          <p:nvPr/>
        </p:nvSpPr>
        <p:spPr>
          <a:xfrm>
            <a:off x="7842769" y="1730530"/>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5" name="Google Shape;2995;p47"/>
          <p:cNvSpPr/>
          <p:nvPr/>
        </p:nvSpPr>
        <p:spPr>
          <a:xfrm>
            <a:off x="7373369" y="3124867"/>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6" name="Google Shape;2996;p47"/>
          <p:cNvSpPr/>
          <p:nvPr/>
        </p:nvSpPr>
        <p:spPr>
          <a:xfrm>
            <a:off x="6931183" y="3044999"/>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7" name="Google Shape;2997;p47"/>
          <p:cNvSpPr/>
          <p:nvPr/>
        </p:nvSpPr>
        <p:spPr>
          <a:xfrm>
            <a:off x="7880619" y="3076380"/>
            <a:ext cx="138900" cy="1389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8" name="Google Shape;2998;p47"/>
          <p:cNvSpPr/>
          <p:nvPr/>
        </p:nvSpPr>
        <p:spPr>
          <a:xfrm>
            <a:off x="6965333" y="3012761"/>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999" name="Google Shape;2999;p47"/>
          <p:cNvSpPr/>
          <p:nvPr/>
        </p:nvSpPr>
        <p:spPr>
          <a:xfrm>
            <a:off x="7405906" y="3089767"/>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00" name="Google Shape;3000;p47"/>
          <p:cNvSpPr/>
          <p:nvPr/>
        </p:nvSpPr>
        <p:spPr>
          <a:xfrm>
            <a:off x="6790175" y="1969150"/>
            <a:ext cx="1300800" cy="921000"/>
          </a:xfrm>
          <a:prstGeom prst="downArrow">
            <a:avLst>
              <a:gd name="adj1" fmla="val 50000"/>
              <a:gd name="adj2" fmla="val 46648"/>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01" name="Google Shape;3001;p47"/>
          <p:cNvCxnSpPr>
            <a:stCxn id="3002" idx="2"/>
            <a:endCxn id="3003" idx="0"/>
          </p:cNvCxnSpPr>
          <p:nvPr/>
        </p:nvCxnSpPr>
        <p:spPr>
          <a:xfrm>
            <a:off x="7281007" y="2421491"/>
            <a:ext cx="197700" cy="147900"/>
          </a:xfrm>
          <a:prstGeom prst="straightConnector1">
            <a:avLst/>
          </a:prstGeom>
          <a:noFill/>
          <a:ln w="19050" cap="flat" cmpd="sng">
            <a:solidFill>
              <a:srgbClr val="666666"/>
            </a:solidFill>
            <a:prstDash val="solid"/>
            <a:round/>
            <a:headEnd type="none" w="med" len="med"/>
            <a:tailEnd type="triangle" w="med" len="med"/>
          </a:ln>
        </p:spPr>
      </p:cxnSp>
      <p:cxnSp>
        <p:nvCxnSpPr>
          <p:cNvPr id="3004" name="Google Shape;3004;p47"/>
          <p:cNvCxnSpPr>
            <a:stCxn id="3005" idx="2"/>
            <a:endCxn id="3006" idx="0"/>
          </p:cNvCxnSpPr>
          <p:nvPr/>
        </p:nvCxnSpPr>
        <p:spPr>
          <a:xfrm>
            <a:off x="7474341" y="2178199"/>
            <a:ext cx="147000" cy="147900"/>
          </a:xfrm>
          <a:prstGeom prst="straightConnector1">
            <a:avLst/>
          </a:prstGeom>
          <a:noFill/>
          <a:ln w="19050" cap="flat" cmpd="sng">
            <a:solidFill>
              <a:srgbClr val="666666"/>
            </a:solidFill>
            <a:prstDash val="solid"/>
            <a:round/>
            <a:headEnd type="none" w="med" len="med"/>
            <a:tailEnd type="triangle" w="med" len="med"/>
          </a:ln>
        </p:spPr>
      </p:cxnSp>
      <p:cxnSp>
        <p:nvCxnSpPr>
          <p:cNvPr id="3007" name="Google Shape;3007;p47"/>
          <p:cNvCxnSpPr>
            <a:stCxn id="3006" idx="2"/>
            <a:endCxn id="3003" idx="0"/>
          </p:cNvCxnSpPr>
          <p:nvPr/>
        </p:nvCxnSpPr>
        <p:spPr>
          <a:xfrm flipH="1">
            <a:off x="7478548" y="2421510"/>
            <a:ext cx="142800" cy="147900"/>
          </a:xfrm>
          <a:prstGeom prst="straightConnector1">
            <a:avLst/>
          </a:prstGeom>
          <a:noFill/>
          <a:ln w="19050" cap="flat" cmpd="sng">
            <a:solidFill>
              <a:srgbClr val="666666"/>
            </a:solidFill>
            <a:prstDash val="solid"/>
            <a:round/>
            <a:headEnd type="none" w="med" len="med"/>
            <a:tailEnd type="triangle" w="med" len="med"/>
          </a:ln>
        </p:spPr>
      </p:cxnSp>
      <p:cxnSp>
        <p:nvCxnSpPr>
          <p:cNvPr id="3008" name="Google Shape;3008;p47"/>
          <p:cNvCxnSpPr>
            <a:stCxn id="3005" idx="2"/>
            <a:endCxn id="3002" idx="0"/>
          </p:cNvCxnSpPr>
          <p:nvPr/>
        </p:nvCxnSpPr>
        <p:spPr>
          <a:xfrm flipH="1">
            <a:off x="7281141" y="2178199"/>
            <a:ext cx="193200" cy="147900"/>
          </a:xfrm>
          <a:prstGeom prst="straightConnector1">
            <a:avLst/>
          </a:prstGeom>
          <a:noFill/>
          <a:ln w="19050" cap="flat" cmpd="sng">
            <a:solidFill>
              <a:srgbClr val="666666"/>
            </a:solidFill>
            <a:prstDash val="solid"/>
            <a:round/>
            <a:headEnd type="none" w="med" len="med"/>
            <a:tailEnd type="triangle" w="med" len="med"/>
          </a:ln>
        </p:spPr>
      </p:cxnSp>
      <p:sp>
        <p:nvSpPr>
          <p:cNvPr id="3005" name="Google Shape;3005;p47"/>
          <p:cNvSpPr/>
          <p:nvPr/>
        </p:nvSpPr>
        <p:spPr>
          <a:xfrm>
            <a:off x="7402941" y="2082799"/>
            <a:ext cx="142800" cy="95400"/>
          </a:xfrm>
          <a:prstGeom prst="roundRect">
            <a:avLst>
              <a:gd name="adj" fmla="val 0"/>
            </a:avLst>
          </a:prstGeom>
          <a:solidFill>
            <a:srgbClr val="D84437"/>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p:txBody>
      </p:sp>
      <p:sp>
        <p:nvSpPr>
          <p:cNvPr id="3006" name="Google Shape;3006;p47"/>
          <p:cNvSpPr/>
          <p:nvPr/>
        </p:nvSpPr>
        <p:spPr>
          <a:xfrm>
            <a:off x="7549948" y="2326110"/>
            <a:ext cx="142800" cy="95400"/>
          </a:xfrm>
          <a:prstGeom prst="roundRect">
            <a:avLst>
              <a:gd name="adj" fmla="val 0"/>
            </a:avLst>
          </a:prstGeom>
          <a:solidFill>
            <a:srgbClr val="741B47"/>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p:txBody>
      </p:sp>
      <p:sp>
        <p:nvSpPr>
          <p:cNvPr id="3003" name="Google Shape;3003;p47"/>
          <p:cNvSpPr/>
          <p:nvPr/>
        </p:nvSpPr>
        <p:spPr>
          <a:xfrm>
            <a:off x="7407160" y="2569402"/>
            <a:ext cx="142800" cy="95400"/>
          </a:xfrm>
          <a:prstGeom prst="roundRect">
            <a:avLst>
              <a:gd name="adj" fmla="val 0"/>
            </a:avLst>
          </a:prstGeom>
          <a:solidFill>
            <a:srgbClr val="E69138"/>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p:txBody>
      </p:sp>
      <p:sp>
        <p:nvSpPr>
          <p:cNvPr id="3002" name="Google Shape;3002;p47"/>
          <p:cNvSpPr/>
          <p:nvPr/>
        </p:nvSpPr>
        <p:spPr>
          <a:xfrm>
            <a:off x="7209607" y="2326091"/>
            <a:ext cx="142800" cy="95400"/>
          </a:xfrm>
          <a:prstGeom prst="roundRect">
            <a:avLst>
              <a:gd name="adj" fmla="val 0"/>
            </a:avLst>
          </a:prstGeom>
          <a:solidFill>
            <a:srgbClr val="F4B400"/>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rgbClr val="FFFFFF"/>
              </a:solidFill>
              <a:latin typeface="Open Sans"/>
              <a:ea typeface="Open Sans"/>
              <a:cs typeface="Open Sans"/>
              <a:sym typeface="Open Sans"/>
            </a:endParaRPr>
          </a:p>
        </p:txBody>
      </p:sp>
      <p:sp>
        <p:nvSpPr>
          <p:cNvPr id="3009" name="Google Shape;3009;p47"/>
          <p:cNvSpPr/>
          <p:nvPr/>
        </p:nvSpPr>
        <p:spPr>
          <a:xfrm>
            <a:off x="910780" y="1426375"/>
            <a:ext cx="1300800" cy="617400"/>
          </a:xfrm>
          <a:prstGeom prst="can">
            <a:avLst>
              <a:gd name="adj" fmla="val 25000"/>
            </a:avLst>
          </a:prstGeom>
          <a:solidFill>
            <a:srgbClr val="A0C3FF"/>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0" name="Google Shape;3010;p47"/>
          <p:cNvSpPr/>
          <p:nvPr/>
        </p:nvSpPr>
        <p:spPr>
          <a:xfrm>
            <a:off x="958931" y="1754767"/>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1" name="Google Shape;3011;p47"/>
          <p:cNvSpPr/>
          <p:nvPr/>
        </p:nvSpPr>
        <p:spPr>
          <a:xfrm>
            <a:off x="1215608" y="1667961"/>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2" name="Google Shape;3012;p47"/>
          <p:cNvSpPr/>
          <p:nvPr/>
        </p:nvSpPr>
        <p:spPr>
          <a:xfrm>
            <a:off x="1519368" y="1806854"/>
            <a:ext cx="138900" cy="1389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3" name="Google Shape;3013;p47"/>
          <p:cNvSpPr/>
          <p:nvPr/>
        </p:nvSpPr>
        <p:spPr>
          <a:xfrm>
            <a:off x="1715983" y="1667961"/>
            <a:ext cx="138900" cy="1389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4" name="Google Shape;3014;p47"/>
          <p:cNvSpPr/>
          <p:nvPr/>
        </p:nvSpPr>
        <p:spPr>
          <a:xfrm>
            <a:off x="1963419" y="1777642"/>
            <a:ext cx="138900" cy="1389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5" name="Google Shape;3015;p47"/>
          <p:cNvSpPr/>
          <p:nvPr/>
        </p:nvSpPr>
        <p:spPr>
          <a:xfrm>
            <a:off x="1690400" y="3011500"/>
            <a:ext cx="214800" cy="185700"/>
          </a:xfrm>
          <a:prstGeom prst="triangle">
            <a:avLst>
              <a:gd name="adj" fmla="val 50000"/>
            </a:avLst>
          </a:prstGeom>
          <a:solidFill>
            <a:srgbClr val="ED9D97"/>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7"/>
          <p:cNvSpPr/>
          <p:nvPr/>
        </p:nvSpPr>
        <p:spPr>
          <a:xfrm>
            <a:off x="1965683" y="3112150"/>
            <a:ext cx="195900" cy="195900"/>
          </a:xfrm>
          <a:prstGeom prst="ellipse">
            <a:avLst/>
          </a:prstGeom>
          <a:solidFill>
            <a:srgbClr val="7BCFA9"/>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17" name="Google Shape;3017;p47"/>
          <p:cNvCxnSpPr>
            <a:stCxn id="3012" idx="2"/>
            <a:endCxn id="2971" idx="0"/>
          </p:cNvCxnSpPr>
          <p:nvPr/>
        </p:nvCxnSpPr>
        <p:spPr>
          <a:xfrm flipH="1">
            <a:off x="1532118" y="1945754"/>
            <a:ext cx="56700" cy="1232400"/>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3018" name="Google Shape;3018;p47"/>
          <p:cNvSpPr txBox="1"/>
          <p:nvPr/>
        </p:nvSpPr>
        <p:spPr>
          <a:xfrm>
            <a:off x="119066" y="3621431"/>
            <a:ext cx="2884200" cy="578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solidFill>
                  <a:schemeClr val="accent2"/>
                </a:solidFill>
                <a:latin typeface="Open Sans"/>
                <a:ea typeface="Open Sans"/>
                <a:cs typeface="Open Sans"/>
                <a:sym typeface="Open Sans"/>
              </a:rPr>
              <a:t>Element-Wise</a:t>
            </a:r>
            <a:endParaRPr sz="1800" b="1">
              <a:solidFill>
                <a:schemeClr val="accent2"/>
              </a:solidFill>
              <a:latin typeface="Open Sans"/>
              <a:ea typeface="Open Sans"/>
              <a:cs typeface="Open Sans"/>
              <a:sym typeface="Open Sans"/>
            </a:endParaRPr>
          </a:p>
        </p:txBody>
      </p:sp>
      <p:sp>
        <p:nvSpPr>
          <p:cNvPr id="3019" name="Google Shape;3019;p47"/>
          <p:cNvSpPr txBox="1"/>
          <p:nvPr/>
        </p:nvSpPr>
        <p:spPr>
          <a:xfrm>
            <a:off x="3091007" y="3621431"/>
            <a:ext cx="2884200" cy="578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solidFill>
                  <a:schemeClr val="accent2"/>
                </a:solidFill>
                <a:latin typeface="Open Sans"/>
                <a:ea typeface="Open Sans"/>
                <a:cs typeface="Open Sans"/>
                <a:sym typeface="Open Sans"/>
              </a:rPr>
              <a:t>Aggregating</a:t>
            </a:r>
            <a:endParaRPr sz="1800" b="1">
              <a:solidFill>
                <a:schemeClr val="accent2"/>
              </a:solidFill>
              <a:latin typeface="Open Sans"/>
              <a:ea typeface="Open Sans"/>
              <a:cs typeface="Open Sans"/>
              <a:sym typeface="Open Sans"/>
            </a:endParaRPr>
          </a:p>
        </p:txBody>
      </p:sp>
      <p:sp>
        <p:nvSpPr>
          <p:cNvPr id="3020" name="Google Shape;3020;p47"/>
          <p:cNvSpPr txBox="1"/>
          <p:nvPr/>
        </p:nvSpPr>
        <p:spPr>
          <a:xfrm>
            <a:off x="6064555" y="3621431"/>
            <a:ext cx="2884200" cy="5787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None/>
            </a:pPr>
            <a:r>
              <a:rPr lang="en" sz="1800" b="1">
                <a:solidFill>
                  <a:schemeClr val="accent2"/>
                </a:solidFill>
                <a:latin typeface="Open Sans"/>
                <a:ea typeface="Open Sans"/>
                <a:cs typeface="Open Sans"/>
                <a:sym typeface="Open Sans"/>
              </a:rPr>
              <a:t>Composite</a:t>
            </a:r>
            <a:endParaRPr sz="1800" b="1">
              <a:solidFill>
                <a:schemeClr val="accent2"/>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sp>
        <p:nvSpPr>
          <p:cNvPr id="2203" name="Google Shape;2203;p40"/>
          <p:cNvSpPr txBox="1"/>
          <p:nvPr/>
        </p:nvSpPr>
        <p:spPr>
          <a:xfrm>
            <a:off x="285874" y="184425"/>
            <a:ext cx="82704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US" sz="2700" dirty="0">
                <a:solidFill>
                  <a:srgbClr val="0000FF"/>
                </a:solidFill>
                <a:latin typeface="Open Sans"/>
                <a:ea typeface="Open Sans"/>
                <a:cs typeface="Open Sans"/>
                <a:sym typeface="Open Sans"/>
              </a:rPr>
              <a:t>An example: </a:t>
            </a:r>
            <a:r>
              <a:rPr lang="en" sz="2700" dirty="0">
                <a:solidFill>
                  <a:srgbClr val="0000FF"/>
                </a:solidFill>
                <a:latin typeface="Open Sans"/>
                <a:ea typeface="Open Sans"/>
                <a:cs typeface="Open Sans"/>
                <a:sym typeface="Open Sans"/>
              </a:rPr>
              <a:t>Element-wise transformations</a:t>
            </a:r>
            <a:endParaRPr sz="2700" dirty="0">
              <a:solidFill>
                <a:srgbClr val="0000FF"/>
              </a:solidFill>
              <a:latin typeface="Open Sans"/>
              <a:ea typeface="Open Sans"/>
              <a:cs typeface="Open Sans"/>
              <a:sym typeface="Open Sans"/>
            </a:endParaRPr>
          </a:p>
        </p:txBody>
      </p:sp>
      <p:cxnSp>
        <p:nvCxnSpPr>
          <p:cNvPr id="2204" name="Google Shape;2204;p40"/>
          <p:cNvCxnSpPr/>
          <p:nvPr/>
        </p:nvCxnSpPr>
        <p:spPr>
          <a:xfrm>
            <a:off x="4433054" y="1820380"/>
            <a:ext cx="723900" cy="285300"/>
          </a:xfrm>
          <a:prstGeom prst="straightConnector1">
            <a:avLst/>
          </a:prstGeom>
          <a:noFill/>
          <a:ln w="19050" cap="flat" cmpd="sng">
            <a:solidFill>
              <a:srgbClr val="FFE168"/>
            </a:solidFill>
            <a:prstDash val="solid"/>
            <a:round/>
            <a:headEnd type="none" w="med" len="med"/>
            <a:tailEnd type="none" w="med" len="med"/>
          </a:ln>
        </p:spPr>
      </p:cxnSp>
      <p:cxnSp>
        <p:nvCxnSpPr>
          <p:cNvPr id="2205" name="Google Shape;2205;p40"/>
          <p:cNvCxnSpPr/>
          <p:nvPr/>
        </p:nvCxnSpPr>
        <p:spPr>
          <a:xfrm>
            <a:off x="4405216" y="1928220"/>
            <a:ext cx="590100" cy="242100"/>
          </a:xfrm>
          <a:prstGeom prst="straightConnector1">
            <a:avLst/>
          </a:prstGeom>
          <a:noFill/>
          <a:ln w="19050" cap="flat" cmpd="sng">
            <a:solidFill>
              <a:srgbClr val="FFE168"/>
            </a:solidFill>
            <a:prstDash val="solid"/>
            <a:round/>
            <a:headEnd type="none" w="med" len="med"/>
            <a:tailEnd type="none" w="med" len="med"/>
          </a:ln>
        </p:spPr>
      </p:cxnSp>
      <p:grpSp>
        <p:nvGrpSpPr>
          <p:cNvPr id="2206" name="Google Shape;2206;p40"/>
          <p:cNvGrpSpPr/>
          <p:nvPr/>
        </p:nvGrpSpPr>
        <p:grpSpPr>
          <a:xfrm>
            <a:off x="-10111" y="3640878"/>
            <a:ext cx="9154074" cy="373198"/>
            <a:chOff x="-13478" y="3330504"/>
            <a:chExt cx="12202178" cy="497597"/>
          </a:xfrm>
        </p:grpSpPr>
        <p:cxnSp>
          <p:nvCxnSpPr>
            <p:cNvPr id="2207" name="Google Shape;2207;p40"/>
            <p:cNvCxnSpPr/>
            <p:nvPr/>
          </p:nvCxnSpPr>
          <p:spPr>
            <a:xfrm>
              <a:off x="0" y="3392108"/>
              <a:ext cx="12188700" cy="0"/>
            </a:xfrm>
            <a:prstGeom prst="straightConnector1">
              <a:avLst/>
            </a:prstGeom>
            <a:noFill/>
            <a:ln w="9525" cap="flat" cmpd="sng">
              <a:solidFill>
                <a:srgbClr val="34A853"/>
              </a:solidFill>
              <a:prstDash val="solid"/>
              <a:round/>
              <a:headEnd type="none" w="sm" len="sm"/>
              <a:tailEnd type="none" w="sm" len="sm"/>
            </a:ln>
          </p:spPr>
        </p:cxnSp>
        <p:sp>
          <p:nvSpPr>
            <p:cNvPr id="2208" name="Google Shape;2208;p40"/>
            <p:cNvSpPr/>
            <p:nvPr/>
          </p:nvSpPr>
          <p:spPr>
            <a:xfrm>
              <a:off x="8197272"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a:t>
              </a:r>
              <a:r>
                <a:rPr lang="en" b="1">
                  <a:solidFill>
                    <a:srgbClr val="34A853"/>
                  </a:solidFill>
                  <a:latin typeface="Open Sans"/>
                  <a:ea typeface="Open Sans"/>
                  <a:cs typeface="Open Sans"/>
                  <a:sym typeface="Open Sans"/>
                </a:rPr>
                <a:t>3</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209" name="Google Shape;2209;p40"/>
            <p:cNvSpPr/>
            <p:nvPr/>
          </p:nvSpPr>
          <p:spPr>
            <a:xfrm>
              <a:off x="9759111"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a:t>
              </a:r>
              <a:r>
                <a:rPr lang="en" b="1">
                  <a:solidFill>
                    <a:srgbClr val="34A853"/>
                  </a:solidFill>
                  <a:latin typeface="Open Sans"/>
                  <a:ea typeface="Open Sans"/>
                  <a:cs typeface="Open Sans"/>
                  <a:sym typeface="Open Sans"/>
                </a:rPr>
                <a:t>4</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210" name="Google Shape;2210;p40"/>
            <p:cNvSpPr/>
            <p:nvPr/>
          </p:nvSpPr>
          <p:spPr>
            <a:xfrm>
              <a:off x="-13478"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8</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211" name="Google Shape;2211;p40"/>
            <p:cNvSpPr/>
            <p:nvPr/>
          </p:nvSpPr>
          <p:spPr>
            <a:xfrm>
              <a:off x="1619224"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9</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212" name="Google Shape;2212;p40"/>
            <p:cNvSpPr/>
            <p:nvPr/>
          </p:nvSpPr>
          <p:spPr>
            <a:xfrm>
              <a:off x="3251926"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10</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213" name="Google Shape;2213;p40"/>
            <p:cNvSpPr/>
            <p:nvPr/>
          </p:nvSpPr>
          <p:spPr>
            <a:xfrm>
              <a:off x="4900374"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a:t>
              </a:r>
              <a:r>
                <a:rPr lang="en" b="1">
                  <a:solidFill>
                    <a:srgbClr val="34A853"/>
                  </a:solidFill>
                  <a:latin typeface="Open Sans"/>
                  <a:ea typeface="Open Sans"/>
                  <a:cs typeface="Open Sans"/>
                  <a:sym typeface="Open Sans"/>
                </a:rPr>
                <a:t>1</a:t>
              </a:r>
              <a:r>
                <a:rPr lang="en" sz="1400" b="1">
                  <a:solidFill>
                    <a:srgbClr val="34A853"/>
                  </a:solidFill>
                  <a:latin typeface="Open Sans"/>
                  <a:ea typeface="Open Sans"/>
                  <a:cs typeface="Open Sans"/>
                  <a:sym typeface="Open Sans"/>
                </a:rPr>
                <a:t>:00</a:t>
              </a:r>
              <a:endParaRPr sz="1400" b="0" i="0" u="none" strike="noStrike" cap="none">
                <a:solidFill>
                  <a:srgbClr val="34A853"/>
                </a:solidFill>
                <a:latin typeface="Open Sans"/>
                <a:ea typeface="Open Sans"/>
                <a:cs typeface="Open Sans"/>
                <a:sym typeface="Open Sans"/>
              </a:endParaRPr>
            </a:p>
          </p:txBody>
        </p:sp>
        <p:sp>
          <p:nvSpPr>
            <p:cNvPr id="2214" name="Google Shape;2214;p40"/>
            <p:cNvSpPr/>
            <p:nvPr/>
          </p:nvSpPr>
          <p:spPr>
            <a:xfrm>
              <a:off x="6548823" y="34588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12:00</a:t>
              </a:r>
              <a:endParaRPr sz="1400" b="0" i="0" u="none" strike="noStrike" cap="none">
                <a:solidFill>
                  <a:srgbClr val="34A853"/>
                </a:solidFill>
                <a:latin typeface="Open Sans"/>
                <a:ea typeface="Open Sans"/>
                <a:cs typeface="Open Sans"/>
                <a:sym typeface="Open Sans"/>
              </a:endParaRPr>
            </a:p>
          </p:txBody>
        </p:sp>
        <p:sp>
          <p:nvSpPr>
            <p:cNvPr id="2215" name="Google Shape;2215;p40"/>
            <p:cNvSpPr/>
            <p:nvPr/>
          </p:nvSpPr>
          <p:spPr>
            <a:xfrm>
              <a:off x="10759823" y="3458800"/>
              <a:ext cx="1385700" cy="3693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rgbClr val="34A853"/>
                  </a:solidFill>
                  <a:latin typeface="Open Sans"/>
                  <a:ea typeface="Open Sans"/>
                  <a:cs typeface="Open Sans"/>
                  <a:sym typeface="Open Sans"/>
                </a:rPr>
                <a:t>Processing Time</a:t>
              </a:r>
              <a:endParaRPr sz="1100" i="0" u="none" strike="noStrike" cap="none">
                <a:solidFill>
                  <a:srgbClr val="34A853"/>
                </a:solidFill>
                <a:latin typeface="Open Sans"/>
                <a:ea typeface="Open Sans"/>
                <a:cs typeface="Open Sans"/>
                <a:sym typeface="Open Sans"/>
              </a:endParaRPr>
            </a:p>
          </p:txBody>
        </p:sp>
        <p:sp>
          <p:nvSpPr>
            <p:cNvPr id="2216" name="Google Shape;2216;p40"/>
            <p:cNvSpPr/>
            <p:nvPr/>
          </p:nvSpPr>
          <p:spPr>
            <a:xfrm>
              <a:off x="8589570"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217" name="Google Shape;2217;p40"/>
            <p:cNvSpPr/>
            <p:nvPr/>
          </p:nvSpPr>
          <p:spPr>
            <a:xfrm>
              <a:off x="10154532"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218" name="Google Shape;2218;p40"/>
            <p:cNvSpPr/>
            <p:nvPr/>
          </p:nvSpPr>
          <p:spPr>
            <a:xfrm>
              <a:off x="6943473" y="3330504"/>
              <a:ext cx="102900" cy="56700"/>
            </a:xfrm>
            <a:prstGeom prst="triangle">
              <a:avLst>
                <a:gd name="adj" fmla="val 50000"/>
              </a:avLst>
            </a:prstGeom>
            <a:solidFill>
              <a:srgbClr val="76A7FA"/>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219" name="Google Shape;2219;p40"/>
            <p:cNvSpPr/>
            <p:nvPr/>
          </p:nvSpPr>
          <p:spPr>
            <a:xfrm>
              <a:off x="2013874"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220" name="Google Shape;2220;p40"/>
            <p:cNvSpPr/>
            <p:nvPr/>
          </p:nvSpPr>
          <p:spPr>
            <a:xfrm>
              <a:off x="5295024"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221" name="Google Shape;2221;p40"/>
            <p:cNvSpPr/>
            <p:nvPr/>
          </p:nvSpPr>
          <p:spPr>
            <a:xfrm>
              <a:off x="3646575"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222" name="Google Shape;2222;p40"/>
            <p:cNvSpPr/>
            <p:nvPr/>
          </p:nvSpPr>
          <p:spPr>
            <a:xfrm>
              <a:off x="381172" y="3330504"/>
              <a:ext cx="102900" cy="567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grpSp>
      <p:cxnSp>
        <p:nvCxnSpPr>
          <p:cNvPr id="2223" name="Google Shape;2223;p40"/>
          <p:cNvCxnSpPr/>
          <p:nvPr/>
        </p:nvCxnSpPr>
        <p:spPr>
          <a:xfrm rot="6017640">
            <a:off x="4244522" y="2761828"/>
            <a:ext cx="1559604" cy="0"/>
          </a:xfrm>
          <a:prstGeom prst="straightConnector1">
            <a:avLst/>
          </a:prstGeom>
          <a:noFill/>
          <a:ln w="19050" cap="flat" cmpd="sng">
            <a:solidFill>
              <a:srgbClr val="FFE168"/>
            </a:solidFill>
            <a:prstDash val="solid"/>
            <a:round/>
            <a:headEnd type="none" w="med" len="med"/>
            <a:tailEnd type="none" w="med" len="med"/>
          </a:ln>
        </p:spPr>
      </p:cxnSp>
      <p:sp>
        <p:nvSpPr>
          <p:cNvPr id="2224" name="Google Shape;2224;p40"/>
          <p:cNvSpPr/>
          <p:nvPr/>
        </p:nvSpPr>
        <p:spPr>
          <a:xfrm>
            <a:off x="4724928" y="2042050"/>
            <a:ext cx="4652100" cy="1466700"/>
          </a:xfrm>
          <a:prstGeom prst="homePlate">
            <a:avLst>
              <a:gd name="adj" fmla="val 0"/>
            </a:avLst>
          </a:prstGeom>
          <a:solidFill>
            <a:srgbClr val="A0C3FF"/>
          </a:solid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a:p>
        </p:txBody>
      </p:sp>
      <p:sp>
        <p:nvSpPr>
          <p:cNvPr id="2225" name="Google Shape;2225;p40"/>
          <p:cNvSpPr/>
          <p:nvPr/>
        </p:nvSpPr>
        <p:spPr>
          <a:xfrm>
            <a:off x="5307957" y="22198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26" name="Google Shape;2226;p40"/>
          <p:cNvSpPr/>
          <p:nvPr/>
        </p:nvSpPr>
        <p:spPr>
          <a:xfrm>
            <a:off x="6020455" y="30345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27" name="Google Shape;2227;p40"/>
          <p:cNvSpPr/>
          <p:nvPr/>
        </p:nvSpPr>
        <p:spPr>
          <a:xfrm>
            <a:off x="5453889" y="23766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28" name="Google Shape;2228;p40"/>
          <p:cNvSpPr/>
          <p:nvPr/>
        </p:nvSpPr>
        <p:spPr>
          <a:xfrm>
            <a:off x="5525682" y="32589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29" name="Google Shape;2229;p40"/>
          <p:cNvSpPr/>
          <p:nvPr/>
        </p:nvSpPr>
        <p:spPr>
          <a:xfrm>
            <a:off x="5739713" y="27767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0" name="Google Shape;2230;p40"/>
          <p:cNvSpPr/>
          <p:nvPr/>
        </p:nvSpPr>
        <p:spPr>
          <a:xfrm>
            <a:off x="5911208" y="23195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1" name="Google Shape;2231;p40"/>
          <p:cNvSpPr/>
          <p:nvPr/>
        </p:nvSpPr>
        <p:spPr>
          <a:xfrm>
            <a:off x="5539636" y="30770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2" name="Google Shape;2232;p40"/>
          <p:cNvSpPr/>
          <p:nvPr/>
        </p:nvSpPr>
        <p:spPr>
          <a:xfrm>
            <a:off x="5225229"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3" name="Google Shape;2233;p40"/>
          <p:cNvSpPr/>
          <p:nvPr/>
        </p:nvSpPr>
        <p:spPr>
          <a:xfrm>
            <a:off x="5453889" y="25766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4" name="Google Shape;2234;p40"/>
          <p:cNvSpPr/>
          <p:nvPr/>
        </p:nvSpPr>
        <p:spPr>
          <a:xfrm>
            <a:off x="5854043" y="24909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5" name="Google Shape;2235;p40"/>
          <p:cNvSpPr/>
          <p:nvPr/>
        </p:nvSpPr>
        <p:spPr>
          <a:xfrm>
            <a:off x="6857871" y="22198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6" name="Google Shape;2236;p40"/>
          <p:cNvSpPr/>
          <p:nvPr/>
        </p:nvSpPr>
        <p:spPr>
          <a:xfrm>
            <a:off x="7489705" y="30053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7" name="Google Shape;2237;p40"/>
          <p:cNvSpPr/>
          <p:nvPr/>
        </p:nvSpPr>
        <p:spPr>
          <a:xfrm>
            <a:off x="7075597" y="32589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8" name="Google Shape;2238;p40"/>
          <p:cNvSpPr/>
          <p:nvPr/>
        </p:nvSpPr>
        <p:spPr>
          <a:xfrm>
            <a:off x="7289627" y="27767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39" name="Google Shape;2239;p40"/>
          <p:cNvSpPr/>
          <p:nvPr/>
        </p:nvSpPr>
        <p:spPr>
          <a:xfrm>
            <a:off x="7089550" y="30770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0" name="Google Shape;2240;p40"/>
          <p:cNvSpPr/>
          <p:nvPr/>
        </p:nvSpPr>
        <p:spPr>
          <a:xfrm>
            <a:off x="6546484" y="23766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1" name="Google Shape;2241;p40"/>
          <p:cNvSpPr/>
          <p:nvPr/>
        </p:nvSpPr>
        <p:spPr>
          <a:xfrm>
            <a:off x="6292786" y="29627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2" name="Google Shape;2242;p40"/>
          <p:cNvSpPr/>
          <p:nvPr/>
        </p:nvSpPr>
        <p:spPr>
          <a:xfrm>
            <a:off x="6317824" y="25341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3" name="Google Shape;2243;p40"/>
          <p:cNvSpPr/>
          <p:nvPr/>
        </p:nvSpPr>
        <p:spPr>
          <a:xfrm>
            <a:off x="6775143"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4" name="Google Shape;2244;p40"/>
          <p:cNvSpPr/>
          <p:nvPr/>
        </p:nvSpPr>
        <p:spPr>
          <a:xfrm>
            <a:off x="7003803" y="25766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5" name="Google Shape;2245;p40"/>
          <p:cNvSpPr/>
          <p:nvPr/>
        </p:nvSpPr>
        <p:spPr>
          <a:xfrm>
            <a:off x="7403957" y="24909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46" name="Google Shape;2246;p40"/>
          <p:cNvSpPr/>
          <p:nvPr/>
        </p:nvSpPr>
        <p:spPr>
          <a:xfrm>
            <a:off x="6317824"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2247" name="Google Shape;2247;p40"/>
          <p:cNvCxnSpPr/>
          <p:nvPr/>
        </p:nvCxnSpPr>
        <p:spPr>
          <a:xfrm rot="6018409">
            <a:off x="4153514" y="2727269"/>
            <a:ext cx="1562716" cy="0"/>
          </a:xfrm>
          <a:prstGeom prst="straightConnector1">
            <a:avLst/>
          </a:prstGeom>
          <a:noFill/>
          <a:ln w="19050" cap="flat" cmpd="sng">
            <a:solidFill>
              <a:srgbClr val="FFE168"/>
            </a:solidFill>
            <a:prstDash val="solid"/>
            <a:round/>
            <a:headEnd type="none" w="med" len="med"/>
            <a:tailEnd type="none" w="med" len="med"/>
          </a:ln>
        </p:spPr>
      </p:cxnSp>
      <p:cxnSp>
        <p:nvCxnSpPr>
          <p:cNvPr id="2248" name="Google Shape;2248;p40"/>
          <p:cNvCxnSpPr/>
          <p:nvPr/>
        </p:nvCxnSpPr>
        <p:spPr>
          <a:xfrm rot="6017873">
            <a:off x="4076138" y="2689475"/>
            <a:ext cx="1545597" cy="0"/>
          </a:xfrm>
          <a:prstGeom prst="straightConnector1">
            <a:avLst/>
          </a:prstGeom>
          <a:noFill/>
          <a:ln w="19050" cap="flat" cmpd="sng">
            <a:solidFill>
              <a:srgbClr val="FFE168"/>
            </a:solidFill>
            <a:prstDash val="solid"/>
            <a:round/>
            <a:headEnd type="none" w="med" len="med"/>
            <a:tailEnd type="none" w="med" len="med"/>
          </a:ln>
        </p:spPr>
      </p:cxnSp>
      <p:cxnSp>
        <p:nvCxnSpPr>
          <p:cNvPr id="2249" name="Google Shape;2249;p40"/>
          <p:cNvCxnSpPr/>
          <p:nvPr/>
        </p:nvCxnSpPr>
        <p:spPr>
          <a:xfrm rot="6017640">
            <a:off x="3980551" y="2655784"/>
            <a:ext cx="1559604" cy="0"/>
          </a:xfrm>
          <a:prstGeom prst="straightConnector1">
            <a:avLst/>
          </a:prstGeom>
          <a:noFill/>
          <a:ln w="19050" cap="flat" cmpd="sng">
            <a:solidFill>
              <a:srgbClr val="FFE168"/>
            </a:solidFill>
            <a:prstDash val="solid"/>
            <a:round/>
            <a:headEnd type="none" w="med" len="med"/>
            <a:tailEnd type="none" w="med" len="med"/>
          </a:ln>
        </p:spPr>
      </p:cxnSp>
      <p:cxnSp>
        <p:nvCxnSpPr>
          <p:cNvPr id="2250" name="Google Shape;2250;p40"/>
          <p:cNvCxnSpPr/>
          <p:nvPr/>
        </p:nvCxnSpPr>
        <p:spPr>
          <a:xfrm rot="6018409">
            <a:off x="3889543" y="2621225"/>
            <a:ext cx="1562716" cy="0"/>
          </a:xfrm>
          <a:prstGeom prst="straightConnector1">
            <a:avLst/>
          </a:prstGeom>
          <a:noFill/>
          <a:ln w="19050" cap="flat" cmpd="sng">
            <a:solidFill>
              <a:srgbClr val="FFE168"/>
            </a:solidFill>
            <a:prstDash val="solid"/>
            <a:round/>
            <a:headEnd type="none" w="med" len="med"/>
            <a:tailEnd type="none" w="med" len="med"/>
          </a:ln>
        </p:spPr>
      </p:cxnSp>
      <p:cxnSp>
        <p:nvCxnSpPr>
          <p:cNvPr id="2251" name="Google Shape;2251;p40"/>
          <p:cNvCxnSpPr/>
          <p:nvPr/>
        </p:nvCxnSpPr>
        <p:spPr>
          <a:xfrm rot="6017873">
            <a:off x="3812167" y="2583430"/>
            <a:ext cx="1545597" cy="0"/>
          </a:xfrm>
          <a:prstGeom prst="straightConnector1">
            <a:avLst/>
          </a:prstGeom>
          <a:noFill/>
          <a:ln w="19050" cap="flat" cmpd="sng">
            <a:solidFill>
              <a:srgbClr val="FFE168"/>
            </a:solidFill>
            <a:prstDash val="solid"/>
            <a:round/>
            <a:headEnd type="none" w="med" len="med"/>
            <a:tailEnd type="none" w="med" len="med"/>
          </a:ln>
        </p:spPr>
      </p:cxnSp>
      <p:cxnSp>
        <p:nvCxnSpPr>
          <p:cNvPr id="2252" name="Google Shape;2252;p40"/>
          <p:cNvCxnSpPr/>
          <p:nvPr/>
        </p:nvCxnSpPr>
        <p:spPr>
          <a:xfrm rot="6017640">
            <a:off x="3713065" y="2549100"/>
            <a:ext cx="1559604" cy="0"/>
          </a:xfrm>
          <a:prstGeom prst="straightConnector1">
            <a:avLst/>
          </a:prstGeom>
          <a:noFill/>
          <a:ln w="19050" cap="flat" cmpd="sng">
            <a:solidFill>
              <a:srgbClr val="FFE168"/>
            </a:solidFill>
            <a:prstDash val="solid"/>
            <a:round/>
            <a:headEnd type="none" w="med" len="med"/>
            <a:tailEnd type="none" w="med" len="med"/>
          </a:ln>
        </p:spPr>
      </p:cxnSp>
      <p:sp>
        <p:nvSpPr>
          <p:cNvPr id="2253" name="Google Shape;2253;p40"/>
          <p:cNvSpPr/>
          <p:nvPr/>
        </p:nvSpPr>
        <p:spPr>
          <a:xfrm rot="6018141">
            <a:off x="4273289" y="1864979"/>
            <a:ext cx="1949669" cy="1970756"/>
          </a:xfrm>
          <a:prstGeom prst="flowChartInputOutput">
            <a:avLst/>
          </a:prstGeom>
          <a:noFill/>
          <a:ln w="19050" cap="flat" cmpd="sng">
            <a:solidFill>
              <a:srgbClr val="FFE168"/>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cxnSp>
        <p:nvCxnSpPr>
          <p:cNvPr id="2254" name="Google Shape;2254;p40"/>
          <p:cNvCxnSpPr/>
          <p:nvPr/>
        </p:nvCxnSpPr>
        <p:spPr>
          <a:xfrm rot="6017640">
            <a:off x="5308714" y="3180255"/>
            <a:ext cx="1559604" cy="0"/>
          </a:xfrm>
          <a:prstGeom prst="straightConnector1">
            <a:avLst/>
          </a:prstGeom>
          <a:noFill/>
          <a:ln w="19050" cap="flat" cmpd="sng">
            <a:solidFill>
              <a:srgbClr val="FFE168"/>
            </a:solidFill>
            <a:prstDash val="solid"/>
            <a:round/>
            <a:headEnd type="none" w="med" len="med"/>
            <a:tailEnd type="none" w="med" len="med"/>
          </a:ln>
        </p:spPr>
      </p:cxnSp>
      <p:cxnSp>
        <p:nvCxnSpPr>
          <p:cNvPr id="2255" name="Google Shape;2255;p40"/>
          <p:cNvCxnSpPr/>
          <p:nvPr/>
        </p:nvCxnSpPr>
        <p:spPr>
          <a:xfrm rot="6018409">
            <a:off x="5217706" y="3145696"/>
            <a:ext cx="1562716" cy="0"/>
          </a:xfrm>
          <a:prstGeom prst="straightConnector1">
            <a:avLst/>
          </a:prstGeom>
          <a:noFill/>
          <a:ln w="19050" cap="flat" cmpd="sng">
            <a:solidFill>
              <a:srgbClr val="FFE168"/>
            </a:solidFill>
            <a:prstDash val="solid"/>
            <a:round/>
            <a:headEnd type="none" w="med" len="med"/>
            <a:tailEnd type="none" w="med" len="med"/>
          </a:ln>
        </p:spPr>
      </p:cxnSp>
      <p:cxnSp>
        <p:nvCxnSpPr>
          <p:cNvPr id="2256" name="Google Shape;2256;p40"/>
          <p:cNvCxnSpPr/>
          <p:nvPr/>
        </p:nvCxnSpPr>
        <p:spPr>
          <a:xfrm rot="6017873">
            <a:off x="5140330" y="3107902"/>
            <a:ext cx="1545597" cy="0"/>
          </a:xfrm>
          <a:prstGeom prst="straightConnector1">
            <a:avLst/>
          </a:prstGeom>
          <a:noFill/>
          <a:ln w="19050" cap="flat" cmpd="sng">
            <a:solidFill>
              <a:srgbClr val="FFE168"/>
            </a:solidFill>
            <a:prstDash val="solid"/>
            <a:round/>
            <a:headEnd type="none" w="med" len="med"/>
            <a:tailEnd type="none" w="med" len="med"/>
          </a:ln>
        </p:spPr>
      </p:cxnSp>
      <p:cxnSp>
        <p:nvCxnSpPr>
          <p:cNvPr id="2257" name="Google Shape;2257;p40"/>
          <p:cNvCxnSpPr/>
          <p:nvPr/>
        </p:nvCxnSpPr>
        <p:spPr>
          <a:xfrm rot="6017640">
            <a:off x="5044743" y="3074211"/>
            <a:ext cx="1559604" cy="0"/>
          </a:xfrm>
          <a:prstGeom prst="straightConnector1">
            <a:avLst/>
          </a:prstGeom>
          <a:noFill/>
          <a:ln w="19050" cap="flat" cmpd="sng">
            <a:solidFill>
              <a:srgbClr val="FFE168"/>
            </a:solidFill>
            <a:prstDash val="solid"/>
            <a:round/>
            <a:headEnd type="none" w="med" len="med"/>
            <a:tailEnd type="none" w="med" len="med"/>
          </a:ln>
        </p:spPr>
      </p:cxnSp>
      <p:cxnSp>
        <p:nvCxnSpPr>
          <p:cNvPr id="2258" name="Google Shape;2258;p40"/>
          <p:cNvCxnSpPr/>
          <p:nvPr/>
        </p:nvCxnSpPr>
        <p:spPr>
          <a:xfrm rot="6018409">
            <a:off x="4953736" y="3039652"/>
            <a:ext cx="1562716" cy="0"/>
          </a:xfrm>
          <a:prstGeom prst="straightConnector1">
            <a:avLst/>
          </a:prstGeom>
          <a:noFill/>
          <a:ln w="19050" cap="flat" cmpd="sng">
            <a:solidFill>
              <a:srgbClr val="FFE168"/>
            </a:solidFill>
            <a:prstDash val="solid"/>
            <a:round/>
            <a:headEnd type="none" w="med" len="med"/>
            <a:tailEnd type="none" w="med" len="med"/>
          </a:ln>
        </p:spPr>
      </p:cxnSp>
      <p:cxnSp>
        <p:nvCxnSpPr>
          <p:cNvPr id="2259" name="Google Shape;2259;p40"/>
          <p:cNvCxnSpPr/>
          <p:nvPr/>
        </p:nvCxnSpPr>
        <p:spPr>
          <a:xfrm rot="6017873">
            <a:off x="4876359" y="3001858"/>
            <a:ext cx="1545597" cy="0"/>
          </a:xfrm>
          <a:prstGeom prst="straightConnector1">
            <a:avLst/>
          </a:prstGeom>
          <a:noFill/>
          <a:ln w="19050" cap="flat" cmpd="sng">
            <a:solidFill>
              <a:srgbClr val="FFE168"/>
            </a:solidFill>
            <a:prstDash val="solid"/>
            <a:round/>
            <a:headEnd type="none" w="med" len="med"/>
            <a:tailEnd type="none" w="med" len="med"/>
          </a:ln>
        </p:spPr>
      </p:cxnSp>
      <p:cxnSp>
        <p:nvCxnSpPr>
          <p:cNvPr id="2260" name="Google Shape;2260;p40"/>
          <p:cNvCxnSpPr/>
          <p:nvPr/>
        </p:nvCxnSpPr>
        <p:spPr>
          <a:xfrm rot="6017640">
            <a:off x="4777257" y="2967527"/>
            <a:ext cx="1559604" cy="0"/>
          </a:xfrm>
          <a:prstGeom prst="straightConnector1">
            <a:avLst/>
          </a:prstGeom>
          <a:noFill/>
          <a:ln w="19050" cap="flat" cmpd="sng">
            <a:solidFill>
              <a:srgbClr val="FFE168"/>
            </a:solidFill>
            <a:prstDash val="solid"/>
            <a:round/>
            <a:headEnd type="none" w="med" len="med"/>
            <a:tailEnd type="none" w="med" len="med"/>
          </a:ln>
        </p:spPr>
      </p:cxnSp>
      <p:cxnSp>
        <p:nvCxnSpPr>
          <p:cNvPr id="2261" name="Google Shape;2261;p40"/>
          <p:cNvCxnSpPr/>
          <p:nvPr/>
        </p:nvCxnSpPr>
        <p:spPr>
          <a:xfrm rot="6018409">
            <a:off x="4686249" y="2932969"/>
            <a:ext cx="1562716" cy="0"/>
          </a:xfrm>
          <a:prstGeom prst="straightConnector1">
            <a:avLst/>
          </a:prstGeom>
          <a:noFill/>
          <a:ln w="19050" cap="flat" cmpd="sng">
            <a:solidFill>
              <a:srgbClr val="FFE168"/>
            </a:solidFill>
            <a:prstDash val="solid"/>
            <a:round/>
            <a:headEnd type="none" w="med" len="med"/>
            <a:tailEnd type="none" w="med" len="med"/>
          </a:ln>
        </p:spPr>
      </p:cxnSp>
      <p:cxnSp>
        <p:nvCxnSpPr>
          <p:cNvPr id="2262" name="Google Shape;2262;p40"/>
          <p:cNvCxnSpPr/>
          <p:nvPr/>
        </p:nvCxnSpPr>
        <p:spPr>
          <a:xfrm rot="6017873">
            <a:off x="4608873" y="2895174"/>
            <a:ext cx="1545597" cy="0"/>
          </a:xfrm>
          <a:prstGeom prst="straightConnector1">
            <a:avLst/>
          </a:prstGeom>
          <a:noFill/>
          <a:ln w="19050" cap="flat" cmpd="sng">
            <a:solidFill>
              <a:srgbClr val="FFE168"/>
            </a:solidFill>
            <a:prstDash val="solid"/>
            <a:round/>
            <a:headEnd type="none" w="med" len="med"/>
            <a:tailEnd type="none" w="med" len="med"/>
          </a:ln>
        </p:spPr>
      </p:cxnSp>
      <p:cxnSp>
        <p:nvCxnSpPr>
          <p:cNvPr id="2263" name="Google Shape;2263;p40"/>
          <p:cNvCxnSpPr/>
          <p:nvPr/>
        </p:nvCxnSpPr>
        <p:spPr>
          <a:xfrm rot="6018409">
            <a:off x="3622057" y="2514541"/>
            <a:ext cx="1562716" cy="0"/>
          </a:xfrm>
          <a:prstGeom prst="straightConnector1">
            <a:avLst/>
          </a:prstGeom>
          <a:noFill/>
          <a:ln w="19050" cap="flat" cmpd="sng">
            <a:solidFill>
              <a:srgbClr val="FFE168"/>
            </a:solidFill>
            <a:prstDash val="solid"/>
            <a:round/>
            <a:headEnd type="none" w="med" len="med"/>
            <a:tailEnd type="none" w="med" len="med"/>
          </a:ln>
        </p:spPr>
      </p:cxnSp>
      <p:sp>
        <p:nvSpPr>
          <p:cNvPr id="2264" name="Google Shape;2264;p40"/>
          <p:cNvSpPr/>
          <p:nvPr/>
        </p:nvSpPr>
        <p:spPr>
          <a:xfrm>
            <a:off x="0" y="2042363"/>
            <a:ext cx="5182500" cy="1466400"/>
          </a:xfrm>
          <a:prstGeom prst="rect">
            <a:avLst/>
          </a:prstGeom>
          <a:solidFill>
            <a:srgbClr val="A0C3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2265" name="Google Shape;2265;p40"/>
          <p:cNvCxnSpPr/>
          <p:nvPr/>
        </p:nvCxnSpPr>
        <p:spPr>
          <a:xfrm rot="6017640">
            <a:off x="4513286" y="2861483"/>
            <a:ext cx="1559604" cy="0"/>
          </a:xfrm>
          <a:prstGeom prst="straightConnector1">
            <a:avLst/>
          </a:prstGeom>
          <a:noFill/>
          <a:ln w="19050" cap="flat" cmpd="sng">
            <a:solidFill>
              <a:srgbClr val="FFE168"/>
            </a:solidFill>
            <a:prstDash val="solid"/>
            <a:round/>
            <a:headEnd type="none" w="med" len="med"/>
            <a:tailEnd type="none" w="med" len="med"/>
          </a:ln>
        </p:spPr>
      </p:cxnSp>
      <p:cxnSp>
        <p:nvCxnSpPr>
          <p:cNvPr id="2266" name="Google Shape;2266;p40"/>
          <p:cNvCxnSpPr/>
          <p:nvPr/>
        </p:nvCxnSpPr>
        <p:spPr>
          <a:xfrm rot="6018409">
            <a:off x="4422278" y="2826924"/>
            <a:ext cx="1562716" cy="0"/>
          </a:xfrm>
          <a:prstGeom prst="straightConnector1">
            <a:avLst/>
          </a:prstGeom>
          <a:noFill/>
          <a:ln w="19050" cap="flat" cmpd="sng">
            <a:solidFill>
              <a:srgbClr val="FFE168"/>
            </a:solidFill>
            <a:prstDash val="solid"/>
            <a:round/>
            <a:headEnd type="none" w="med" len="med"/>
            <a:tailEnd type="none" w="med" len="med"/>
          </a:ln>
        </p:spPr>
      </p:cxnSp>
      <p:cxnSp>
        <p:nvCxnSpPr>
          <p:cNvPr id="2267" name="Google Shape;2267;p40"/>
          <p:cNvCxnSpPr/>
          <p:nvPr/>
        </p:nvCxnSpPr>
        <p:spPr>
          <a:xfrm rot="6017873">
            <a:off x="4344902" y="2789130"/>
            <a:ext cx="1545597" cy="0"/>
          </a:xfrm>
          <a:prstGeom prst="straightConnector1">
            <a:avLst/>
          </a:prstGeom>
          <a:noFill/>
          <a:ln w="19050" cap="flat" cmpd="sng">
            <a:solidFill>
              <a:srgbClr val="FFE168"/>
            </a:solidFill>
            <a:prstDash val="solid"/>
            <a:round/>
            <a:headEnd type="none" w="med" len="med"/>
            <a:tailEnd type="none" w="med" len="med"/>
          </a:ln>
        </p:spPr>
      </p:cxnSp>
      <p:sp>
        <p:nvSpPr>
          <p:cNvPr id="2268" name="Google Shape;2268;p40"/>
          <p:cNvSpPr/>
          <p:nvPr/>
        </p:nvSpPr>
        <p:spPr>
          <a:xfrm>
            <a:off x="957118"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69" name="Google Shape;2269;p40"/>
          <p:cNvSpPr/>
          <p:nvPr/>
        </p:nvSpPr>
        <p:spPr>
          <a:xfrm>
            <a:off x="639692" y="21875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0" name="Google Shape;2270;p40"/>
          <p:cNvSpPr/>
          <p:nvPr/>
        </p:nvSpPr>
        <p:spPr>
          <a:xfrm>
            <a:off x="564278" y="25304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1" name="Google Shape;2271;p40"/>
          <p:cNvSpPr/>
          <p:nvPr/>
        </p:nvSpPr>
        <p:spPr>
          <a:xfrm>
            <a:off x="1352190" y="30022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2" name="Google Shape;2272;p40"/>
          <p:cNvSpPr/>
          <p:nvPr/>
        </p:nvSpPr>
        <p:spPr>
          <a:xfrm>
            <a:off x="514428" y="2816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3" name="Google Shape;2273;p40"/>
          <p:cNvSpPr/>
          <p:nvPr/>
        </p:nvSpPr>
        <p:spPr>
          <a:xfrm>
            <a:off x="400098" y="30447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4" name="Google Shape;2274;p40"/>
          <p:cNvSpPr/>
          <p:nvPr/>
        </p:nvSpPr>
        <p:spPr>
          <a:xfrm>
            <a:off x="785623" y="2344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5" name="Google Shape;2275;p40"/>
          <p:cNvSpPr/>
          <p:nvPr/>
        </p:nvSpPr>
        <p:spPr>
          <a:xfrm>
            <a:off x="1014283" y="22872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6" name="Google Shape;2276;p40"/>
          <p:cNvSpPr/>
          <p:nvPr/>
        </p:nvSpPr>
        <p:spPr>
          <a:xfrm>
            <a:off x="426842" y="3315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7" name="Google Shape;2277;p40"/>
          <p:cNvSpPr/>
          <p:nvPr/>
        </p:nvSpPr>
        <p:spPr>
          <a:xfrm>
            <a:off x="857417" y="322663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8" name="Google Shape;2278;p40"/>
          <p:cNvSpPr/>
          <p:nvPr/>
        </p:nvSpPr>
        <p:spPr>
          <a:xfrm>
            <a:off x="899953" y="27444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9" name="Google Shape;2279;p40"/>
          <p:cNvSpPr/>
          <p:nvPr/>
        </p:nvSpPr>
        <p:spPr>
          <a:xfrm>
            <a:off x="785623" y="28587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0" name="Google Shape;2280;p40"/>
          <p:cNvSpPr/>
          <p:nvPr/>
        </p:nvSpPr>
        <p:spPr>
          <a:xfrm>
            <a:off x="1071448" y="27444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1" name="Google Shape;2281;p40"/>
          <p:cNvSpPr/>
          <p:nvPr/>
        </p:nvSpPr>
        <p:spPr>
          <a:xfrm>
            <a:off x="426833" y="26593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2" name="Google Shape;2282;p40"/>
          <p:cNvSpPr/>
          <p:nvPr/>
        </p:nvSpPr>
        <p:spPr>
          <a:xfrm>
            <a:off x="400098"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3" name="Google Shape;2283;p40"/>
          <p:cNvSpPr/>
          <p:nvPr/>
        </p:nvSpPr>
        <p:spPr>
          <a:xfrm>
            <a:off x="1242942" y="22872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4" name="Google Shape;2284;p40"/>
          <p:cNvSpPr/>
          <p:nvPr/>
        </p:nvSpPr>
        <p:spPr>
          <a:xfrm>
            <a:off x="1247716" y="28015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5" name="Google Shape;2285;p40"/>
          <p:cNvSpPr/>
          <p:nvPr/>
        </p:nvSpPr>
        <p:spPr>
          <a:xfrm>
            <a:off x="1423983" y="276633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6" name="Google Shape;2286;p40"/>
          <p:cNvSpPr/>
          <p:nvPr/>
        </p:nvSpPr>
        <p:spPr>
          <a:xfrm>
            <a:off x="871371" y="30447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7" name="Google Shape;2287;p40"/>
          <p:cNvSpPr/>
          <p:nvPr/>
        </p:nvSpPr>
        <p:spPr>
          <a:xfrm>
            <a:off x="1200406" y="31444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8" name="Google Shape;2288;p40"/>
          <p:cNvSpPr/>
          <p:nvPr/>
        </p:nvSpPr>
        <p:spPr>
          <a:xfrm>
            <a:off x="1471602" y="22872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9" name="Google Shape;2289;p40"/>
          <p:cNvSpPr/>
          <p:nvPr/>
        </p:nvSpPr>
        <p:spPr>
          <a:xfrm>
            <a:off x="99645" y="22300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0" name="Google Shape;2290;p40"/>
          <p:cNvSpPr/>
          <p:nvPr/>
        </p:nvSpPr>
        <p:spPr>
          <a:xfrm>
            <a:off x="328304" y="2344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1" name="Google Shape;2291;p40"/>
          <p:cNvSpPr/>
          <p:nvPr/>
        </p:nvSpPr>
        <p:spPr>
          <a:xfrm>
            <a:off x="285768"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2" name="Google Shape;2292;p40"/>
          <p:cNvSpPr/>
          <p:nvPr/>
        </p:nvSpPr>
        <p:spPr>
          <a:xfrm>
            <a:off x="74607" y="29304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3" name="Google Shape;2293;p40"/>
          <p:cNvSpPr/>
          <p:nvPr/>
        </p:nvSpPr>
        <p:spPr>
          <a:xfrm>
            <a:off x="1014283"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4" name="Google Shape;2294;p40"/>
          <p:cNvSpPr/>
          <p:nvPr/>
        </p:nvSpPr>
        <p:spPr>
          <a:xfrm>
            <a:off x="213974" y="26301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5" name="Google Shape;2295;p40"/>
          <p:cNvSpPr/>
          <p:nvPr/>
        </p:nvSpPr>
        <p:spPr>
          <a:xfrm>
            <a:off x="99645" y="25018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6" name="Google Shape;2296;p40"/>
          <p:cNvSpPr/>
          <p:nvPr/>
        </p:nvSpPr>
        <p:spPr>
          <a:xfrm>
            <a:off x="928536" y="24300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7" name="Google Shape;2297;p40"/>
          <p:cNvSpPr/>
          <p:nvPr/>
        </p:nvSpPr>
        <p:spPr>
          <a:xfrm>
            <a:off x="556964" y="23443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8" name="Google Shape;2298;p40"/>
          <p:cNvSpPr/>
          <p:nvPr/>
        </p:nvSpPr>
        <p:spPr>
          <a:xfrm>
            <a:off x="556964"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99" name="Google Shape;2299;p40"/>
          <p:cNvSpPr/>
          <p:nvPr/>
        </p:nvSpPr>
        <p:spPr>
          <a:xfrm>
            <a:off x="671294" y="33159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0" name="Google Shape;2300;p40"/>
          <p:cNvSpPr/>
          <p:nvPr/>
        </p:nvSpPr>
        <p:spPr>
          <a:xfrm>
            <a:off x="671294" y="29730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1" name="Google Shape;2301;p40"/>
          <p:cNvSpPr/>
          <p:nvPr/>
        </p:nvSpPr>
        <p:spPr>
          <a:xfrm>
            <a:off x="785623" y="25443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2" name="Google Shape;2302;p40"/>
          <p:cNvSpPr/>
          <p:nvPr/>
        </p:nvSpPr>
        <p:spPr>
          <a:xfrm>
            <a:off x="1071448" y="29730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3" name="Google Shape;2303;p40"/>
          <p:cNvSpPr/>
          <p:nvPr/>
        </p:nvSpPr>
        <p:spPr>
          <a:xfrm>
            <a:off x="1028912" y="256235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4" name="Google Shape;2304;p40"/>
          <p:cNvSpPr/>
          <p:nvPr/>
        </p:nvSpPr>
        <p:spPr>
          <a:xfrm>
            <a:off x="1185778" y="24586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5" name="Google Shape;2305;p40"/>
          <p:cNvSpPr/>
          <p:nvPr/>
        </p:nvSpPr>
        <p:spPr>
          <a:xfrm>
            <a:off x="1429066"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6" name="Google Shape;2306;p40"/>
          <p:cNvSpPr/>
          <p:nvPr/>
        </p:nvSpPr>
        <p:spPr>
          <a:xfrm>
            <a:off x="1352190"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7" name="Google Shape;2307;p40"/>
          <p:cNvSpPr/>
          <p:nvPr/>
        </p:nvSpPr>
        <p:spPr>
          <a:xfrm>
            <a:off x="99645"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8" name="Google Shape;2308;p40"/>
          <p:cNvSpPr/>
          <p:nvPr/>
        </p:nvSpPr>
        <p:spPr>
          <a:xfrm>
            <a:off x="1143242" y="335538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09" name="Google Shape;2309;p40"/>
          <p:cNvSpPr/>
          <p:nvPr/>
        </p:nvSpPr>
        <p:spPr>
          <a:xfrm>
            <a:off x="1352190" y="25304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0" name="Google Shape;2310;p40"/>
          <p:cNvSpPr/>
          <p:nvPr/>
        </p:nvSpPr>
        <p:spPr>
          <a:xfrm>
            <a:off x="2513494"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1" name="Google Shape;2311;p40"/>
          <p:cNvSpPr/>
          <p:nvPr/>
        </p:nvSpPr>
        <p:spPr>
          <a:xfrm>
            <a:off x="2196068" y="21875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2" name="Google Shape;2312;p40"/>
          <p:cNvSpPr/>
          <p:nvPr/>
        </p:nvSpPr>
        <p:spPr>
          <a:xfrm>
            <a:off x="2120654" y="25304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3" name="Google Shape;2313;p40"/>
          <p:cNvSpPr/>
          <p:nvPr/>
        </p:nvSpPr>
        <p:spPr>
          <a:xfrm>
            <a:off x="2908566" y="30022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4" name="Google Shape;2314;p40"/>
          <p:cNvSpPr/>
          <p:nvPr/>
        </p:nvSpPr>
        <p:spPr>
          <a:xfrm>
            <a:off x="2070804" y="2816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5" name="Google Shape;2315;p40"/>
          <p:cNvSpPr/>
          <p:nvPr/>
        </p:nvSpPr>
        <p:spPr>
          <a:xfrm>
            <a:off x="1956474" y="30447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6" name="Google Shape;2316;p40"/>
          <p:cNvSpPr/>
          <p:nvPr/>
        </p:nvSpPr>
        <p:spPr>
          <a:xfrm>
            <a:off x="2342000" y="2344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7" name="Google Shape;2317;p40"/>
          <p:cNvSpPr/>
          <p:nvPr/>
        </p:nvSpPr>
        <p:spPr>
          <a:xfrm>
            <a:off x="2570659" y="22872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8" name="Google Shape;2318;p40"/>
          <p:cNvSpPr/>
          <p:nvPr/>
        </p:nvSpPr>
        <p:spPr>
          <a:xfrm>
            <a:off x="1983219" y="3315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9" name="Google Shape;2319;p40"/>
          <p:cNvSpPr/>
          <p:nvPr/>
        </p:nvSpPr>
        <p:spPr>
          <a:xfrm>
            <a:off x="2413793" y="322663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0" name="Google Shape;2320;p40"/>
          <p:cNvSpPr/>
          <p:nvPr/>
        </p:nvSpPr>
        <p:spPr>
          <a:xfrm>
            <a:off x="2456329" y="27444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1" name="Google Shape;2321;p40"/>
          <p:cNvSpPr/>
          <p:nvPr/>
        </p:nvSpPr>
        <p:spPr>
          <a:xfrm>
            <a:off x="2342000" y="28587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2" name="Google Shape;2322;p40"/>
          <p:cNvSpPr/>
          <p:nvPr/>
        </p:nvSpPr>
        <p:spPr>
          <a:xfrm>
            <a:off x="2627824" y="27444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3" name="Google Shape;2323;p40"/>
          <p:cNvSpPr/>
          <p:nvPr/>
        </p:nvSpPr>
        <p:spPr>
          <a:xfrm>
            <a:off x="1983209" y="26593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4" name="Google Shape;2324;p40"/>
          <p:cNvSpPr/>
          <p:nvPr/>
        </p:nvSpPr>
        <p:spPr>
          <a:xfrm>
            <a:off x="1956474"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5" name="Google Shape;2325;p40"/>
          <p:cNvSpPr/>
          <p:nvPr/>
        </p:nvSpPr>
        <p:spPr>
          <a:xfrm>
            <a:off x="2799319" y="22872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6" name="Google Shape;2326;p40"/>
          <p:cNvSpPr/>
          <p:nvPr/>
        </p:nvSpPr>
        <p:spPr>
          <a:xfrm>
            <a:off x="2804092" y="28015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7" name="Google Shape;2327;p40"/>
          <p:cNvSpPr/>
          <p:nvPr/>
        </p:nvSpPr>
        <p:spPr>
          <a:xfrm>
            <a:off x="2980360" y="276633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8" name="Google Shape;2328;p40"/>
          <p:cNvSpPr/>
          <p:nvPr/>
        </p:nvSpPr>
        <p:spPr>
          <a:xfrm>
            <a:off x="2427747" y="30447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29" name="Google Shape;2329;p40"/>
          <p:cNvSpPr/>
          <p:nvPr/>
        </p:nvSpPr>
        <p:spPr>
          <a:xfrm>
            <a:off x="2756783" y="31444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0" name="Google Shape;2330;p40"/>
          <p:cNvSpPr/>
          <p:nvPr/>
        </p:nvSpPr>
        <p:spPr>
          <a:xfrm>
            <a:off x="3027978" y="22872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1" name="Google Shape;2331;p40"/>
          <p:cNvSpPr/>
          <p:nvPr/>
        </p:nvSpPr>
        <p:spPr>
          <a:xfrm>
            <a:off x="1656021" y="22300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2" name="Google Shape;2332;p40"/>
          <p:cNvSpPr/>
          <p:nvPr/>
        </p:nvSpPr>
        <p:spPr>
          <a:xfrm>
            <a:off x="1884680" y="2344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3" name="Google Shape;2333;p40"/>
          <p:cNvSpPr/>
          <p:nvPr/>
        </p:nvSpPr>
        <p:spPr>
          <a:xfrm>
            <a:off x="1842144"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4" name="Google Shape;2334;p40"/>
          <p:cNvSpPr/>
          <p:nvPr/>
        </p:nvSpPr>
        <p:spPr>
          <a:xfrm>
            <a:off x="1630983" y="29304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5" name="Google Shape;2335;p40"/>
          <p:cNvSpPr/>
          <p:nvPr/>
        </p:nvSpPr>
        <p:spPr>
          <a:xfrm>
            <a:off x="2570659"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6" name="Google Shape;2336;p40"/>
          <p:cNvSpPr/>
          <p:nvPr/>
        </p:nvSpPr>
        <p:spPr>
          <a:xfrm>
            <a:off x="1770351" y="26301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7" name="Google Shape;2337;p40"/>
          <p:cNvSpPr/>
          <p:nvPr/>
        </p:nvSpPr>
        <p:spPr>
          <a:xfrm>
            <a:off x="1656021" y="25018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8" name="Google Shape;2338;p40"/>
          <p:cNvSpPr/>
          <p:nvPr/>
        </p:nvSpPr>
        <p:spPr>
          <a:xfrm>
            <a:off x="2484912" y="24300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39" name="Google Shape;2339;p40"/>
          <p:cNvSpPr/>
          <p:nvPr/>
        </p:nvSpPr>
        <p:spPr>
          <a:xfrm>
            <a:off x="2113340" y="23443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0" name="Google Shape;2340;p40"/>
          <p:cNvSpPr/>
          <p:nvPr/>
        </p:nvSpPr>
        <p:spPr>
          <a:xfrm>
            <a:off x="2113340"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1" name="Google Shape;2341;p40"/>
          <p:cNvSpPr/>
          <p:nvPr/>
        </p:nvSpPr>
        <p:spPr>
          <a:xfrm>
            <a:off x="2227670" y="33159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2" name="Google Shape;2342;p40"/>
          <p:cNvSpPr/>
          <p:nvPr/>
        </p:nvSpPr>
        <p:spPr>
          <a:xfrm>
            <a:off x="2227670" y="29730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3" name="Google Shape;2343;p40"/>
          <p:cNvSpPr/>
          <p:nvPr/>
        </p:nvSpPr>
        <p:spPr>
          <a:xfrm>
            <a:off x="2342000" y="25443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4" name="Google Shape;2344;p40"/>
          <p:cNvSpPr/>
          <p:nvPr/>
        </p:nvSpPr>
        <p:spPr>
          <a:xfrm>
            <a:off x="2627824" y="29730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5" name="Google Shape;2345;p40"/>
          <p:cNvSpPr/>
          <p:nvPr/>
        </p:nvSpPr>
        <p:spPr>
          <a:xfrm>
            <a:off x="2585288" y="256235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6" name="Google Shape;2346;p40"/>
          <p:cNvSpPr/>
          <p:nvPr/>
        </p:nvSpPr>
        <p:spPr>
          <a:xfrm>
            <a:off x="2742154" y="24586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7" name="Google Shape;2347;p40"/>
          <p:cNvSpPr/>
          <p:nvPr/>
        </p:nvSpPr>
        <p:spPr>
          <a:xfrm>
            <a:off x="2985442"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8" name="Google Shape;2348;p40"/>
          <p:cNvSpPr/>
          <p:nvPr/>
        </p:nvSpPr>
        <p:spPr>
          <a:xfrm>
            <a:off x="2908566" y="21157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49" name="Google Shape;2349;p40"/>
          <p:cNvSpPr/>
          <p:nvPr/>
        </p:nvSpPr>
        <p:spPr>
          <a:xfrm>
            <a:off x="1656021"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0" name="Google Shape;2350;p40"/>
          <p:cNvSpPr/>
          <p:nvPr/>
        </p:nvSpPr>
        <p:spPr>
          <a:xfrm>
            <a:off x="2699618" y="335538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1" name="Google Shape;2351;p40"/>
          <p:cNvSpPr/>
          <p:nvPr/>
        </p:nvSpPr>
        <p:spPr>
          <a:xfrm>
            <a:off x="2908566" y="25304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2" name="Google Shape;2352;p40"/>
          <p:cNvSpPr/>
          <p:nvPr/>
        </p:nvSpPr>
        <p:spPr>
          <a:xfrm>
            <a:off x="4081800" y="21286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3" name="Google Shape;2353;p40"/>
          <p:cNvSpPr/>
          <p:nvPr/>
        </p:nvSpPr>
        <p:spPr>
          <a:xfrm>
            <a:off x="3764374" y="22004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4" name="Google Shape;2354;p40"/>
          <p:cNvSpPr/>
          <p:nvPr/>
        </p:nvSpPr>
        <p:spPr>
          <a:xfrm>
            <a:off x="3688960" y="254334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5" name="Google Shape;2355;p40"/>
          <p:cNvSpPr/>
          <p:nvPr/>
        </p:nvSpPr>
        <p:spPr>
          <a:xfrm>
            <a:off x="3639110" y="28290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6" name="Google Shape;2356;p40"/>
          <p:cNvSpPr/>
          <p:nvPr/>
        </p:nvSpPr>
        <p:spPr>
          <a:xfrm>
            <a:off x="3524780" y="30576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7" name="Google Shape;2357;p40"/>
          <p:cNvSpPr/>
          <p:nvPr/>
        </p:nvSpPr>
        <p:spPr>
          <a:xfrm>
            <a:off x="3910305" y="23572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8" name="Google Shape;2358;p40"/>
          <p:cNvSpPr/>
          <p:nvPr/>
        </p:nvSpPr>
        <p:spPr>
          <a:xfrm>
            <a:off x="4138965" y="23001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59" name="Google Shape;2359;p40"/>
          <p:cNvSpPr/>
          <p:nvPr/>
        </p:nvSpPr>
        <p:spPr>
          <a:xfrm>
            <a:off x="3551525" y="33288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0" name="Google Shape;2360;p40"/>
          <p:cNvSpPr/>
          <p:nvPr/>
        </p:nvSpPr>
        <p:spPr>
          <a:xfrm>
            <a:off x="3982099" y="323955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1" name="Google Shape;2361;p40"/>
          <p:cNvSpPr/>
          <p:nvPr/>
        </p:nvSpPr>
        <p:spPr>
          <a:xfrm>
            <a:off x="4024635" y="27573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2" name="Google Shape;2362;p40"/>
          <p:cNvSpPr/>
          <p:nvPr/>
        </p:nvSpPr>
        <p:spPr>
          <a:xfrm>
            <a:off x="3910305" y="28716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3" name="Google Shape;2363;p40"/>
          <p:cNvSpPr/>
          <p:nvPr/>
        </p:nvSpPr>
        <p:spPr>
          <a:xfrm>
            <a:off x="4196130" y="27573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4" name="Google Shape;2364;p40"/>
          <p:cNvSpPr/>
          <p:nvPr/>
        </p:nvSpPr>
        <p:spPr>
          <a:xfrm>
            <a:off x="3551515" y="26722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5" name="Google Shape;2365;p40"/>
          <p:cNvSpPr/>
          <p:nvPr/>
        </p:nvSpPr>
        <p:spPr>
          <a:xfrm>
            <a:off x="3524780" y="21286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6" name="Google Shape;2366;p40"/>
          <p:cNvSpPr/>
          <p:nvPr/>
        </p:nvSpPr>
        <p:spPr>
          <a:xfrm>
            <a:off x="4367625" y="23001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7" name="Google Shape;2367;p40"/>
          <p:cNvSpPr/>
          <p:nvPr/>
        </p:nvSpPr>
        <p:spPr>
          <a:xfrm>
            <a:off x="4372398" y="28144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8" name="Google Shape;2368;p40"/>
          <p:cNvSpPr/>
          <p:nvPr/>
        </p:nvSpPr>
        <p:spPr>
          <a:xfrm>
            <a:off x="3996053" y="30576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69" name="Google Shape;2369;p40"/>
          <p:cNvSpPr/>
          <p:nvPr/>
        </p:nvSpPr>
        <p:spPr>
          <a:xfrm>
            <a:off x="4325088" y="31573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0" name="Google Shape;2370;p40"/>
          <p:cNvSpPr/>
          <p:nvPr/>
        </p:nvSpPr>
        <p:spPr>
          <a:xfrm>
            <a:off x="3224327" y="22429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1" name="Google Shape;2371;p40"/>
          <p:cNvSpPr/>
          <p:nvPr/>
        </p:nvSpPr>
        <p:spPr>
          <a:xfrm>
            <a:off x="3452986" y="23572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2" name="Google Shape;2372;p40"/>
          <p:cNvSpPr/>
          <p:nvPr/>
        </p:nvSpPr>
        <p:spPr>
          <a:xfrm>
            <a:off x="3410450" y="32145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3" name="Google Shape;2373;p40"/>
          <p:cNvSpPr/>
          <p:nvPr/>
        </p:nvSpPr>
        <p:spPr>
          <a:xfrm>
            <a:off x="3199289" y="29433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4" name="Google Shape;2374;p40"/>
          <p:cNvSpPr/>
          <p:nvPr/>
        </p:nvSpPr>
        <p:spPr>
          <a:xfrm>
            <a:off x="4138965" y="32145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5" name="Google Shape;2375;p40"/>
          <p:cNvSpPr/>
          <p:nvPr/>
        </p:nvSpPr>
        <p:spPr>
          <a:xfrm>
            <a:off x="3338657" y="26430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6" name="Google Shape;2376;p40"/>
          <p:cNvSpPr/>
          <p:nvPr/>
        </p:nvSpPr>
        <p:spPr>
          <a:xfrm>
            <a:off x="3224327" y="25147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7" name="Google Shape;2377;p40"/>
          <p:cNvSpPr/>
          <p:nvPr/>
        </p:nvSpPr>
        <p:spPr>
          <a:xfrm>
            <a:off x="4053218" y="24429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8" name="Google Shape;2378;p40"/>
          <p:cNvSpPr/>
          <p:nvPr/>
        </p:nvSpPr>
        <p:spPr>
          <a:xfrm>
            <a:off x="3681646" y="23572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79" name="Google Shape;2379;p40"/>
          <p:cNvSpPr/>
          <p:nvPr/>
        </p:nvSpPr>
        <p:spPr>
          <a:xfrm>
            <a:off x="3681646" y="32145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0" name="Google Shape;2380;p40"/>
          <p:cNvSpPr/>
          <p:nvPr/>
        </p:nvSpPr>
        <p:spPr>
          <a:xfrm>
            <a:off x="3795976" y="33288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1" name="Google Shape;2381;p40"/>
          <p:cNvSpPr/>
          <p:nvPr/>
        </p:nvSpPr>
        <p:spPr>
          <a:xfrm>
            <a:off x="3795976" y="29859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2" name="Google Shape;2382;p40"/>
          <p:cNvSpPr/>
          <p:nvPr/>
        </p:nvSpPr>
        <p:spPr>
          <a:xfrm>
            <a:off x="3910305" y="25572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3" name="Google Shape;2383;p40"/>
          <p:cNvSpPr/>
          <p:nvPr/>
        </p:nvSpPr>
        <p:spPr>
          <a:xfrm>
            <a:off x="4196130" y="29859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4" name="Google Shape;2384;p40"/>
          <p:cNvSpPr/>
          <p:nvPr/>
        </p:nvSpPr>
        <p:spPr>
          <a:xfrm>
            <a:off x="4153594" y="2575277"/>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5" name="Google Shape;2385;p40"/>
          <p:cNvSpPr/>
          <p:nvPr/>
        </p:nvSpPr>
        <p:spPr>
          <a:xfrm>
            <a:off x="4310460" y="24715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6" name="Google Shape;2386;p40"/>
          <p:cNvSpPr/>
          <p:nvPr/>
        </p:nvSpPr>
        <p:spPr>
          <a:xfrm>
            <a:off x="4553748" y="32145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7" name="Google Shape;2387;p40"/>
          <p:cNvSpPr/>
          <p:nvPr/>
        </p:nvSpPr>
        <p:spPr>
          <a:xfrm>
            <a:off x="3224327" y="32145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8" name="Google Shape;2388;p40"/>
          <p:cNvSpPr/>
          <p:nvPr/>
        </p:nvSpPr>
        <p:spPr>
          <a:xfrm>
            <a:off x="4267923" y="336830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89" name="Google Shape;2389;p40"/>
          <p:cNvSpPr/>
          <p:nvPr/>
        </p:nvSpPr>
        <p:spPr>
          <a:xfrm>
            <a:off x="4767779" y="22623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0" name="Google Shape;2390;p40"/>
          <p:cNvSpPr/>
          <p:nvPr/>
        </p:nvSpPr>
        <p:spPr>
          <a:xfrm>
            <a:off x="4996438" y="23766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1" name="Google Shape;2391;p40"/>
          <p:cNvSpPr/>
          <p:nvPr/>
        </p:nvSpPr>
        <p:spPr>
          <a:xfrm>
            <a:off x="4742741" y="29627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2" name="Google Shape;2392;p40"/>
          <p:cNvSpPr/>
          <p:nvPr/>
        </p:nvSpPr>
        <p:spPr>
          <a:xfrm>
            <a:off x="4882109" y="26624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3" name="Google Shape;2393;p40"/>
          <p:cNvSpPr/>
          <p:nvPr/>
        </p:nvSpPr>
        <p:spPr>
          <a:xfrm>
            <a:off x="4767779" y="25341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4" name="Google Shape;2394;p40"/>
          <p:cNvSpPr/>
          <p:nvPr/>
        </p:nvSpPr>
        <p:spPr>
          <a:xfrm>
            <a:off x="4767779"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5" name="Google Shape;2395;p40"/>
          <p:cNvSpPr/>
          <p:nvPr/>
        </p:nvSpPr>
        <p:spPr>
          <a:xfrm>
            <a:off x="4476872" y="30151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6" name="Google Shape;2396;p40"/>
          <p:cNvSpPr/>
          <p:nvPr/>
        </p:nvSpPr>
        <p:spPr>
          <a:xfrm>
            <a:off x="4548665" y="27792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7" name="Google Shape;2397;p40"/>
          <p:cNvSpPr/>
          <p:nvPr/>
        </p:nvSpPr>
        <p:spPr>
          <a:xfrm>
            <a:off x="4596284" y="23001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8" name="Google Shape;2398;p40"/>
          <p:cNvSpPr/>
          <p:nvPr/>
        </p:nvSpPr>
        <p:spPr>
          <a:xfrm>
            <a:off x="4476872" y="21286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9" name="Google Shape;2399;p40"/>
          <p:cNvSpPr/>
          <p:nvPr/>
        </p:nvSpPr>
        <p:spPr>
          <a:xfrm>
            <a:off x="4476872" y="254334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00" name="Google Shape;2400;p40"/>
          <p:cNvSpPr/>
          <p:nvPr/>
        </p:nvSpPr>
        <p:spPr>
          <a:xfrm>
            <a:off x="5068363" y="21480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2401" name="Google Shape;2401;p40"/>
          <p:cNvCxnSpPr/>
          <p:nvPr/>
        </p:nvCxnSpPr>
        <p:spPr>
          <a:xfrm>
            <a:off x="5156824" y="2454488"/>
            <a:ext cx="1084800" cy="438900"/>
          </a:xfrm>
          <a:prstGeom prst="straightConnector1">
            <a:avLst/>
          </a:prstGeom>
          <a:noFill/>
          <a:ln w="19050" cap="flat" cmpd="sng">
            <a:solidFill>
              <a:srgbClr val="FFE168"/>
            </a:solidFill>
            <a:prstDash val="solid"/>
            <a:round/>
            <a:headEnd type="none" w="med" len="med"/>
            <a:tailEnd type="none" w="med" len="med"/>
          </a:ln>
        </p:spPr>
      </p:cxnSp>
      <p:cxnSp>
        <p:nvCxnSpPr>
          <p:cNvPr id="2402" name="Google Shape;2402;p40"/>
          <p:cNvCxnSpPr/>
          <p:nvPr/>
        </p:nvCxnSpPr>
        <p:spPr>
          <a:xfrm>
            <a:off x="5169746" y="2344650"/>
            <a:ext cx="1099500" cy="440700"/>
          </a:xfrm>
          <a:prstGeom prst="straightConnector1">
            <a:avLst/>
          </a:prstGeom>
          <a:noFill/>
          <a:ln w="19050" cap="flat" cmpd="sng">
            <a:solidFill>
              <a:srgbClr val="FFE168"/>
            </a:solidFill>
            <a:prstDash val="solid"/>
            <a:round/>
            <a:headEnd type="none" w="med" len="med"/>
            <a:tailEnd type="none" w="med" len="med"/>
          </a:ln>
        </p:spPr>
      </p:cxnSp>
      <p:cxnSp>
        <p:nvCxnSpPr>
          <p:cNvPr id="2403" name="Google Shape;2403;p40"/>
          <p:cNvCxnSpPr/>
          <p:nvPr/>
        </p:nvCxnSpPr>
        <p:spPr>
          <a:xfrm>
            <a:off x="5092214" y="2667675"/>
            <a:ext cx="1116600" cy="447900"/>
          </a:xfrm>
          <a:prstGeom prst="straightConnector1">
            <a:avLst/>
          </a:prstGeom>
          <a:noFill/>
          <a:ln w="19050" cap="flat" cmpd="sng">
            <a:solidFill>
              <a:srgbClr val="FFE168"/>
            </a:solidFill>
            <a:prstDash val="solid"/>
            <a:round/>
            <a:headEnd type="none" w="med" len="med"/>
            <a:tailEnd type="none" w="med" len="med"/>
          </a:ln>
        </p:spPr>
      </p:cxnSp>
      <p:cxnSp>
        <p:nvCxnSpPr>
          <p:cNvPr id="2404" name="Google Shape;2404;p40"/>
          <p:cNvCxnSpPr/>
          <p:nvPr/>
        </p:nvCxnSpPr>
        <p:spPr>
          <a:xfrm>
            <a:off x="5053429" y="2893800"/>
            <a:ext cx="1104900" cy="437400"/>
          </a:xfrm>
          <a:prstGeom prst="straightConnector1">
            <a:avLst/>
          </a:prstGeom>
          <a:noFill/>
          <a:ln w="19050" cap="flat" cmpd="sng">
            <a:solidFill>
              <a:srgbClr val="FFE168"/>
            </a:solidFill>
            <a:prstDash val="solid"/>
            <a:round/>
            <a:headEnd type="none" w="med" len="med"/>
            <a:tailEnd type="none" w="med" len="med"/>
          </a:ln>
        </p:spPr>
      </p:cxnSp>
      <p:cxnSp>
        <p:nvCxnSpPr>
          <p:cNvPr id="2405" name="Google Shape;2405;p40"/>
          <p:cNvCxnSpPr/>
          <p:nvPr/>
        </p:nvCxnSpPr>
        <p:spPr>
          <a:xfrm>
            <a:off x="5053429" y="2783963"/>
            <a:ext cx="1132800" cy="439500"/>
          </a:xfrm>
          <a:prstGeom prst="straightConnector1">
            <a:avLst/>
          </a:prstGeom>
          <a:noFill/>
          <a:ln w="19050" cap="flat" cmpd="sng">
            <a:solidFill>
              <a:srgbClr val="FFE168"/>
            </a:solidFill>
            <a:prstDash val="solid"/>
            <a:round/>
            <a:headEnd type="none" w="med" len="med"/>
            <a:tailEnd type="none" w="med" len="med"/>
          </a:ln>
        </p:spPr>
      </p:cxnSp>
      <p:cxnSp>
        <p:nvCxnSpPr>
          <p:cNvPr id="2406" name="Google Shape;2406;p40"/>
          <p:cNvCxnSpPr/>
          <p:nvPr/>
        </p:nvCxnSpPr>
        <p:spPr>
          <a:xfrm>
            <a:off x="5130980" y="2570775"/>
            <a:ext cx="1105800" cy="436800"/>
          </a:xfrm>
          <a:prstGeom prst="straightConnector1">
            <a:avLst/>
          </a:prstGeom>
          <a:noFill/>
          <a:ln w="19050" cap="flat" cmpd="sng">
            <a:solidFill>
              <a:srgbClr val="FFE168"/>
            </a:solidFill>
            <a:prstDash val="solid"/>
            <a:round/>
            <a:headEnd type="none" w="med" len="med"/>
            <a:tailEnd type="none" w="med" len="med"/>
          </a:ln>
        </p:spPr>
      </p:cxnSp>
      <p:cxnSp>
        <p:nvCxnSpPr>
          <p:cNvPr id="2407" name="Google Shape;2407;p40"/>
          <p:cNvCxnSpPr/>
          <p:nvPr/>
        </p:nvCxnSpPr>
        <p:spPr>
          <a:xfrm>
            <a:off x="5008192" y="3119906"/>
            <a:ext cx="1125300" cy="439800"/>
          </a:xfrm>
          <a:prstGeom prst="straightConnector1">
            <a:avLst/>
          </a:prstGeom>
          <a:noFill/>
          <a:ln w="19050" cap="flat" cmpd="sng">
            <a:solidFill>
              <a:srgbClr val="FFE168"/>
            </a:solidFill>
            <a:prstDash val="solid"/>
            <a:round/>
            <a:headEnd type="none" w="med" len="med"/>
            <a:tailEnd type="none" w="med" len="med"/>
          </a:ln>
        </p:spPr>
      </p:cxnSp>
      <p:cxnSp>
        <p:nvCxnSpPr>
          <p:cNvPr id="2408" name="Google Shape;2408;p40"/>
          <p:cNvCxnSpPr/>
          <p:nvPr/>
        </p:nvCxnSpPr>
        <p:spPr>
          <a:xfrm>
            <a:off x="4950033" y="3320194"/>
            <a:ext cx="1132800" cy="455100"/>
          </a:xfrm>
          <a:prstGeom prst="straightConnector1">
            <a:avLst/>
          </a:prstGeom>
          <a:noFill/>
          <a:ln w="19050" cap="flat" cmpd="sng">
            <a:solidFill>
              <a:srgbClr val="FFE168"/>
            </a:solidFill>
            <a:prstDash val="solid"/>
            <a:round/>
            <a:headEnd type="none" w="med" len="med"/>
            <a:tailEnd type="none" w="med" len="med"/>
          </a:ln>
        </p:spPr>
      </p:cxnSp>
      <p:cxnSp>
        <p:nvCxnSpPr>
          <p:cNvPr id="2409" name="Google Shape;2409;p40"/>
          <p:cNvCxnSpPr/>
          <p:nvPr/>
        </p:nvCxnSpPr>
        <p:spPr>
          <a:xfrm>
            <a:off x="4995270" y="3223275"/>
            <a:ext cx="1115400" cy="444300"/>
          </a:xfrm>
          <a:prstGeom prst="straightConnector1">
            <a:avLst/>
          </a:prstGeom>
          <a:noFill/>
          <a:ln w="19050" cap="flat" cmpd="sng">
            <a:solidFill>
              <a:srgbClr val="FFE168"/>
            </a:solidFill>
            <a:prstDash val="solid"/>
            <a:round/>
            <a:headEnd type="none" w="med" len="med"/>
            <a:tailEnd type="none" w="med" len="med"/>
          </a:ln>
        </p:spPr>
      </p:cxnSp>
      <p:cxnSp>
        <p:nvCxnSpPr>
          <p:cNvPr id="2410" name="Google Shape;2410;p40"/>
          <p:cNvCxnSpPr/>
          <p:nvPr/>
        </p:nvCxnSpPr>
        <p:spPr>
          <a:xfrm>
            <a:off x="5027584" y="2997169"/>
            <a:ext cx="1133700" cy="454800"/>
          </a:xfrm>
          <a:prstGeom prst="straightConnector1">
            <a:avLst/>
          </a:prstGeom>
          <a:noFill/>
          <a:ln w="19050" cap="flat" cmpd="sng">
            <a:solidFill>
              <a:srgbClr val="FFE168"/>
            </a:solidFill>
            <a:prstDash val="solid"/>
            <a:round/>
            <a:headEnd type="none" w="med" len="med"/>
            <a:tailEnd type="none" w="med" len="med"/>
          </a:ln>
        </p:spPr>
      </p:cxnSp>
      <p:cxnSp>
        <p:nvCxnSpPr>
          <p:cNvPr id="2411" name="Google Shape;2411;p40"/>
          <p:cNvCxnSpPr/>
          <p:nvPr/>
        </p:nvCxnSpPr>
        <p:spPr>
          <a:xfrm>
            <a:off x="4956503" y="3449400"/>
            <a:ext cx="1122000" cy="435000"/>
          </a:xfrm>
          <a:prstGeom prst="straightConnector1">
            <a:avLst/>
          </a:prstGeom>
          <a:noFill/>
          <a:ln w="19050" cap="flat" cmpd="sng">
            <a:solidFill>
              <a:srgbClr val="FFE168"/>
            </a:solidFill>
            <a:prstDash val="solid"/>
            <a:round/>
            <a:headEnd type="none" w="med" len="med"/>
            <a:tailEnd type="none" w="med" len="med"/>
          </a:ln>
        </p:spPr>
      </p:cxnSp>
      <p:cxnSp>
        <p:nvCxnSpPr>
          <p:cNvPr id="2412" name="Google Shape;2412;p40"/>
          <p:cNvCxnSpPr/>
          <p:nvPr/>
        </p:nvCxnSpPr>
        <p:spPr>
          <a:xfrm>
            <a:off x="5176217" y="2234831"/>
            <a:ext cx="1115700" cy="442800"/>
          </a:xfrm>
          <a:prstGeom prst="straightConnector1">
            <a:avLst/>
          </a:prstGeom>
          <a:noFill/>
          <a:ln w="19050" cap="flat" cmpd="sng">
            <a:solidFill>
              <a:srgbClr val="FFE168"/>
            </a:solidFill>
            <a:prstDash val="solid"/>
            <a:round/>
            <a:headEnd type="none" w="med" len="med"/>
            <a:tailEnd type="none" w="med" len="med"/>
          </a:ln>
        </p:spPr>
      </p:cxnSp>
      <p:cxnSp>
        <p:nvCxnSpPr>
          <p:cNvPr id="2413" name="Google Shape;2413;p40"/>
          <p:cNvCxnSpPr/>
          <p:nvPr/>
        </p:nvCxnSpPr>
        <p:spPr>
          <a:xfrm>
            <a:off x="5202061" y="2124994"/>
            <a:ext cx="1117800" cy="444900"/>
          </a:xfrm>
          <a:prstGeom prst="straightConnector1">
            <a:avLst/>
          </a:prstGeom>
          <a:noFill/>
          <a:ln w="19050" cap="flat" cmpd="sng">
            <a:solidFill>
              <a:srgbClr val="FFE168"/>
            </a:solidFill>
            <a:prstDash val="solid"/>
            <a:round/>
            <a:headEnd type="none" w="med" len="med"/>
            <a:tailEnd type="none" w="med" len="med"/>
          </a:ln>
        </p:spPr>
      </p:cxnSp>
      <p:sp>
        <p:nvSpPr>
          <p:cNvPr id="2414" name="Google Shape;2414;p40"/>
          <p:cNvSpPr/>
          <p:nvPr/>
        </p:nvSpPr>
        <p:spPr>
          <a:xfrm>
            <a:off x="6698884" y="25290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15" name="Google Shape;2415;p40"/>
          <p:cNvSpPr/>
          <p:nvPr/>
        </p:nvSpPr>
        <p:spPr>
          <a:xfrm>
            <a:off x="6470224" y="33863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16" name="Google Shape;2416;p40"/>
          <p:cNvSpPr/>
          <p:nvPr/>
        </p:nvSpPr>
        <p:spPr>
          <a:xfrm>
            <a:off x="7889846" y="215276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17" name="Google Shape;2417;p40"/>
          <p:cNvSpPr/>
          <p:nvPr/>
        </p:nvSpPr>
        <p:spPr>
          <a:xfrm>
            <a:off x="8521680" y="293824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18" name="Google Shape;2418;p40"/>
          <p:cNvSpPr/>
          <p:nvPr/>
        </p:nvSpPr>
        <p:spPr>
          <a:xfrm>
            <a:off x="8035778" y="230959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19" name="Google Shape;2419;p40"/>
          <p:cNvSpPr/>
          <p:nvPr/>
        </p:nvSpPr>
        <p:spPr>
          <a:xfrm>
            <a:off x="8107572" y="31918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0" name="Google Shape;2420;p40"/>
          <p:cNvSpPr/>
          <p:nvPr/>
        </p:nvSpPr>
        <p:spPr>
          <a:xfrm>
            <a:off x="8321602" y="270964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1" name="Google Shape;2421;p40"/>
          <p:cNvSpPr/>
          <p:nvPr/>
        </p:nvSpPr>
        <p:spPr>
          <a:xfrm>
            <a:off x="7858925" y="30053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2" name="Google Shape;2422;p40"/>
          <p:cNvSpPr/>
          <p:nvPr/>
        </p:nvSpPr>
        <p:spPr>
          <a:xfrm>
            <a:off x="8035778" y="250961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3" name="Google Shape;2423;p40"/>
          <p:cNvSpPr/>
          <p:nvPr/>
        </p:nvSpPr>
        <p:spPr>
          <a:xfrm>
            <a:off x="8753246" y="21719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4" name="Google Shape;2424;p40"/>
          <p:cNvSpPr/>
          <p:nvPr/>
        </p:nvSpPr>
        <p:spPr>
          <a:xfrm>
            <a:off x="9148330" y="325896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5" name="Google Shape;2425;p40"/>
          <p:cNvSpPr/>
          <p:nvPr/>
        </p:nvSpPr>
        <p:spPr>
          <a:xfrm>
            <a:off x="8615603" y="32589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6" name="Google Shape;2426;p40"/>
          <p:cNvSpPr/>
          <p:nvPr/>
        </p:nvSpPr>
        <p:spPr>
          <a:xfrm>
            <a:off x="8970972" y="32110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7" name="Google Shape;2427;p40"/>
          <p:cNvSpPr/>
          <p:nvPr/>
        </p:nvSpPr>
        <p:spPr>
          <a:xfrm>
            <a:off x="9185002" y="27288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8" name="Google Shape;2428;p40"/>
          <p:cNvSpPr/>
          <p:nvPr/>
        </p:nvSpPr>
        <p:spPr>
          <a:xfrm>
            <a:off x="8776150" y="28256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29" name="Google Shape;2429;p40"/>
          <p:cNvSpPr/>
          <p:nvPr/>
        </p:nvSpPr>
        <p:spPr>
          <a:xfrm>
            <a:off x="8899178" y="25288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30" name="Google Shape;2430;p40"/>
          <p:cNvSpPr/>
          <p:nvPr/>
        </p:nvSpPr>
        <p:spPr>
          <a:xfrm>
            <a:off x="7687432" y="26199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4"/>
        <p:cNvGrpSpPr/>
        <p:nvPr/>
      </p:nvGrpSpPr>
      <p:grpSpPr>
        <a:xfrm>
          <a:off x="0" y="0"/>
          <a:ext cx="0" cy="0"/>
          <a:chOff x="0" y="0"/>
          <a:chExt cx="0" cy="0"/>
        </a:xfrm>
      </p:grpSpPr>
      <p:sp>
        <p:nvSpPr>
          <p:cNvPr id="3025" name="Google Shape;3025;p48"/>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Open Sans"/>
              <a:buNone/>
            </a:pPr>
            <a:r>
              <a:rPr lang="en" sz="2700" dirty="0">
                <a:solidFill>
                  <a:srgbClr val="F4B400"/>
                </a:solidFill>
                <a:latin typeface="Open Sans"/>
                <a:ea typeface="Open Sans"/>
                <a:cs typeface="Open Sans"/>
                <a:sym typeface="Open Sans"/>
              </a:rPr>
              <a:t>What:</a:t>
            </a:r>
            <a:r>
              <a:rPr lang="en" sz="2700" dirty="0">
                <a:solidFill>
                  <a:schemeClr val="lt1"/>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Computing Integer Sums</a:t>
            </a:r>
            <a:endParaRPr sz="2700" dirty="0">
              <a:solidFill>
                <a:srgbClr val="222222"/>
              </a:solidFill>
              <a:latin typeface="Open Sans"/>
              <a:ea typeface="Open Sans"/>
              <a:cs typeface="Open Sans"/>
              <a:sym typeface="Open Sans"/>
            </a:endParaRPr>
          </a:p>
        </p:txBody>
      </p:sp>
      <p:sp>
        <p:nvSpPr>
          <p:cNvPr id="3026" name="Google Shape;3026;p48"/>
          <p:cNvSpPr txBox="1"/>
          <p:nvPr/>
        </p:nvSpPr>
        <p:spPr>
          <a:xfrm>
            <a:off x="533400" y="1071750"/>
            <a:ext cx="7953300" cy="381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rgbClr val="C27BA0"/>
                </a:solidFill>
                <a:latin typeface="Consolas"/>
                <a:ea typeface="Consolas"/>
                <a:cs typeface="Consolas"/>
                <a:sym typeface="Consolas"/>
              </a:rPr>
              <a:t>// Collection of raw log lines</a:t>
            </a:r>
            <a:endParaRPr sz="2000" dirty="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PCollection&lt;String&gt; raw = IO.read(...);</a:t>
            </a:r>
            <a:br>
              <a:rPr lang="en" sz="2000" dirty="0">
                <a:solidFill>
                  <a:srgbClr val="222222"/>
                </a:solidFill>
                <a:latin typeface="Consolas"/>
                <a:ea typeface="Consolas"/>
                <a:cs typeface="Consolas"/>
                <a:sym typeface="Consolas"/>
              </a:rPr>
            </a:br>
            <a:br>
              <a:rPr lang="en" sz="2000" dirty="0">
                <a:solidFill>
                  <a:srgbClr val="222222"/>
                </a:solidFill>
                <a:latin typeface="Consolas"/>
                <a:ea typeface="Consolas"/>
                <a:cs typeface="Consolas"/>
                <a:sym typeface="Consolas"/>
              </a:rPr>
            </a:br>
            <a:r>
              <a:rPr lang="en" sz="2000" dirty="0">
                <a:solidFill>
                  <a:srgbClr val="C27BA0"/>
                </a:solidFill>
                <a:latin typeface="Consolas"/>
                <a:ea typeface="Consolas"/>
                <a:cs typeface="Consolas"/>
                <a:sym typeface="Consolas"/>
              </a:rPr>
              <a:t>// Element-wise transformation into team/score pairs</a:t>
            </a:r>
            <a:endParaRPr sz="2000" dirty="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PCollection&lt;KV&lt;String, Integer&gt;&gt; input =</a:t>
            </a:r>
            <a:endParaRPr sz="2000" dirty="0">
              <a:solidFill>
                <a:srgbClr val="222222"/>
              </a:solidFill>
              <a:latin typeface="Consolas"/>
              <a:ea typeface="Consolas"/>
              <a:cs typeface="Consolas"/>
              <a:sym typeface="Consolas"/>
            </a:endParaRPr>
          </a:p>
          <a:p>
            <a:pPr marL="69850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raw.apply(</a:t>
            </a:r>
            <a:r>
              <a:rPr lang="en" sz="2000" dirty="0">
                <a:solidFill>
                  <a:schemeClr val="accent2"/>
                </a:solidFill>
                <a:latin typeface="Consolas"/>
                <a:ea typeface="Consolas"/>
                <a:cs typeface="Consolas"/>
                <a:sym typeface="Consolas"/>
              </a:rPr>
              <a:t>ParDo.of(new ParseFn()</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a:p>
            <a:pPr marL="0" lvl="0" indent="0" algn="l" rtl="0">
              <a:spcBef>
                <a:spcPts val="0"/>
              </a:spcBef>
              <a:spcAft>
                <a:spcPts val="0"/>
              </a:spcAft>
              <a:buNone/>
            </a:pPr>
            <a:r>
              <a:rPr lang="en" sz="2000" dirty="0">
                <a:solidFill>
                  <a:srgbClr val="C27BA0"/>
                </a:solidFill>
                <a:latin typeface="Consolas"/>
                <a:ea typeface="Consolas"/>
                <a:cs typeface="Consolas"/>
                <a:sym typeface="Consolas"/>
              </a:rPr>
              <a:t>// Composite transformation containing an aggregation</a:t>
            </a:r>
            <a:endParaRPr sz="2000" dirty="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PCollection&lt;KV&lt;String, Integer&gt;&gt; scores = </a:t>
            </a:r>
            <a:endParaRPr sz="2000" dirty="0">
              <a:solidFill>
                <a:srgbClr val="222222"/>
              </a:solidFill>
              <a:latin typeface="Consolas"/>
              <a:ea typeface="Consolas"/>
              <a:cs typeface="Consolas"/>
              <a:sym typeface="Consolas"/>
            </a:endParaRPr>
          </a:p>
          <a:p>
            <a:pPr marL="69850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input.apply(</a:t>
            </a:r>
            <a:r>
              <a:rPr lang="en" sz="2000" dirty="0">
                <a:solidFill>
                  <a:schemeClr val="accent2"/>
                </a:solidFill>
                <a:latin typeface="Consolas"/>
                <a:ea typeface="Consolas"/>
                <a:cs typeface="Consolas"/>
                <a:sym typeface="Consolas"/>
              </a:rPr>
              <a:t>Sum.integersPerKey()</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p:txBody>
      </p:sp>
      <p:sp>
        <p:nvSpPr>
          <p:cNvPr id="3027" name="Google Shape;3027;p48"/>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2" name="Google Shape;3042;p50"/>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F4B400"/>
                </a:solidFill>
                <a:latin typeface="Open Sans"/>
                <a:ea typeface="Open Sans"/>
                <a:cs typeface="Open Sans"/>
                <a:sym typeface="Open Sans"/>
              </a:rPr>
              <a:t>What:</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Computing Integer Sums</a:t>
            </a:r>
            <a:endParaRPr sz="2700" dirty="0">
              <a:solidFill>
                <a:srgbClr val="222222"/>
              </a:solidFill>
              <a:latin typeface="Open Sans"/>
              <a:ea typeface="Open Sans"/>
              <a:cs typeface="Open Sans"/>
              <a:sym typeface="Open Sans"/>
            </a:endParaRPr>
          </a:p>
        </p:txBody>
      </p:sp>
      <p:sp>
        <p:nvSpPr>
          <p:cNvPr id="3043" name="Google Shape;3043;p50"/>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pic>
        <p:nvPicPr>
          <p:cNvPr id="3044" name="Google Shape;3044;p50"/>
          <p:cNvPicPr preferRelativeResize="0"/>
          <p:nvPr/>
        </p:nvPicPr>
        <p:blipFill>
          <a:blip r:embed="rId3">
            <a:alphaModFix/>
          </a:blip>
          <a:stretch>
            <a:fillRect/>
          </a:stretch>
        </p:blipFill>
        <p:spPr>
          <a:xfrm>
            <a:off x="1224488" y="729498"/>
            <a:ext cx="6695024" cy="41483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sp>
        <p:nvSpPr>
          <p:cNvPr id="2619" name="Shape 2619"/>
          <p:cNvSpPr/>
          <p:nvPr/>
        </p:nvSpPr>
        <p:spPr>
          <a:xfrm>
            <a:off x="178169" y="1860375"/>
            <a:ext cx="3580750" cy="905100"/>
          </a:xfrm>
          <a:custGeom>
            <a:avLst/>
            <a:gdLst/>
            <a:ahLst/>
            <a:cxnLst/>
            <a:rect l="0" t="0" r="0" b="0"/>
            <a:pathLst>
              <a:path w="143230" h="36204" extrusionOk="0">
                <a:moveTo>
                  <a:pt x="259" y="18959"/>
                </a:moveTo>
                <a:cubicBezTo>
                  <a:pt x="1753" y="13595"/>
                  <a:pt x="7292" y="4803"/>
                  <a:pt x="29273" y="2078"/>
                </a:cubicBezTo>
                <a:cubicBezTo>
                  <a:pt x="51253" y="-647"/>
                  <a:pt x="114206" y="-911"/>
                  <a:pt x="132143" y="2606"/>
                </a:cubicBezTo>
                <a:cubicBezTo>
                  <a:pt x="150079" y="6123"/>
                  <a:pt x="142078" y="17816"/>
                  <a:pt x="136891" y="23180"/>
                </a:cubicBezTo>
                <a:cubicBezTo>
                  <a:pt x="131703" y="28543"/>
                  <a:pt x="120449" y="32938"/>
                  <a:pt x="101018" y="34785"/>
                </a:cubicBezTo>
                <a:cubicBezTo>
                  <a:pt x="81587" y="36631"/>
                  <a:pt x="37098" y="36895"/>
                  <a:pt x="20305" y="34258"/>
                </a:cubicBezTo>
                <a:cubicBezTo>
                  <a:pt x="3511" y="31620"/>
                  <a:pt x="-1235" y="24322"/>
                  <a:pt x="259" y="18959"/>
                </a:cubicBezTo>
                <a:close/>
              </a:path>
            </a:pathLst>
          </a:custGeom>
          <a:noFill/>
          <a:ln w="76200" cap="flat" cmpd="sng">
            <a:solidFill>
              <a:srgbClr val="000000"/>
            </a:solidFill>
            <a:prstDash val="solid"/>
            <a:round/>
            <a:headEnd type="none" w="lg" len="lg"/>
            <a:tailEnd type="none" w="lg" len="lg"/>
          </a:ln>
        </p:spPr>
      </p:sp>
      <p:sp>
        <p:nvSpPr>
          <p:cNvPr id="2620" name="Shape 2620"/>
          <p:cNvSpPr txBox="1"/>
          <p:nvPr/>
        </p:nvSpPr>
        <p:spPr>
          <a:xfrm>
            <a:off x="296400" y="304800"/>
            <a:ext cx="8229600" cy="914400"/>
          </a:xfrm>
          <a:prstGeom prst="rect">
            <a:avLst/>
          </a:prstGeom>
          <a:noFill/>
          <a:ln>
            <a:noFill/>
          </a:ln>
        </p:spPr>
        <p:txBody>
          <a:bodyPr lIns="91425" tIns="91425" rIns="91425" bIns="91425" anchor="t" anchorCtr="0">
            <a:noAutofit/>
          </a:bodyPr>
          <a:lstStyle/>
          <a:p>
            <a:pPr>
              <a:lnSpc>
                <a:spcPct val="90000"/>
              </a:lnSpc>
              <a:buClrTx/>
              <a:buFontTx/>
              <a:buNone/>
            </a:pPr>
            <a:r>
              <a:rPr lang="en" sz="3600" b="1" dirty="0">
                <a:solidFill>
                  <a:srgbClr val="0000FF"/>
                </a:solidFill>
                <a:latin typeface="PT Sans Narrow"/>
                <a:ea typeface="PT Sans Narrow"/>
                <a:cs typeface="PT Sans Narrow"/>
                <a:sym typeface="PT Sans Narrow"/>
              </a:rPr>
              <a:t>The Beam Model: Asking the Right Questions </a:t>
            </a:r>
          </a:p>
        </p:txBody>
      </p:sp>
      <p:sp>
        <p:nvSpPr>
          <p:cNvPr id="2621" name="Shape 2621"/>
          <p:cNvSpPr txBox="1"/>
          <p:nvPr/>
        </p:nvSpPr>
        <p:spPr>
          <a:xfrm>
            <a:off x="372600" y="1173750"/>
            <a:ext cx="8398800" cy="2720400"/>
          </a:xfrm>
          <a:prstGeom prst="rect">
            <a:avLst/>
          </a:prstGeom>
          <a:noFill/>
          <a:ln>
            <a:noFill/>
          </a:ln>
        </p:spPr>
        <p:txBody>
          <a:bodyPr lIns="91425" tIns="91425" rIns="91425" bIns="91425" anchor="t" anchorCtr="0">
            <a:noAutofit/>
          </a:bodyPr>
          <a:lstStyle/>
          <a:p>
            <a:pPr marR="101600">
              <a:lnSpc>
                <a:spcPct val="150000"/>
              </a:lnSpc>
              <a:spcBef>
                <a:spcPts val="800"/>
              </a:spcBef>
              <a:spcAft>
                <a:spcPts val="1300"/>
              </a:spcAft>
              <a:buClrTx/>
              <a:buFontTx/>
              <a:buNone/>
            </a:pPr>
            <a:r>
              <a:rPr lang="en" sz="2400" b="1" i="1">
                <a:solidFill>
                  <a:srgbClr val="FBB405"/>
                </a:solidFill>
                <a:latin typeface="Open Sans"/>
                <a:ea typeface="Open Sans"/>
                <a:cs typeface="Open Sans"/>
                <a:sym typeface="Open Sans"/>
              </a:rPr>
              <a:t>What</a:t>
            </a:r>
            <a:r>
              <a:rPr lang="en" sz="2400">
                <a:solidFill>
                  <a:srgbClr val="222222"/>
                </a:solidFill>
                <a:latin typeface="Open Sans"/>
                <a:ea typeface="Open Sans"/>
                <a:cs typeface="Open Sans"/>
                <a:sym typeface="Open Sans"/>
              </a:rPr>
              <a:t> </a:t>
            </a:r>
            <a:r>
              <a:rPr lang="en" sz="2400">
                <a:solidFill>
                  <a:srgbClr val="666666"/>
                </a:solidFill>
                <a:latin typeface="Open Sans"/>
                <a:ea typeface="Open Sans"/>
                <a:cs typeface="Open Sans"/>
                <a:sym typeface="Open Sans"/>
              </a:rPr>
              <a:t>are you computing? </a:t>
            </a:r>
          </a:p>
          <a:p>
            <a:pPr marR="101600">
              <a:lnSpc>
                <a:spcPct val="150000"/>
              </a:lnSpc>
              <a:spcBef>
                <a:spcPts val="800"/>
              </a:spcBef>
              <a:spcAft>
                <a:spcPts val="1300"/>
              </a:spcAft>
              <a:buClrTx/>
              <a:buFontTx/>
              <a:buNone/>
            </a:pPr>
            <a:r>
              <a:rPr lang="en" sz="2400" b="1" i="1">
                <a:solidFill>
                  <a:srgbClr val="4285F4"/>
                </a:solidFill>
                <a:latin typeface="Open Sans"/>
                <a:ea typeface="Open Sans"/>
                <a:cs typeface="Open Sans"/>
                <a:sym typeface="Open Sans"/>
              </a:rPr>
              <a:t>Where</a:t>
            </a:r>
            <a:r>
              <a:rPr lang="en" sz="2400" b="1">
                <a:solidFill>
                  <a:srgbClr val="222222"/>
                </a:solidFill>
                <a:latin typeface="Open Sans"/>
                <a:ea typeface="Open Sans"/>
                <a:cs typeface="Open Sans"/>
                <a:sym typeface="Open Sans"/>
              </a:rPr>
              <a:t> </a:t>
            </a:r>
            <a:r>
              <a:rPr lang="en" sz="2400">
                <a:solidFill>
                  <a:srgbClr val="666666"/>
                </a:solidFill>
                <a:latin typeface="Open Sans"/>
                <a:ea typeface="Open Sans"/>
                <a:cs typeface="Open Sans"/>
                <a:sym typeface="Open Sans"/>
              </a:rPr>
              <a:t>in event time? </a:t>
            </a:r>
          </a:p>
          <a:p>
            <a:pPr marR="101600">
              <a:lnSpc>
                <a:spcPct val="150000"/>
              </a:lnSpc>
              <a:spcBef>
                <a:spcPts val="800"/>
              </a:spcBef>
              <a:spcAft>
                <a:spcPts val="1300"/>
              </a:spcAft>
              <a:buClrTx/>
              <a:buFontTx/>
              <a:buNone/>
            </a:pPr>
            <a:r>
              <a:rPr lang="en" sz="2400" b="1" i="1">
                <a:solidFill>
                  <a:srgbClr val="34A853"/>
                </a:solidFill>
                <a:latin typeface="Open Sans"/>
                <a:ea typeface="Open Sans"/>
                <a:cs typeface="Open Sans"/>
                <a:sym typeface="Open Sans"/>
              </a:rPr>
              <a:t>When</a:t>
            </a:r>
            <a:r>
              <a:rPr lang="en" sz="2400" b="1">
                <a:solidFill>
                  <a:srgbClr val="222222"/>
                </a:solidFill>
                <a:latin typeface="Open Sans"/>
                <a:ea typeface="Open Sans"/>
                <a:cs typeface="Open Sans"/>
                <a:sym typeface="Open Sans"/>
              </a:rPr>
              <a:t> </a:t>
            </a:r>
            <a:r>
              <a:rPr lang="en" sz="2400">
                <a:solidFill>
                  <a:srgbClr val="666666"/>
                </a:solidFill>
                <a:latin typeface="Open Sans"/>
                <a:ea typeface="Open Sans"/>
                <a:cs typeface="Open Sans"/>
                <a:sym typeface="Open Sans"/>
              </a:rPr>
              <a:t>in processing time are results produced?</a:t>
            </a:r>
          </a:p>
          <a:p>
            <a:pPr marR="101600">
              <a:lnSpc>
                <a:spcPct val="150000"/>
              </a:lnSpc>
              <a:spcBef>
                <a:spcPts val="800"/>
              </a:spcBef>
              <a:spcAft>
                <a:spcPts val="1300"/>
              </a:spcAft>
              <a:buClrTx/>
              <a:buFontTx/>
              <a:buNone/>
            </a:pPr>
            <a:r>
              <a:rPr lang="en" sz="2400" b="1" i="1">
                <a:solidFill>
                  <a:srgbClr val="EA4335"/>
                </a:solidFill>
                <a:latin typeface="Open Sans"/>
                <a:ea typeface="Open Sans"/>
                <a:cs typeface="Open Sans"/>
                <a:sym typeface="Open Sans"/>
              </a:rPr>
              <a:t>How</a:t>
            </a:r>
            <a:r>
              <a:rPr lang="en" sz="2400">
                <a:solidFill>
                  <a:srgbClr val="666666"/>
                </a:solidFill>
                <a:latin typeface="Open Sans"/>
                <a:ea typeface="Open Sans"/>
                <a:cs typeface="Open Sans"/>
                <a:sym typeface="Open Sans"/>
              </a:rPr>
              <a:t> do refinements relate?</a:t>
            </a:r>
          </a:p>
        </p:txBody>
      </p:sp>
      <p:sp>
        <p:nvSpPr>
          <p:cNvPr id="2622" name="Shape 262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27</a:t>
            </a:fld>
            <a:endParaRPr lang="en"/>
          </a:p>
        </p:txBody>
      </p:sp>
      <p:sp>
        <p:nvSpPr>
          <p:cNvPr id="2623" name="Shape 2623"/>
          <p:cNvSpPr/>
          <p:nvPr/>
        </p:nvSpPr>
        <p:spPr>
          <a:xfrm>
            <a:off x="4891657" y="962878"/>
            <a:ext cx="3580800" cy="1802597"/>
          </a:xfrm>
          <a:prstGeom prst="wedgeEllipseCallout">
            <a:avLst>
              <a:gd name="adj1" fmla="val -83173"/>
              <a:gd name="adj2" fmla="val 9086"/>
            </a:avLst>
          </a:prstGeom>
          <a:solidFill>
            <a:srgbClr val="F3F3F3"/>
          </a:solidFill>
          <a:ln w="7620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r>
              <a:rPr lang="en" sz="3000" b="1">
                <a:solidFill>
                  <a:srgbClr val="4285F4"/>
                </a:solidFill>
                <a:latin typeface="Comic Sans MS"/>
                <a:ea typeface="Comic Sans MS"/>
                <a:cs typeface="Comic Sans MS"/>
                <a:sym typeface="Comic Sans MS"/>
              </a:rPr>
              <a:t>Event time windowing</a:t>
            </a:r>
          </a:p>
        </p:txBody>
      </p:sp>
    </p:spTree>
    <p:extLst>
      <p:ext uri="{BB962C8B-B14F-4D97-AF65-F5344CB8AC3E}">
        <p14:creationId xmlns:p14="http://schemas.microsoft.com/office/powerpoint/2010/main" val="157090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23"/>
                                        </p:tgtEl>
                                        <p:attrNameLst>
                                          <p:attrName>style.visibility</p:attrName>
                                        </p:attrNameLst>
                                      </p:cBhvr>
                                      <p:to>
                                        <p:strVal val="visible"/>
                                      </p:to>
                                    </p:set>
                                    <p:animEffect transition="in" filter="fade">
                                      <p:cBhvr>
                                        <p:cTn id="7" dur="300"/>
                                        <p:tgtEl>
                                          <p:spTgt spid="2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grpSp>
        <p:nvGrpSpPr>
          <p:cNvPr id="2628" name="Shape 2628"/>
          <p:cNvGrpSpPr/>
          <p:nvPr/>
        </p:nvGrpSpPr>
        <p:grpSpPr>
          <a:xfrm>
            <a:off x="396225" y="1222350"/>
            <a:ext cx="10677950" cy="1577525"/>
            <a:chOff x="362500" y="415500"/>
            <a:chExt cx="10677950" cy="1577525"/>
          </a:xfrm>
        </p:grpSpPr>
        <p:sp>
          <p:nvSpPr>
            <p:cNvPr id="2629" name="Shape 2629"/>
            <p:cNvSpPr/>
            <p:nvPr/>
          </p:nvSpPr>
          <p:spPr>
            <a:xfrm>
              <a:off x="6952050" y="415500"/>
              <a:ext cx="4088400" cy="1577400"/>
            </a:xfrm>
            <a:prstGeom prst="homePlate">
              <a:avLst>
                <a:gd name="adj" fmla="val 50000"/>
              </a:avLst>
            </a:prstGeom>
            <a:solidFill>
              <a:srgbClr val="A0C3FF"/>
            </a:solidFill>
            <a:ln>
              <a:noFill/>
            </a:ln>
          </p:spPr>
          <p:txBody>
            <a:bodyPr lIns="68575" tIns="68575" rIns="68575" bIns="68575" anchor="t" anchorCtr="0">
              <a:noAutofit/>
            </a:bodyPr>
            <a:lstStyle/>
            <a:p>
              <a:pPr>
                <a:buClrTx/>
                <a:buFontTx/>
                <a:buNone/>
              </a:pPr>
              <a:endParaRPr/>
            </a:p>
          </p:txBody>
        </p:sp>
        <p:sp>
          <p:nvSpPr>
            <p:cNvPr id="2630" name="Shape 2630"/>
            <p:cNvSpPr/>
            <p:nvPr/>
          </p:nvSpPr>
          <p:spPr>
            <a:xfrm flipH="1">
              <a:off x="362500" y="415625"/>
              <a:ext cx="7091100" cy="1577400"/>
            </a:xfrm>
            <a:prstGeom prst="homePlate">
              <a:avLst>
                <a:gd name="adj" fmla="val 50000"/>
              </a:avLst>
            </a:prstGeom>
            <a:solidFill>
              <a:srgbClr val="A0C3FF"/>
            </a:solidFill>
            <a:ln>
              <a:noFill/>
            </a:ln>
          </p:spPr>
          <p:txBody>
            <a:bodyPr lIns="68575" tIns="68575" rIns="68575" bIns="68575" anchor="t" anchorCtr="0">
              <a:noAutofit/>
            </a:bodyPr>
            <a:lstStyle/>
            <a:p>
              <a:pPr>
                <a:buClrTx/>
                <a:buFontTx/>
                <a:buNone/>
              </a:pPr>
              <a:endParaRPr/>
            </a:p>
          </p:txBody>
        </p:sp>
        <p:sp>
          <p:nvSpPr>
            <p:cNvPr id="2631" name="Shape 2631"/>
            <p:cNvSpPr/>
            <p:nvPr/>
          </p:nvSpPr>
          <p:spPr>
            <a:xfrm flipH="1">
              <a:off x="7282100"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32" name="Shape 2632"/>
            <p:cNvSpPr/>
            <p:nvPr/>
          </p:nvSpPr>
          <p:spPr>
            <a:xfrm flipH="1">
              <a:off x="7599527" y="1398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33" name="Shape 2633"/>
            <p:cNvSpPr/>
            <p:nvPr/>
          </p:nvSpPr>
          <p:spPr>
            <a:xfrm flipH="1">
              <a:off x="7674940" y="1741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34" name="Shape 2634"/>
            <p:cNvSpPr/>
            <p:nvPr/>
          </p:nvSpPr>
          <p:spPr>
            <a:xfrm flipH="1">
              <a:off x="7453595"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35" name="Shape 2635"/>
            <p:cNvSpPr/>
            <p:nvPr/>
          </p:nvSpPr>
          <p:spPr>
            <a:xfrm flipH="1">
              <a:off x="7224935" y="14981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36" name="Shape 2636"/>
            <p:cNvSpPr/>
            <p:nvPr/>
          </p:nvSpPr>
          <p:spPr>
            <a:xfrm flipH="1">
              <a:off x="6996276" y="1498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37" name="Shape 2637"/>
            <p:cNvSpPr/>
            <p:nvPr/>
          </p:nvSpPr>
          <p:spPr>
            <a:xfrm flipH="1">
              <a:off x="6767616" y="14981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38" name="Shape 2638"/>
            <p:cNvSpPr/>
            <p:nvPr/>
          </p:nvSpPr>
          <p:spPr>
            <a:xfrm flipH="1">
              <a:off x="7879564" y="15949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39" name="Shape 2639"/>
            <p:cNvSpPr/>
            <p:nvPr/>
          </p:nvSpPr>
          <p:spPr>
            <a:xfrm flipH="1">
              <a:off x="7310682" y="16410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0" name="Shape 2640"/>
            <p:cNvSpPr/>
            <p:nvPr/>
          </p:nvSpPr>
          <p:spPr>
            <a:xfrm flipH="1">
              <a:off x="7682254" y="15553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1" name="Shape 2641"/>
            <p:cNvSpPr/>
            <p:nvPr/>
          </p:nvSpPr>
          <p:spPr>
            <a:xfrm flipH="1">
              <a:off x="7453595" y="17553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2" name="Shape 2642"/>
            <p:cNvSpPr/>
            <p:nvPr/>
          </p:nvSpPr>
          <p:spPr>
            <a:xfrm flipH="1">
              <a:off x="7210307" y="177330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3" name="Shape 2643"/>
            <p:cNvSpPr/>
            <p:nvPr/>
          </p:nvSpPr>
          <p:spPr>
            <a:xfrm flipH="1">
              <a:off x="7053441" y="1669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4" name="Shape 2644"/>
            <p:cNvSpPr/>
            <p:nvPr/>
          </p:nvSpPr>
          <p:spPr>
            <a:xfrm flipH="1">
              <a:off x="6887028"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5" name="Shape 2645"/>
            <p:cNvSpPr/>
            <p:nvPr/>
          </p:nvSpPr>
          <p:spPr>
            <a:xfrm flipH="1">
              <a:off x="6887028" y="1741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6" name="Shape 2646"/>
            <p:cNvSpPr/>
            <p:nvPr/>
          </p:nvSpPr>
          <p:spPr>
            <a:xfrm flipH="1">
              <a:off x="5725724"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7" name="Shape 2647"/>
            <p:cNvSpPr/>
            <p:nvPr/>
          </p:nvSpPr>
          <p:spPr>
            <a:xfrm flipH="1">
              <a:off x="6043150" y="1398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8" name="Shape 2648"/>
            <p:cNvSpPr/>
            <p:nvPr/>
          </p:nvSpPr>
          <p:spPr>
            <a:xfrm flipH="1">
              <a:off x="6118564" y="1741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49" name="Shape 2649"/>
            <p:cNvSpPr/>
            <p:nvPr/>
          </p:nvSpPr>
          <p:spPr>
            <a:xfrm flipH="1">
              <a:off x="5897218"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0" name="Shape 2650"/>
            <p:cNvSpPr/>
            <p:nvPr/>
          </p:nvSpPr>
          <p:spPr>
            <a:xfrm flipH="1">
              <a:off x="5668559" y="14981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1" name="Shape 2651"/>
            <p:cNvSpPr/>
            <p:nvPr/>
          </p:nvSpPr>
          <p:spPr>
            <a:xfrm flipH="1">
              <a:off x="6256009" y="18703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2" name="Shape 2652"/>
            <p:cNvSpPr/>
            <p:nvPr/>
          </p:nvSpPr>
          <p:spPr>
            <a:xfrm flipH="1">
              <a:off x="6282744"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3" name="Shape 2653"/>
            <p:cNvSpPr/>
            <p:nvPr/>
          </p:nvSpPr>
          <p:spPr>
            <a:xfrm flipH="1">
              <a:off x="5439900" y="1498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4" name="Shape 2654"/>
            <p:cNvSpPr/>
            <p:nvPr/>
          </p:nvSpPr>
          <p:spPr>
            <a:xfrm flipH="1">
              <a:off x="5211240" y="14981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5" name="Shape 2655"/>
            <p:cNvSpPr/>
            <p:nvPr/>
          </p:nvSpPr>
          <p:spPr>
            <a:xfrm flipH="1">
              <a:off x="6583197" y="14410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6" name="Shape 2656"/>
            <p:cNvSpPr/>
            <p:nvPr/>
          </p:nvSpPr>
          <p:spPr>
            <a:xfrm flipH="1">
              <a:off x="6354538"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7" name="Shape 2657"/>
            <p:cNvSpPr/>
            <p:nvPr/>
          </p:nvSpPr>
          <p:spPr>
            <a:xfrm flipH="1">
              <a:off x="6468867" y="184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8" name="Shape 2658"/>
            <p:cNvSpPr/>
            <p:nvPr/>
          </p:nvSpPr>
          <p:spPr>
            <a:xfrm flipH="1">
              <a:off x="6583197" y="171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59" name="Shape 2659"/>
            <p:cNvSpPr/>
            <p:nvPr/>
          </p:nvSpPr>
          <p:spPr>
            <a:xfrm flipH="1">
              <a:off x="5754306" y="16410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0" name="Shape 2660"/>
            <p:cNvSpPr/>
            <p:nvPr/>
          </p:nvSpPr>
          <p:spPr>
            <a:xfrm flipH="1">
              <a:off x="6125878" y="15553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1" name="Shape 2661"/>
            <p:cNvSpPr/>
            <p:nvPr/>
          </p:nvSpPr>
          <p:spPr>
            <a:xfrm flipH="1">
              <a:off x="5897218" y="17553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2" name="Shape 2662"/>
            <p:cNvSpPr/>
            <p:nvPr/>
          </p:nvSpPr>
          <p:spPr>
            <a:xfrm flipH="1">
              <a:off x="5653930" y="177330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3" name="Shape 2663"/>
            <p:cNvSpPr/>
            <p:nvPr/>
          </p:nvSpPr>
          <p:spPr>
            <a:xfrm flipH="1">
              <a:off x="5497064" y="1669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4" name="Shape 2664"/>
            <p:cNvSpPr/>
            <p:nvPr/>
          </p:nvSpPr>
          <p:spPr>
            <a:xfrm flipH="1">
              <a:off x="5330652"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5" name="Shape 2665"/>
            <p:cNvSpPr/>
            <p:nvPr/>
          </p:nvSpPr>
          <p:spPr>
            <a:xfrm flipH="1">
              <a:off x="5330652" y="1741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6" name="Shape 2666"/>
            <p:cNvSpPr/>
            <p:nvPr/>
          </p:nvSpPr>
          <p:spPr>
            <a:xfrm flipH="1">
              <a:off x="4157418"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7" name="Shape 2667"/>
            <p:cNvSpPr/>
            <p:nvPr/>
          </p:nvSpPr>
          <p:spPr>
            <a:xfrm flipH="1">
              <a:off x="4474844" y="14113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8" name="Shape 2668"/>
            <p:cNvSpPr/>
            <p:nvPr/>
          </p:nvSpPr>
          <p:spPr>
            <a:xfrm flipH="1">
              <a:off x="4550258" y="175429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69" name="Shape 2669"/>
            <p:cNvSpPr/>
            <p:nvPr/>
          </p:nvSpPr>
          <p:spPr>
            <a:xfrm flipH="1">
              <a:off x="4328913" y="15682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0" name="Shape 2670"/>
            <p:cNvSpPr/>
            <p:nvPr/>
          </p:nvSpPr>
          <p:spPr>
            <a:xfrm flipH="1">
              <a:off x="4100253" y="15110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1" name="Shape 2671"/>
            <p:cNvSpPr/>
            <p:nvPr/>
          </p:nvSpPr>
          <p:spPr>
            <a:xfrm flipH="1">
              <a:off x="4687703" y="188322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2" name="Shape 2672"/>
            <p:cNvSpPr/>
            <p:nvPr/>
          </p:nvSpPr>
          <p:spPr>
            <a:xfrm flipH="1">
              <a:off x="4714438"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3" name="Shape 2673"/>
            <p:cNvSpPr/>
            <p:nvPr/>
          </p:nvSpPr>
          <p:spPr>
            <a:xfrm flipH="1">
              <a:off x="3871594" y="15110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4" name="Shape 2674"/>
            <p:cNvSpPr/>
            <p:nvPr/>
          </p:nvSpPr>
          <p:spPr>
            <a:xfrm flipH="1">
              <a:off x="3642934" y="15110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5" name="Shape 2675"/>
            <p:cNvSpPr/>
            <p:nvPr/>
          </p:nvSpPr>
          <p:spPr>
            <a:xfrm flipH="1">
              <a:off x="5014891" y="14539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6" name="Shape 2676"/>
            <p:cNvSpPr/>
            <p:nvPr/>
          </p:nvSpPr>
          <p:spPr>
            <a:xfrm flipH="1">
              <a:off x="4786232" y="15682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7" name="Shape 2677"/>
            <p:cNvSpPr/>
            <p:nvPr/>
          </p:nvSpPr>
          <p:spPr>
            <a:xfrm flipH="1">
              <a:off x="4900562" y="185397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8" name="Shape 2678"/>
            <p:cNvSpPr/>
            <p:nvPr/>
          </p:nvSpPr>
          <p:spPr>
            <a:xfrm flipH="1">
              <a:off x="5014891" y="172572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79" name="Shape 2679"/>
            <p:cNvSpPr/>
            <p:nvPr/>
          </p:nvSpPr>
          <p:spPr>
            <a:xfrm flipH="1">
              <a:off x="4186001" y="165394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0" name="Shape 2680"/>
            <p:cNvSpPr/>
            <p:nvPr/>
          </p:nvSpPr>
          <p:spPr>
            <a:xfrm flipH="1">
              <a:off x="4557572" y="1568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1" name="Shape 2681"/>
            <p:cNvSpPr/>
            <p:nvPr/>
          </p:nvSpPr>
          <p:spPr>
            <a:xfrm flipH="1">
              <a:off x="4328913" y="17682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2" name="Shape 2682"/>
            <p:cNvSpPr/>
            <p:nvPr/>
          </p:nvSpPr>
          <p:spPr>
            <a:xfrm flipH="1">
              <a:off x="4085625" y="17862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3" name="Shape 2683"/>
            <p:cNvSpPr/>
            <p:nvPr/>
          </p:nvSpPr>
          <p:spPr>
            <a:xfrm flipH="1">
              <a:off x="3928758" y="168252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4" name="Shape 2684"/>
            <p:cNvSpPr/>
            <p:nvPr/>
          </p:nvSpPr>
          <p:spPr>
            <a:xfrm flipH="1">
              <a:off x="3762346"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5" name="Shape 2685"/>
            <p:cNvSpPr/>
            <p:nvPr/>
          </p:nvSpPr>
          <p:spPr>
            <a:xfrm flipH="1">
              <a:off x="3762346" y="175429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6" name="Shape 2686"/>
            <p:cNvSpPr/>
            <p:nvPr/>
          </p:nvSpPr>
          <p:spPr>
            <a:xfrm flipH="1">
              <a:off x="2613966"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7" name="Shape 2687"/>
            <p:cNvSpPr/>
            <p:nvPr/>
          </p:nvSpPr>
          <p:spPr>
            <a:xfrm flipH="1">
              <a:off x="2931393" y="1430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8" name="Shape 2688"/>
            <p:cNvSpPr/>
            <p:nvPr/>
          </p:nvSpPr>
          <p:spPr>
            <a:xfrm flipH="1">
              <a:off x="3006806" y="1773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89" name="Shape 2689"/>
            <p:cNvSpPr/>
            <p:nvPr/>
          </p:nvSpPr>
          <p:spPr>
            <a:xfrm flipH="1">
              <a:off x="2785461"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0" name="Shape 2690"/>
            <p:cNvSpPr/>
            <p:nvPr/>
          </p:nvSpPr>
          <p:spPr>
            <a:xfrm flipH="1">
              <a:off x="2556801" y="15304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1" name="Shape 2691"/>
            <p:cNvSpPr/>
            <p:nvPr/>
          </p:nvSpPr>
          <p:spPr>
            <a:xfrm flipH="1">
              <a:off x="3144251" y="188526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2" name="Shape 2692"/>
            <p:cNvSpPr/>
            <p:nvPr/>
          </p:nvSpPr>
          <p:spPr>
            <a:xfrm flipH="1">
              <a:off x="3170986"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3" name="Shape 2693"/>
            <p:cNvSpPr/>
            <p:nvPr/>
          </p:nvSpPr>
          <p:spPr>
            <a:xfrm flipH="1">
              <a:off x="2328142" y="15304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4" name="Shape 2694"/>
            <p:cNvSpPr/>
            <p:nvPr/>
          </p:nvSpPr>
          <p:spPr>
            <a:xfrm flipH="1">
              <a:off x="2099482" y="15304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5" name="Shape 2695"/>
            <p:cNvSpPr/>
            <p:nvPr/>
          </p:nvSpPr>
          <p:spPr>
            <a:xfrm flipH="1">
              <a:off x="3471439" y="1473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6" name="Shape 2696"/>
            <p:cNvSpPr/>
            <p:nvPr/>
          </p:nvSpPr>
          <p:spPr>
            <a:xfrm flipH="1">
              <a:off x="3242780"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7" name="Shape 2697"/>
            <p:cNvSpPr/>
            <p:nvPr/>
          </p:nvSpPr>
          <p:spPr>
            <a:xfrm flipH="1">
              <a:off x="3357110" y="18733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8" name="Shape 2698"/>
            <p:cNvSpPr/>
            <p:nvPr/>
          </p:nvSpPr>
          <p:spPr>
            <a:xfrm flipH="1">
              <a:off x="3471439" y="174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699" name="Shape 2699"/>
            <p:cNvSpPr/>
            <p:nvPr/>
          </p:nvSpPr>
          <p:spPr>
            <a:xfrm flipH="1">
              <a:off x="2642549" y="16733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0" name="Shape 2700"/>
            <p:cNvSpPr/>
            <p:nvPr/>
          </p:nvSpPr>
          <p:spPr>
            <a:xfrm flipH="1">
              <a:off x="3014121" y="1587602"/>
              <a:ext cx="71700" cy="71699"/>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1" name="Shape 2701"/>
            <p:cNvSpPr/>
            <p:nvPr/>
          </p:nvSpPr>
          <p:spPr>
            <a:xfrm flipH="1">
              <a:off x="2785461" y="17876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2" name="Shape 2702"/>
            <p:cNvSpPr/>
            <p:nvPr/>
          </p:nvSpPr>
          <p:spPr>
            <a:xfrm flipH="1">
              <a:off x="2542173" y="1805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3" name="Shape 2703"/>
            <p:cNvSpPr/>
            <p:nvPr/>
          </p:nvSpPr>
          <p:spPr>
            <a:xfrm flipH="1">
              <a:off x="2385307" y="17019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4" name="Shape 2704"/>
            <p:cNvSpPr/>
            <p:nvPr/>
          </p:nvSpPr>
          <p:spPr>
            <a:xfrm flipH="1">
              <a:off x="2218895"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5" name="Shape 2705"/>
            <p:cNvSpPr/>
            <p:nvPr/>
          </p:nvSpPr>
          <p:spPr>
            <a:xfrm flipH="1">
              <a:off x="2218895" y="1773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6" name="Shape 2706"/>
            <p:cNvSpPr/>
            <p:nvPr/>
          </p:nvSpPr>
          <p:spPr>
            <a:xfrm flipH="1">
              <a:off x="1064053"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7" name="Shape 2707"/>
            <p:cNvSpPr/>
            <p:nvPr/>
          </p:nvSpPr>
          <p:spPr>
            <a:xfrm flipH="1">
              <a:off x="1381478" y="1430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8" name="Shape 2708"/>
            <p:cNvSpPr/>
            <p:nvPr/>
          </p:nvSpPr>
          <p:spPr>
            <a:xfrm flipH="1">
              <a:off x="1456892" y="1773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09" name="Shape 2709"/>
            <p:cNvSpPr/>
            <p:nvPr/>
          </p:nvSpPr>
          <p:spPr>
            <a:xfrm flipH="1">
              <a:off x="1235547"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0" name="Shape 2710"/>
            <p:cNvSpPr/>
            <p:nvPr/>
          </p:nvSpPr>
          <p:spPr>
            <a:xfrm flipH="1">
              <a:off x="1006888" y="15304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1" name="Shape 2711"/>
            <p:cNvSpPr/>
            <p:nvPr/>
          </p:nvSpPr>
          <p:spPr>
            <a:xfrm flipH="1">
              <a:off x="1594337" y="188526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2" name="Shape 2712"/>
            <p:cNvSpPr/>
            <p:nvPr/>
          </p:nvSpPr>
          <p:spPr>
            <a:xfrm flipH="1">
              <a:off x="1621072"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3" name="Shape 2713"/>
            <p:cNvSpPr/>
            <p:nvPr/>
          </p:nvSpPr>
          <p:spPr>
            <a:xfrm flipH="1">
              <a:off x="1921526" y="1473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4" name="Shape 2714"/>
            <p:cNvSpPr/>
            <p:nvPr/>
          </p:nvSpPr>
          <p:spPr>
            <a:xfrm flipH="1">
              <a:off x="1692866"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5" name="Shape 2715"/>
            <p:cNvSpPr/>
            <p:nvPr/>
          </p:nvSpPr>
          <p:spPr>
            <a:xfrm flipH="1">
              <a:off x="1807196" y="18733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6" name="Shape 2716"/>
            <p:cNvSpPr/>
            <p:nvPr/>
          </p:nvSpPr>
          <p:spPr>
            <a:xfrm flipH="1">
              <a:off x="1921526" y="174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7" name="Shape 2717"/>
            <p:cNvSpPr/>
            <p:nvPr/>
          </p:nvSpPr>
          <p:spPr>
            <a:xfrm flipH="1">
              <a:off x="1092635" y="16733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8" name="Shape 2718"/>
            <p:cNvSpPr/>
            <p:nvPr/>
          </p:nvSpPr>
          <p:spPr>
            <a:xfrm flipH="1">
              <a:off x="1464207" y="1587602"/>
              <a:ext cx="71700" cy="71699"/>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19" name="Shape 2719"/>
            <p:cNvSpPr/>
            <p:nvPr/>
          </p:nvSpPr>
          <p:spPr>
            <a:xfrm flipH="1">
              <a:off x="1235547" y="17876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0" name="Shape 2720"/>
            <p:cNvSpPr/>
            <p:nvPr/>
          </p:nvSpPr>
          <p:spPr>
            <a:xfrm flipH="1">
              <a:off x="929334" y="11684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1" name="Shape 2721"/>
            <p:cNvSpPr/>
            <p:nvPr/>
          </p:nvSpPr>
          <p:spPr>
            <a:xfrm flipH="1">
              <a:off x="753092" y="13828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2" name="Shape 2722"/>
            <p:cNvSpPr/>
            <p:nvPr/>
          </p:nvSpPr>
          <p:spPr>
            <a:xfrm flipH="1">
              <a:off x="645956" y="113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3" name="Shape 2723"/>
            <p:cNvSpPr/>
            <p:nvPr/>
          </p:nvSpPr>
          <p:spPr>
            <a:xfrm flipH="1">
              <a:off x="8630375" y="131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4" name="Shape 2724"/>
            <p:cNvSpPr/>
            <p:nvPr/>
          </p:nvSpPr>
          <p:spPr>
            <a:xfrm flipH="1">
              <a:off x="8947802" y="13828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5" name="Shape 2725"/>
            <p:cNvSpPr/>
            <p:nvPr/>
          </p:nvSpPr>
          <p:spPr>
            <a:xfrm flipH="1">
              <a:off x="9023215" y="17257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6" name="Shape 2726"/>
            <p:cNvSpPr/>
            <p:nvPr/>
          </p:nvSpPr>
          <p:spPr>
            <a:xfrm flipH="1">
              <a:off x="8801870" y="153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7" name="Shape 2727"/>
            <p:cNvSpPr/>
            <p:nvPr/>
          </p:nvSpPr>
          <p:spPr>
            <a:xfrm flipH="1">
              <a:off x="8370860" y="110966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8" name="Shape 2728"/>
            <p:cNvSpPr/>
            <p:nvPr/>
          </p:nvSpPr>
          <p:spPr>
            <a:xfrm flipH="1">
              <a:off x="8344551" y="14825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29" name="Shape 2729"/>
            <p:cNvSpPr/>
            <p:nvPr/>
          </p:nvSpPr>
          <p:spPr>
            <a:xfrm flipH="1">
              <a:off x="8115891" y="14825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0" name="Shape 2730"/>
            <p:cNvSpPr/>
            <p:nvPr/>
          </p:nvSpPr>
          <p:spPr>
            <a:xfrm flipH="1">
              <a:off x="6943414" y="112531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1" name="Shape 2731"/>
            <p:cNvSpPr/>
            <p:nvPr/>
          </p:nvSpPr>
          <p:spPr>
            <a:xfrm flipH="1">
              <a:off x="8658957" y="1625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2" name="Shape 2732"/>
            <p:cNvSpPr/>
            <p:nvPr/>
          </p:nvSpPr>
          <p:spPr>
            <a:xfrm flipH="1">
              <a:off x="9030529" y="15396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3" name="Shape 2733"/>
            <p:cNvSpPr/>
            <p:nvPr/>
          </p:nvSpPr>
          <p:spPr>
            <a:xfrm flipH="1">
              <a:off x="8801870" y="17396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4" name="Shape 2734"/>
            <p:cNvSpPr/>
            <p:nvPr/>
          </p:nvSpPr>
          <p:spPr>
            <a:xfrm flipH="1">
              <a:off x="8558582" y="175765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5" name="Shape 2735"/>
            <p:cNvSpPr/>
            <p:nvPr/>
          </p:nvSpPr>
          <p:spPr>
            <a:xfrm flipH="1">
              <a:off x="8401716" y="16539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6" name="Shape 2736"/>
            <p:cNvSpPr/>
            <p:nvPr/>
          </p:nvSpPr>
          <p:spPr>
            <a:xfrm flipH="1">
              <a:off x="8235303" y="131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7" name="Shape 2737"/>
            <p:cNvSpPr/>
            <p:nvPr/>
          </p:nvSpPr>
          <p:spPr>
            <a:xfrm flipH="1">
              <a:off x="8235303" y="1725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8" name="Shape 2738"/>
            <p:cNvSpPr/>
            <p:nvPr/>
          </p:nvSpPr>
          <p:spPr>
            <a:xfrm flipH="1">
              <a:off x="7931472" y="14253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39" name="Shape 2739"/>
            <p:cNvSpPr/>
            <p:nvPr/>
          </p:nvSpPr>
          <p:spPr>
            <a:xfrm flipH="1">
              <a:off x="7817142" y="18254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0" name="Shape 2740"/>
            <p:cNvSpPr/>
            <p:nvPr/>
          </p:nvSpPr>
          <p:spPr>
            <a:xfrm flipH="1">
              <a:off x="7931472" y="1697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1" name="Shape 2741"/>
            <p:cNvSpPr/>
            <p:nvPr/>
          </p:nvSpPr>
          <p:spPr>
            <a:xfrm flipH="1">
              <a:off x="7457900"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2" name="Shape 2742"/>
            <p:cNvSpPr/>
            <p:nvPr/>
          </p:nvSpPr>
          <p:spPr>
            <a:xfrm flipH="1">
              <a:off x="7775327" y="65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3" name="Shape 2743"/>
            <p:cNvSpPr/>
            <p:nvPr/>
          </p:nvSpPr>
          <p:spPr>
            <a:xfrm flipH="1">
              <a:off x="7850740" y="99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4" name="Shape 2744"/>
            <p:cNvSpPr/>
            <p:nvPr/>
          </p:nvSpPr>
          <p:spPr>
            <a:xfrm flipH="1">
              <a:off x="7629395"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5" name="Shape 2745"/>
            <p:cNvSpPr/>
            <p:nvPr/>
          </p:nvSpPr>
          <p:spPr>
            <a:xfrm flipH="1">
              <a:off x="7400735" y="752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6" name="Shape 2746"/>
            <p:cNvSpPr/>
            <p:nvPr/>
          </p:nvSpPr>
          <p:spPr>
            <a:xfrm flipH="1">
              <a:off x="7172076" y="752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7" name="Shape 2747"/>
            <p:cNvSpPr/>
            <p:nvPr/>
          </p:nvSpPr>
          <p:spPr>
            <a:xfrm flipH="1">
              <a:off x="6943416" y="7524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8" name="Shape 2748"/>
            <p:cNvSpPr/>
            <p:nvPr/>
          </p:nvSpPr>
          <p:spPr>
            <a:xfrm flipH="1">
              <a:off x="8055364" y="8492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49" name="Shape 2749"/>
            <p:cNvSpPr/>
            <p:nvPr/>
          </p:nvSpPr>
          <p:spPr>
            <a:xfrm flipH="1">
              <a:off x="7568332" y="1168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0" name="Shape 2750"/>
            <p:cNvSpPr/>
            <p:nvPr/>
          </p:nvSpPr>
          <p:spPr>
            <a:xfrm flipH="1">
              <a:off x="7858054" y="809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1" name="Shape 2751"/>
            <p:cNvSpPr/>
            <p:nvPr/>
          </p:nvSpPr>
          <p:spPr>
            <a:xfrm flipH="1">
              <a:off x="7629395" y="100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2" name="Shape 2752"/>
            <p:cNvSpPr/>
            <p:nvPr/>
          </p:nvSpPr>
          <p:spPr>
            <a:xfrm flipH="1">
              <a:off x="7386107" y="102763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3" name="Shape 2753"/>
            <p:cNvSpPr/>
            <p:nvPr/>
          </p:nvSpPr>
          <p:spPr>
            <a:xfrm flipH="1">
              <a:off x="7229241" y="9239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4" name="Shape 2754"/>
            <p:cNvSpPr/>
            <p:nvPr/>
          </p:nvSpPr>
          <p:spPr>
            <a:xfrm flipH="1">
              <a:off x="7062828"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5" name="Shape 2755"/>
            <p:cNvSpPr/>
            <p:nvPr/>
          </p:nvSpPr>
          <p:spPr>
            <a:xfrm flipH="1">
              <a:off x="7062828" y="995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6" name="Shape 2756"/>
            <p:cNvSpPr/>
            <p:nvPr/>
          </p:nvSpPr>
          <p:spPr>
            <a:xfrm flipH="1">
              <a:off x="5901524"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7" name="Shape 2757"/>
            <p:cNvSpPr/>
            <p:nvPr/>
          </p:nvSpPr>
          <p:spPr>
            <a:xfrm flipH="1">
              <a:off x="6218950" y="65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8" name="Shape 2758"/>
            <p:cNvSpPr/>
            <p:nvPr/>
          </p:nvSpPr>
          <p:spPr>
            <a:xfrm flipH="1">
              <a:off x="6294364" y="99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59" name="Shape 2759"/>
            <p:cNvSpPr/>
            <p:nvPr/>
          </p:nvSpPr>
          <p:spPr>
            <a:xfrm flipH="1">
              <a:off x="6073018"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0" name="Shape 2760"/>
            <p:cNvSpPr/>
            <p:nvPr/>
          </p:nvSpPr>
          <p:spPr>
            <a:xfrm flipH="1">
              <a:off x="5844359" y="752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1" name="Shape 2761"/>
            <p:cNvSpPr/>
            <p:nvPr/>
          </p:nvSpPr>
          <p:spPr>
            <a:xfrm flipH="1">
              <a:off x="6431809" y="11246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2" name="Shape 2762"/>
            <p:cNvSpPr/>
            <p:nvPr/>
          </p:nvSpPr>
          <p:spPr>
            <a:xfrm flipH="1">
              <a:off x="6458544"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3" name="Shape 2763"/>
            <p:cNvSpPr/>
            <p:nvPr/>
          </p:nvSpPr>
          <p:spPr>
            <a:xfrm flipH="1">
              <a:off x="5615700" y="752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4" name="Shape 2764"/>
            <p:cNvSpPr/>
            <p:nvPr/>
          </p:nvSpPr>
          <p:spPr>
            <a:xfrm flipH="1">
              <a:off x="5387040" y="7524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5" name="Shape 2765"/>
            <p:cNvSpPr/>
            <p:nvPr/>
          </p:nvSpPr>
          <p:spPr>
            <a:xfrm flipH="1">
              <a:off x="6758997" y="6953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6" name="Shape 2766"/>
            <p:cNvSpPr/>
            <p:nvPr/>
          </p:nvSpPr>
          <p:spPr>
            <a:xfrm flipH="1">
              <a:off x="6530338"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7" name="Shape 2767"/>
            <p:cNvSpPr/>
            <p:nvPr/>
          </p:nvSpPr>
          <p:spPr>
            <a:xfrm flipH="1">
              <a:off x="6644667" y="109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8" name="Shape 2768"/>
            <p:cNvSpPr/>
            <p:nvPr/>
          </p:nvSpPr>
          <p:spPr>
            <a:xfrm flipH="1">
              <a:off x="6758997" y="9671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69" name="Shape 2769"/>
            <p:cNvSpPr/>
            <p:nvPr/>
          </p:nvSpPr>
          <p:spPr>
            <a:xfrm flipH="1">
              <a:off x="5930106" y="8953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0" name="Shape 2770"/>
            <p:cNvSpPr/>
            <p:nvPr/>
          </p:nvSpPr>
          <p:spPr>
            <a:xfrm flipH="1">
              <a:off x="6301678" y="809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1" name="Shape 2771"/>
            <p:cNvSpPr/>
            <p:nvPr/>
          </p:nvSpPr>
          <p:spPr>
            <a:xfrm flipH="1">
              <a:off x="6073018" y="100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2" name="Shape 2772"/>
            <p:cNvSpPr/>
            <p:nvPr/>
          </p:nvSpPr>
          <p:spPr>
            <a:xfrm flipH="1">
              <a:off x="5829730" y="102763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3" name="Shape 2773"/>
            <p:cNvSpPr/>
            <p:nvPr/>
          </p:nvSpPr>
          <p:spPr>
            <a:xfrm flipH="1">
              <a:off x="5672864" y="9239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4" name="Shape 2774"/>
            <p:cNvSpPr/>
            <p:nvPr/>
          </p:nvSpPr>
          <p:spPr>
            <a:xfrm flipH="1">
              <a:off x="5506452"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5" name="Shape 2775"/>
            <p:cNvSpPr/>
            <p:nvPr/>
          </p:nvSpPr>
          <p:spPr>
            <a:xfrm flipH="1">
              <a:off x="5506452" y="995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6" name="Shape 2776"/>
            <p:cNvSpPr/>
            <p:nvPr/>
          </p:nvSpPr>
          <p:spPr>
            <a:xfrm flipH="1">
              <a:off x="4333218"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7" name="Shape 2777"/>
            <p:cNvSpPr/>
            <p:nvPr/>
          </p:nvSpPr>
          <p:spPr>
            <a:xfrm flipH="1">
              <a:off x="4650644" y="665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8" name="Shape 2778"/>
            <p:cNvSpPr/>
            <p:nvPr/>
          </p:nvSpPr>
          <p:spPr>
            <a:xfrm flipH="1">
              <a:off x="4726058" y="100862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79" name="Shape 2779"/>
            <p:cNvSpPr/>
            <p:nvPr/>
          </p:nvSpPr>
          <p:spPr>
            <a:xfrm flipH="1">
              <a:off x="4504713" y="8225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0" name="Shape 2780"/>
            <p:cNvSpPr/>
            <p:nvPr/>
          </p:nvSpPr>
          <p:spPr>
            <a:xfrm flipH="1">
              <a:off x="4276053" y="7653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1" name="Shape 2781"/>
            <p:cNvSpPr/>
            <p:nvPr/>
          </p:nvSpPr>
          <p:spPr>
            <a:xfrm flipH="1">
              <a:off x="4863503" y="113754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2" name="Shape 2782"/>
            <p:cNvSpPr/>
            <p:nvPr/>
          </p:nvSpPr>
          <p:spPr>
            <a:xfrm flipH="1">
              <a:off x="4890238"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3" name="Shape 2783"/>
            <p:cNvSpPr/>
            <p:nvPr/>
          </p:nvSpPr>
          <p:spPr>
            <a:xfrm flipH="1">
              <a:off x="4047394" y="7653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4" name="Shape 2784"/>
            <p:cNvSpPr/>
            <p:nvPr/>
          </p:nvSpPr>
          <p:spPr>
            <a:xfrm flipH="1">
              <a:off x="3818734" y="7653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5" name="Shape 2785"/>
            <p:cNvSpPr/>
            <p:nvPr/>
          </p:nvSpPr>
          <p:spPr>
            <a:xfrm flipH="1">
              <a:off x="5190691" y="7082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6" name="Shape 2786"/>
            <p:cNvSpPr/>
            <p:nvPr/>
          </p:nvSpPr>
          <p:spPr>
            <a:xfrm flipH="1">
              <a:off x="4962032" y="8225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7" name="Shape 2787"/>
            <p:cNvSpPr/>
            <p:nvPr/>
          </p:nvSpPr>
          <p:spPr>
            <a:xfrm flipH="1">
              <a:off x="5076362" y="110829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8" name="Shape 2788"/>
            <p:cNvSpPr/>
            <p:nvPr/>
          </p:nvSpPr>
          <p:spPr>
            <a:xfrm flipH="1">
              <a:off x="5190691" y="9800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89" name="Shape 2789"/>
            <p:cNvSpPr/>
            <p:nvPr/>
          </p:nvSpPr>
          <p:spPr>
            <a:xfrm flipH="1">
              <a:off x="4361801" y="90827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0" name="Shape 2790"/>
            <p:cNvSpPr/>
            <p:nvPr/>
          </p:nvSpPr>
          <p:spPr>
            <a:xfrm flipH="1">
              <a:off x="4733372" y="8225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1" name="Shape 2791"/>
            <p:cNvSpPr/>
            <p:nvPr/>
          </p:nvSpPr>
          <p:spPr>
            <a:xfrm flipH="1">
              <a:off x="4504713" y="102257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2" name="Shape 2792"/>
            <p:cNvSpPr/>
            <p:nvPr/>
          </p:nvSpPr>
          <p:spPr>
            <a:xfrm flipH="1">
              <a:off x="4261425" y="1040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3" name="Shape 2793"/>
            <p:cNvSpPr/>
            <p:nvPr/>
          </p:nvSpPr>
          <p:spPr>
            <a:xfrm flipH="1">
              <a:off x="4104558" y="9368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4" name="Shape 2794"/>
            <p:cNvSpPr/>
            <p:nvPr/>
          </p:nvSpPr>
          <p:spPr>
            <a:xfrm flipH="1">
              <a:off x="3938146"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5" name="Shape 2795"/>
            <p:cNvSpPr/>
            <p:nvPr/>
          </p:nvSpPr>
          <p:spPr>
            <a:xfrm flipH="1">
              <a:off x="3938146" y="100862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6" name="Shape 2796"/>
            <p:cNvSpPr/>
            <p:nvPr/>
          </p:nvSpPr>
          <p:spPr>
            <a:xfrm flipH="1">
              <a:off x="2789766"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7" name="Shape 2797"/>
            <p:cNvSpPr/>
            <p:nvPr/>
          </p:nvSpPr>
          <p:spPr>
            <a:xfrm flipH="1">
              <a:off x="3107193" y="68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8" name="Shape 2798"/>
            <p:cNvSpPr/>
            <p:nvPr/>
          </p:nvSpPr>
          <p:spPr>
            <a:xfrm flipH="1">
              <a:off x="3182606" y="102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799" name="Shape 2799"/>
            <p:cNvSpPr/>
            <p:nvPr/>
          </p:nvSpPr>
          <p:spPr>
            <a:xfrm flipH="1">
              <a:off x="2961261"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0" name="Shape 2800"/>
            <p:cNvSpPr/>
            <p:nvPr/>
          </p:nvSpPr>
          <p:spPr>
            <a:xfrm flipH="1">
              <a:off x="2732601" y="784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1" name="Shape 2801"/>
            <p:cNvSpPr/>
            <p:nvPr/>
          </p:nvSpPr>
          <p:spPr>
            <a:xfrm flipH="1">
              <a:off x="3320051" y="113959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2" name="Shape 2802"/>
            <p:cNvSpPr/>
            <p:nvPr/>
          </p:nvSpPr>
          <p:spPr>
            <a:xfrm flipH="1">
              <a:off x="3346786"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3" name="Shape 2803"/>
            <p:cNvSpPr/>
            <p:nvPr/>
          </p:nvSpPr>
          <p:spPr>
            <a:xfrm flipH="1">
              <a:off x="2503942" y="784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4" name="Shape 2804"/>
            <p:cNvSpPr/>
            <p:nvPr/>
          </p:nvSpPr>
          <p:spPr>
            <a:xfrm flipH="1">
              <a:off x="2275282" y="7847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5" name="Shape 2805"/>
            <p:cNvSpPr/>
            <p:nvPr/>
          </p:nvSpPr>
          <p:spPr>
            <a:xfrm flipH="1">
              <a:off x="3647239" y="7276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6" name="Shape 2806"/>
            <p:cNvSpPr/>
            <p:nvPr/>
          </p:nvSpPr>
          <p:spPr>
            <a:xfrm flipH="1">
              <a:off x="3418580"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7" name="Shape 2807"/>
            <p:cNvSpPr/>
            <p:nvPr/>
          </p:nvSpPr>
          <p:spPr>
            <a:xfrm flipH="1">
              <a:off x="3532910" y="1127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8" name="Shape 2808"/>
            <p:cNvSpPr/>
            <p:nvPr/>
          </p:nvSpPr>
          <p:spPr>
            <a:xfrm flipH="1">
              <a:off x="3647239" y="9994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09" name="Shape 2809"/>
            <p:cNvSpPr/>
            <p:nvPr/>
          </p:nvSpPr>
          <p:spPr>
            <a:xfrm flipH="1">
              <a:off x="2818349" y="9276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0" name="Shape 2810"/>
            <p:cNvSpPr/>
            <p:nvPr/>
          </p:nvSpPr>
          <p:spPr>
            <a:xfrm flipH="1">
              <a:off x="3189921" y="841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1" name="Shape 2811"/>
            <p:cNvSpPr/>
            <p:nvPr/>
          </p:nvSpPr>
          <p:spPr>
            <a:xfrm flipH="1">
              <a:off x="2961261" y="10419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2" name="Shape 2812"/>
            <p:cNvSpPr/>
            <p:nvPr/>
          </p:nvSpPr>
          <p:spPr>
            <a:xfrm flipH="1">
              <a:off x="2717973" y="10599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3" name="Shape 2813"/>
            <p:cNvSpPr/>
            <p:nvPr/>
          </p:nvSpPr>
          <p:spPr>
            <a:xfrm flipH="1">
              <a:off x="2561107" y="9562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4" name="Shape 2814"/>
            <p:cNvSpPr/>
            <p:nvPr/>
          </p:nvSpPr>
          <p:spPr>
            <a:xfrm flipH="1">
              <a:off x="2394695"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5" name="Shape 2815"/>
            <p:cNvSpPr/>
            <p:nvPr/>
          </p:nvSpPr>
          <p:spPr>
            <a:xfrm flipH="1">
              <a:off x="2394695" y="1028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6" name="Shape 2816"/>
            <p:cNvSpPr/>
            <p:nvPr/>
          </p:nvSpPr>
          <p:spPr>
            <a:xfrm flipH="1">
              <a:off x="1239853"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7" name="Shape 2817"/>
            <p:cNvSpPr/>
            <p:nvPr/>
          </p:nvSpPr>
          <p:spPr>
            <a:xfrm flipH="1">
              <a:off x="1557278" y="68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8" name="Shape 2818"/>
            <p:cNvSpPr/>
            <p:nvPr/>
          </p:nvSpPr>
          <p:spPr>
            <a:xfrm flipH="1">
              <a:off x="1632692" y="102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19" name="Shape 2819"/>
            <p:cNvSpPr/>
            <p:nvPr/>
          </p:nvSpPr>
          <p:spPr>
            <a:xfrm flipH="1">
              <a:off x="1411347"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0" name="Shape 2820"/>
            <p:cNvSpPr/>
            <p:nvPr/>
          </p:nvSpPr>
          <p:spPr>
            <a:xfrm flipH="1">
              <a:off x="1182688" y="784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1" name="Shape 2821"/>
            <p:cNvSpPr/>
            <p:nvPr/>
          </p:nvSpPr>
          <p:spPr>
            <a:xfrm flipH="1">
              <a:off x="1770137" y="113959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2" name="Shape 2822"/>
            <p:cNvSpPr/>
            <p:nvPr/>
          </p:nvSpPr>
          <p:spPr>
            <a:xfrm flipH="1">
              <a:off x="1796872"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3" name="Shape 2823"/>
            <p:cNvSpPr/>
            <p:nvPr/>
          </p:nvSpPr>
          <p:spPr>
            <a:xfrm flipH="1">
              <a:off x="2097326" y="7276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4" name="Shape 2824"/>
            <p:cNvSpPr/>
            <p:nvPr/>
          </p:nvSpPr>
          <p:spPr>
            <a:xfrm flipH="1">
              <a:off x="1868666"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5" name="Shape 2825"/>
            <p:cNvSpPr/>
            <p:nvPr/>
          </p:nvSpPr>
          <p:spPr>
            <a:xfrm flipH="1">
              <a:off x="1982996" y="1127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6" name="Shape 2826"/>
            <p:cNvSpPr/>
            <p:nvPr/>
          </p:nvSpPr>
          <p:spPr>
            <a:xfrm flipH="1">
              <a:off x="2097326" y="9994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7" name="Shape 2827"/>
            <p:cNvSpPr/>
            <p:nvPr/>
          </p:nvSpPr>
          <p:spPr>
            <a:xfrm flipH="1">
              <a:off x="1268435" y="9276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8" name="Shape 2828"/>
            <p:cNvSpPr/>
            <p:nvPr/>
          </p:nvSpPr>
          <p:spPr>
            <a:xfrm flipH="1">
              <a:off x="1640007" y="841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29" name="Shape 2829"/>
            <p:cNvSpPr/>
            <p:nvPr/>
          </p:nvSpPr>
          <p:spPr>
            <a:xfrm flipH="1">
              <a:off x="1411347" y="10419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0" name="Shape 2830"/>
            <p:cNvSpPr/>
            <p:nvPr/>
          </p:nvSpPr>
          <p:spPr>
            <a:xfrm flipH="1">
              <a:off x="1168059" y="10599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1" name="Shape 2831"/>
            <p:cNvSpPr/>
            <p:nvPr/>
          </p:nvSpPr>
          <p:spPr>
            <a:xfrm flipH="1">
              <a:off x="1011192" y="9562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2" name="Shape 2832"/>
            <p:cNvSpPr/>
            <p:nvPr/>
          </p:nvSpPr>
          <p:spPr>
            <a:xfrm flipH="1">
              <a:off x="844781" y="1028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3" name="Shape 2833"/>
            <p:cNvSpPr/>
            <p:nvPr/>
          </p:nvSpPr>
          <p:spPr>
            <a:xfrm flipH="1">
              <a:off x="8806175" y="56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4" name="Shape 2834"/>
            <p:cNvSpPr/>
            <p:nvPr/>
          </p:nvSpPr>
          <p:spPr>
            <a:xfrm flipH="1">
              <a:off x="3940689" y="1138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5" name="Shape 2835"/>
            <p:cNvSpPr/>
            <p:nvPr/>
          </p:nvSpPr>
          <p:spPr>
            <a:xfrm flipH="1">
              <a:off x="9199015" y="9800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6" name="Shape 2836"/>
            <p:cNvSpPr/>
            <p:nvPr/>
          </p:nvSpPr>
          <p:spPr>
            <a:xfrm flipH="1">
              <a:off x="8977670" y="7939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7" name="Shape 2837"/>
            <p:cNvSpPr/>
            <p:nvPr/>
          </p:nvSpPr>
          <p:spPr>
            <a:xfrm flipH="1">
              <a:off x="8749010" y="7368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8" name="Shape 2838"/>
            <p:cNvSpPr/>
            <p:nvPr/>
          </p:nvSpPr>
          <p:spPr>
            <a:xfrm flipH="1">
              <a:off x="8520351" y="7368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39" name="Shape 2839"/>
            <p:cNvSpPr/>
            <p:nvPr/>
          </p:nvSpPr>
          <p:spPr>
            <a:xfrm flipH="1">
              <a:off x="8291691" y="7368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0" name="Shape 2840"/>
            <p:cNvSpPr/>
            <p:nvPr/>
          </p:nvSpPr>
          <p:spPr>
            <a:xfrm flipH="1">
              <a:off x="4404089" y="12401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1" name="Shape 2841"/>
            <p:cNvSpPr/>
            <p:nvPr/>
          </p:nvSpPr>
          <p:spPr>
            <a:xfrm flipH="1">
              <a:off x="8834757" y="879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2" name="Shape 2842"/>
            <p:cNvSpPr/>
            <p:nvPr/>
          </p:nvSpPr>
          <p:spPr>
            <a:xfrm flipH="1">
              <a:off x="9206329" y="7939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3" name="Shape 2843"/>
            <p:cNvSpPr/>
            <p:nvPr/>
          </p:nvSpPr>
          <p:spPr>
            <a:xfrm flipH="1">
              <a:off x="9025445" y="12598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4" name="Shape 2844"/>
            <p:cNvSpPr/>
            <p:nvPr/>
          </p:nvSpPr>
          <p:spPr>
            <a:xfrm flipH="1">
              <a:off x="8734382" y="101198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5" name="Shape 2845"/>
            <p:cNvSpPr/>
            <p:nvPr/>
          </p:nvSpPr>
          <p:spPr>
            <a:xfrm flipH="1">
              <a:off x="8577516" y="9082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6" name="Shape 2846"/>
            <p:cNvSpPr/>
            <p:nvPr/>
          </p:nvSpPr>
          <p:spPr>
            <a:xfrm flipH="1">
              <a:off x="8411103" y="56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7" name="Shape 2847"/>
            <p:cNvSpPr/>
            <p:nvPr/>
          </p:nvSpPr>
          <p:spPr>
            <a:xfrm flipH="1">
              <a:off x="8181891" y="1079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8" name="Shape 2848"/>
            <p:cNvSpPr/>
            <p:nvPr/>
          </p:nvSpPr>
          <p:spPr>
            <a:xfrm flipH="1">
              <a:off x="8107272" y="6796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49" name="Shape 2849"/>
            <p:cNvSpPr/>
            <p:nvPr/>
          </p:nvSpPr>
          <p:spPr>
            <a:xfrm flipH="1">
              <a:off x="7992942" y="1079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0" name="Shape 2850"/>
            <p:cNvSpPr/>
            <p:nvPr/>
          </p:nvSpPr>
          <p:spPr>
            <a:xfrm flipH="1">
              <a:off x="8107272" y="951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1" name="Shape 2851"/>
            <p:cNvSpPr/>
            <p:nvPr/>
          </p:nvSpPr>
          <p:spPr>
            <a:xfrm flipH="1">
              <a:off x="9626175" y="120946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2" name="Shape 2852"/>
            <p:cNvSpPr/>
            <p:nvPr/>
          </p:nvSpPr>
          <p:spPr>
            <a:xfrm flipH="1">
              <a:off x="9943602" y="1281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3" name="Shape 2853"/>
            <p:cNvSpPr/>
            <p:nvPr/>
          </p:nvSpPr>
          <p:spPr>
            <a:xfrm flipH="1">
              <a:off x="10019015" y="162413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4" name="Shape 2854"/>
            <p:cNvSpPr/>
            <p:nvPr/>
          </p:nvSpPr>
          <p:spPr>
            <a:xfrm flipH="1">
              <a:off x="9797670" y="14380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5" name="Shape 2855"/>
            <p:cNvSpPr/>
            <p:nvPr/>
          </p:nvSpPr>
          <p:spPr>
            <a:xfrm flipH="1">
              <a:off x="9366660" y="10080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6" name="Shape 2856"/>
            <p:cNvSpPr/>
            <p:nvPr/>
          </p:nvSpPr>
          <p:spPr>
            <a:xfrm flipH="1">
              <a:off x="9340351" y="138091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7" name="Shape 2857"/>
            <p:cNvSpPr/>
            <p:nvPr/>
          </p:nvSpPr>
          <p:spPr>
            <a:xfrm flipH="1">
              <a:off x="9654757" y="152378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8" name="Shape 2858"/>
            <p:cNvSpPr/>
            <p:nvPr/>
          </p:nvSpPr>
          <p:spPr>
            <a:xfrm flipH="1">
              <a:off x="10026329" y="143806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59" name="Shape 2859"/>
            <p:cNvSpPr/>
            <p:nvPr/>
          </p:nvSpPr>
          <p:spPr>
            <a:xfrm flipH="1">
              <a:off x="9797670" y="16380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0" name="Shape 2860"/>
            <p:cNvSpPr/>
            <p:nvPr/>
          </p:nvSpPr>
          <p:spPr>
            <a:xfrm flipH="1">
              <a:off x="9554382" y="165606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1" name="Shape 2861"/>
            <p:cNvSpPr/>
            <p:nvPr/>
          </p:nvSpPr>
          <p:spPr>
            <a:xfrm flipH="1">
              <a:off x="9397516" y="15523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2" name="Shape 2862"/>
            <p:cNvSpPr/>
            <p:nvPr/>
          </p:nvSpPr>
          <p:spPr>
            <a:xfrm flipH="1">
              <a:off x="9801975" y="4637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3" name="Shape 2863"/>
            <p:cNvSpPr/>
            <p:nvPr/>
          </p:nvSpPr>
          <p:spPr>
            <a:xfrm flipH="1">
              <a:off x="10194815" y="87846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4" name="Shape 2864"/>
            <p:cNvSpPr/>
            <p:nvPr/>
          </p:nvSpPr>
          <p:spPr>
            <a:xfrm flipH="1">
              <a:off x="9973470" y="6923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5" name="Shape 2865"/>
            <p:cNvSpPr/>
            <p:nvPr/>
          </p:nvSpPr>
          <p:spPr>
            <a:xfrm flipH="1">
              <a:off x="9744810" y="63523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6" name="Shape 2866"/>
            <p:cNvSpPr/>
            <p:nvPr/>
          </p:nvSpPr>
          <p:spPr>
            <a:xfrm flipH="1">
              <a:off x="9516151" y="635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7" name="Shape 2867"/>
            <p:cNvSpPr/>
            <p:nvPr/>
          </p:nvSpPr>
          <p:spPr>
            <a:xfrm flipH="1">
              <a:off x="9830557" y="77811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8" name="Shape 2868"/>
            <p:cNvSpPr/>
            <p:nvPr/>
          </p:nvSpPr>
          <p:spPr>
            <a:xfrm flipH="1">
              <a:off x="10202129" y="6923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69" name="Shape 2869"/>
            <p:cNvSpPr/>
            <p:nvPr/>
          </p:nvSpPr>
          <p:spPr>
            <a:xfrm flipH="1">
              <a:off x="10021245" y="11582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0" name="Shape 2870"/>
            <p:cNvSpPr/>
            <p:nvPr/>
          </p:nvSpPr>
          <p:spPr>
            <a:xfrm flipH="1">
              <a:off x="9730182" y="91039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1" name="Shape 2871"/>
            <p:cNvSpPr/>
            <p:nvPr/>
          </p:nvSpPr>
          <p:spPr>
            <a:xfrm flipH="1">
              <a:off x="9573316" y="8066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2" name="Shape 2872"/>
            <p:cNvSpPr/>
            <p:nvPr/>
          </p:nvSpPr>
          <p:spPr>
            <a:xfrm flipH="1">
              <a:off x="9406903" y="4637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2873" name="Shape 2873"/>
          <p:cNvSpPr/>
          <p:nvPr/>
        </p:nvSpPr>
        <p:spPr>
          <a:xfrm flipH="1">
            <a:off x="4725673" y="401164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4" name="Shape 2874"/>
          <p:cNvSpPr/>
          <p:nvPr/>
        </p:nvSpPr>
        <p:spPr>
          <a:xfrm flipH="1">
            <a:off x="5609121" y="41931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5" name="Shape 2875"/>
          <p:cNvSpPr/>
          <p:nvPr/>
        </p:nvSpPr>
        <p:spPr>
          <a:xfrm flipH="1">
            <a:off x="5355413" y="4193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6" name="Shape 2876"/>
          <p:cNvSpPr/>
          <p:nvPr/>
        </p:nvSpPr>
        <p:spPr>
          <a:xfrm flipH="1">
            <a:off x="4974848" y="41931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7" name="Shape 2877"/>
          <p:cNvSpPr/>
          <p:nvPr/>
        </p:nvSpPr>
        <p:spPr>
          <a:xfrm flipH="1">
            <a:off x="5482271" y="41931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8" name="Shape 2878"/>
          <p:cNvSpPr/>
          <p:nvPr/>
        </p:nvSpPr>
        <p:spPr>
          <a:xfrm flipH="1">
            <a:off x="5228555" y="4193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79" name="Shape 2879"/>
          <p:cNvSpPr/>
          <p:nvPr/>
        </p:nvSpPr>
        <p:spPr>
          <a:xfrm flipH="1">
            <a:off x="5101707" y="41931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nvGrpSpPr>
          <p:cNvPr id="2880" name="Shape 2880"/>
          <p:cNvGrpSpPr/>
          <p:nvPr/>
        </p:nvGrpSpPr>
        <p:grpSpPr>
          <a:xfrm>
            <a:off x="8670050" y="4011643"/>
            <a:ext cx="1224300" cy="734700"/>
            <a:chOff x="8329650" y="3690193"/>
            <a:chExt cx="1224300" cy="734700"/>
          </a:xfrm>
        </p:grpSpPr>
        <p:sp>
          <p:nvSpPr>
            <p:cNvPr id="2881" name="Shape 2881"/>
            <p:cNvSpPr/>
            <p:nvPr/>
          </p:nvSpPr>
          <p:spPr>
            <a:xfrm flipH="1">
              <a:off x="8329650"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82" name="Shape 2882"/>
            <p:cNvSpPr/>
            <p:nvPr/>
          </p:nvSpPr>
          <p:spPr>
            <a:xfrm flipH="1">
              <a:off x="9213098" y="3871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83" name="Shape 2883"/>
            <p:cNvSpPr/>
            <p:nvPr/>
          </p:nvSpPr>
          <p:spPr>
            <a:xfrm flipH="1">
              <a:off x="8959390"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84" name="Shape 2884"/>
            <p:cNvSpPr/>
            <p:nvPr/>
          </p:nvSpPr>
          <p:spPr>
            <a:xfrm flipH="1">
              <a:off x="8578825"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85" name="Shape 2885"/>
            <p:cNvSpPr/>
            <p:nvPr/>
          </p:nvSpPr>
          <p:spPr>
            <a:xfrm flipH="1">
              <a:off x="9086248"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86" name="Shape 2886"/>
            <p:cNvSpPr/>
            <p:nvPr/>
          </p:nvSpPr>
          <p:spPr>
            <a:xfrm flipH="1">
              <a:off x="8832532"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87" name="Shape 2887"/>
            <p:cNvSpPr/>
            <p:nvPr/>
          </p:nvSpPr>
          <p:spPr>
            <a:xfrm flipH="1">
              <a:off x="870568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88" name="Shape 2888"/>
            <p:cNvSpPr/>
            <p:nvPr/>
          </p:nvSpPr>
          <p:spPr>
            <a:xfrm flipH="1">
              <a:off x="8959390"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89" name="Shape 2889"/>
            <p:cNvSpPr/>
            <p:nvPr/>
          </p:nvSpPr>
          <p:spPr>
            <a:xfrm flipH="1">
              <a:off x="8578825"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0" name="Shape 2890"/>
            <p:cNvSpPr/>
            <p:nvPr/>
          </p:nvSpPr>
          <p:spPr>
            <a:xfrm flipH="1">
              <a:off x="9213107"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1" name="Shape 2891"/>
            <p:cNvSpPr/>
            <p:nvPr/>
          </p:nvSpPr>
          <p:spPr>
            <a:xfrm flipH="1">
              <a:off x="8959390"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2" name="Shape 2892"/>
            <p:cNvSpPr/>
            <p:nvPr/>
          </p:nvSpPr>
          <p:spPr>
            <a:xfrm flipH="1">
              <a:off x="8578825"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3" name="Shape 2893"/>
            <p:cNvSpPr/>
            <p:nvPr/>
          </p:nvSpPr>
          <p:spPr>
            <a:xfrm flipH="1">
              <a:off x="9213107"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4" name="Shape 2894"/>
            <p:cNvSpPr/>
            <p:nvPr/>
          </p:nvSpPr>
          <p:spPr>
            <a:xfrm flipH="1">
              <a:off x="8832532"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5" name="Shape 2895"/>
            <p:cNvSpPr/>
            <p:nvPr/>
          </p:nvSpPr>
          <p:spPr>
            <a:xfrm flipH="1">
              <a:off x="870568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6" name="Shape 2896"/>
            <p:cNvSpPr/>
            <p:nvPr/>
          </p:nvSpPr>
          <p:spPr>
            <a:xfrm flipH="1">
              <a:off x="9086248"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7" name="Shape 2897"/>
            <p:cNvSpPr/>
            <p:nvPr/>
          </p:nvSpPr>
          <p:spPr>
            <a:xfrm flipH="1">
              <a:off x="8832532"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8" name="Shape 2898"/>
            <p:cNvSpPr/>
            <p:nvPr/>
          </p:nvSpPr>
          <p:spPr>
            <a:xfrm flipH="1">
              <a:off x="870568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899" name="Shape 2899"/>
            <p:cNvSpPr/>
            <p:nvPr/>
          </p:nvSpPr>
          <p:spPr>
            <a:xfrm flipH="1">
              <a:off x="9086248"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grpSp>
        <p:nvGrpSpPr>
          <p:cNvPr id="2900" name="Shape 2900"/>
          <p:cNvGrpSpPr/>
          <p:nvPr/>
        </p:nvGrpSpPr>
        <p:grpSpPr>
          <a:xfrm>
            <a:off x="7355257" y="4011643"/>
            <a:ext cx="1224300" cy="734700"/>
            <a:chOff x="7014857" y="3690193"/>
            <a:chExt cx="1224300" cy="734700"/>
          </a:xfrm>
        </p:grpSpPr>
        <p:sp>
          <p:nvSpPr>
            <p:cNvPr id="2901" name="Shape 2901"/>
            <p:cNvSpPr/>
            <p:nvPr/>
          </p:nvSpPr>
          <p:spPr>
            <a:xfrm flipH="1">
              <a:off x="7014857"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02" name="Shape 2902"/>
            <p:cNvSpPr/>
            <p:nvPr/>
          </p:nvSpPr>
          <p:spPr>
            <a:xfrm flipH="1">
              <a:off x="7898314"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03" name="Shape 2903"/>
            <p:cNvSpPr/>
            <p:nvPr/>
          </p:nvSpPr>
          <p:spPr>
            <a:xfrm flipH="1">
              <a:off x="7644598"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04" name="Shape 2904"/>
            <p:cNvSpPr/>
            <p:nvPr/>
          </p:nvSpPr>
          <p:spPr>
            <a:xfrm flipH="1">
              <a:off x="7264033"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05" name="Shape 2905"/>
            <p:cNvSpPr/>
            <p:nvPr/>
          </p:nvSpPr>
          <p:spPr>
            <a:xfrm flipH="1">
              <a:off x="777145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06" name="Shape 2906"/>
            <p:cNvSpPr/>
            <p:nvPr/>
          </p:nvSpPr>
          <p:spPr>
            <a:xfrm flipH="1">
              <a:off x="7517740"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07" name="Shape 2907"/>
            <p:cNvSpPr/>
            <p:nvPr/>
          </p:nvSpPr>
          <p:spPr>
            <a:xfrm flipH="1">
              <a:off x="7390891"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08" name="Shape 2908"/>
            <p:cNvSpPr/>
            <p:nvPr/>
          </p:nvSpPr>
          <p:spPr>
            <a:xfrm flipH="1">
              <a:off x="7644598"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09" name="Shape 2909"/>
            <p:cNvSpPr/>
            <p:nvPr/>
          </p:nvSpPr>
          <p:spPr>
            <a:xfrm flipH="1">
              <a:off x="7264033"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0" name="Shape 2910"/>
            <p:cNvSpPr/>
            <p:nvPr/>
          </p:nvSpPr>
          <p:spPr>
            <a:xfrm flipH="1">
              <a:off x="7898314"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1" name="Shape 2911"/>
            <p:cNvSpPr/>
            <p:nvPr/>
          </p:nvSpPr>
          <p:spPr>
            <a:xfrm flipH="1">
              <a:off x="7644598"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2" name="Shape 2912"/>
            <p:cNvSpPr/>
            <p:nvPr/>
          </p:nvSpPr>
          <p:spPr>
            <a:xfrm flipH="1">
              <a:off x="7264033"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3" name="Shape 2913"/>
            <p:cNvSpPr/>
            <p:nvPr/>
          </p:nvSpPr>
          <p:spPr>
            <a:xfrm flipH="1">
              <a:off x="7898314"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4" name="Shape 2914"/>
            <p:cNvSpPr/>
            <p:nvPr/>
          </p:nvSpPr>
          <p:spPr>
            <a:xfrm flipH="1">
              <a:off x="7517740"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5" name="Shape 2915"/>
            <p:cNvSpPr/>
            <p:nvPr/>
          </p:nvSpPr>
          <p:spPr>
            <a:xfrm flipH="1">
              <a:off x="7390891"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6" name="Shape 2916"/>
            <p:cNvSpPr/>
            <p:nvPr/>
          </p:nvSpPr>
          <p:spPr>
            <a:xfrm flipH="1">
              <a:off x="777145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7" name="Shape 2917"/>
            <p:cNvSpPr/>
            <p:nvPr/>
          </p:nvSpPr>
          <p:spPr>
            <a:xfrm flipH="1">
              <a:off x="7517740"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8" name="Shape 2918"/>
            <p:cNvSpPr/>
            <p:nvPr/>
          </p:nvSpPr>
          <p:spPr>
            <a:xfrm flipH="1">
              <a:off x="7390891"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19" name="Shape 2919"/>
            <p:cNvSpPr/>
            <p:nvPr/>
          </p:nvSpPr>
          <p:spPr>
            <a:xfrm flipH="1">
              <a:off x="777145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grpSp>
        <p:nvGrpSpPr>
          <p:cNvPr id="2920" name="Shape 2920"/>
          <p:cNvGrpSpPr/>
          <p:nvPr/>
        </p:nvGrpSpPr>
        <p:grpSpPr>
          <a:xfrm>
            <a:off x="6040464" y="4011643"/>
            <a:ext cx="1224300" cy="734700"/>
            <a:chOff x="5700064" y="3690193"/>
            <a:chExt cx="1224300" cy="734700"/>
          </a:xfrm>
        </p:grpSpPr>
        <p:sp>
          <p:nvSpPr>
            <p:cNvPr id="2921" name="Shape 2921"/>
            <p:cNvSpPr/>
            <p:nvPr/>
          </p:nvSpPr>
          <p:spPr>
            <a:xfrm flipH="1">
              <a:off x="5700064"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22" name="Shape 2922"/>
            <p:cNvSpPr/>
            <p:nvPr/>
          </p:nvSpPr>
          <p:spPr>
            <a:xfrm flipH="1">
              <a:off x="6583521"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23" name="Shape 2923"/>
            <p:cNvSpPr/>
            <p:nvPr/>
          </p:nvSpPr>
          <p:spPr>
            <a:xfrm flipH="1">
              <a:off x="6329805"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24" name="Shape 2924"/>
            <p:cNvSpPr/>
            <p:nvPr/>
          </p:nvSpPr>
          <p:spPr>
            <a:xfrm flipH="1">
              <a:off x="5949241"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25" name="Shape 2925"/>
            <p:cNvSpPr/>
            <p:nvPr/>
          </p:nvSpPr>
          <p:spPr>
            <a:xfrm flipH="1">
              <a:off x="6456664"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26" name="Shape 2926"/>
            <p:cNvSpPr/>
            <p:nvPr/>
          </p:nvSpPr>
          <p:spPr>
            <a:xfrm flipH="1">
              <a:off x="6202948"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27" name="Shape 2927"/>
            <p:cNvSpPr/>
            <p:nvPr/>
          </p:nvSpPr>
          <p:spPr>
            <a:xfrm flipH="1">
              <a:off x="6076099"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28" name="Shape 2928"/>
            <p:cNvSpPr/>
            <p:nvPr/>
          </p:nvSpPr>
          <p:spPr>
            <a:xfrm flipH="1">
              <a:off x="6329805"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29" name="Shape 2929"/>
            <p:cNvSpPr/>
            <p:nvPr/>
          </p:nvSpPr>
          <p:spPr>
            <a:xfrm flipH="1">
              <a:off x="5949241"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0" name="Shape 2930"/>
            <p:cNvSpPr/>
            <p:nvPr/>
          </p:nvSpPr>
          <p:spPr>
            <a:xfrm flipH="1">
              <a:off x="6583521"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1" name="Shape 2931"/>
            <p:cNvSpPr/>
            <p:nvPr/>
          </p:nvSpPr>
          <p:spPr>
            <a:xfrm flipH="1">
              <a:off x="6329805"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2" name="Shape 2932"/>
            <p:cNvSpPr/>
            <p:nvPr/>
          </p:nvSpPr>
          <p:spPr>
            <a:xfrm flipH="1">
              <a:off x="5949241"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3" name="Shape 2933"/>
            <p:cNvSpPr/>
            <p:nvPr/>
          </p:nvSpPr>
          <p:spPr>
            <a:xfrm flipH="1">
              <a:off x="6583521"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4" name="Shape 2934"/>
            <p:cNvSpPr/>
            <p:nvPr/>
          </p:nvSpPr>
          <p:spPr>
            <a:xfrm flipH="1">
              <a:off x="6202948"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5" name="Shape 2935"/>
            <p:cNvSpPr/>
            <p:nvPr/>
          </p:nvSpPr>
          <p:spPr>
            <a:xfrm flipH="1">
              <a:off x="6076099"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6" name="Shape 2936"/>
            <p:cNvSpPr/>
            <p:nvPr/>
          </p:nvSpPr>
          <p:spPr>
            <a:xfrm flipH="1">
              <a:off x="6456664"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7" name="Shape 2937"/>
            <p:cNvSpPr/>
            <p:nvPr/>
          </p:nvSpPr>
          <p:spPr>
            <a:xfrm flipH="1">
              <a:off x="6202948"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8" name="Shape 2938"/>
            <p:cNvSpPr/>
            <p:nvPr/>
          </p:nvSpPr>
          <p:spPr>
            <a:xfrm flipH="1">
              <a:off x="6076099"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39" name="Shape 2939"/>
            <p:cNvSpPr/>
            <p:nvPr/>
          </p:nvSpPr>
          <p:spPr>
            <a:xfrm flipH="1">
              <a:off x="6456664"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2940" name="Shape 2940"/>
          <p:cNvSpPr/>
          <p:nvPr/>
        </p:nvSpPr>
        <p:spPr>
          <a:xfrm flipH="1">
            <a:off x="5355413" y="435505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1" name="Shape 2941"/>
          <p:cNvSpPr/>
          <p:nvPr/>
        </p:nvSpPr>
        <p:spPr>
          <a:xfrm flipH="1">
            <a:off x="4974848" y="435505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2" name="Shape 2942"/>
          <p:cNvSpPr/>
          <p:nvPr/>
        </p:nvSpPr>
        <p:spPr>
          <a:xfrm flipH="1">
            <a:off x="5609129" y="451698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3" name="Shape 2943"/>
          <p:cNvSpPr/>
          <p:nvPr/>
        </p:nvSpPr>
        <p:spPr>
          <a:xfrm flipH="1">
            <a:off x="5355413" y="451698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4" name="Shape 2944"/>
          <p:cNvSpPr/>
          <p:nvPr/>
        </p:nvSpPr>
        <p:spPr>
          <a:xfrm flipH="1">
            <a:off x="4974848" y="451698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5" name="Shape 2945"/>
          <p:cNvSpPr/>
          <p:nvPr/>
        </p:nvSpPr>
        <p:spPr>
          <a:xfrm flipH="1">
            <a:off x="5609129" y="43550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6" name="Shape 2946"/>
          <p:cNvSpPr/>
          <p:nvPr/>
        </p:nvSpPr>
        <p:spPr>
          <a:xfrm flipH="1">
            <a:off x="5228555" y="435505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7" name="Shape 2947"/>
          <p:cNvSpPr/>
          <p:nvPr/>
        </p:nvSpPr>
        <p:spPr>
          <a:xfrm flipH="1">
            <a:off x="5101707" y="435505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8" name="Shape 2948"/>
          <p:cNvSpPr/>
          <p:nvPr/>
        </p:nvSpPr>
        <p:spPr>
          <a:xfrm flipH="1">
            <a:off x="5482271" y="451698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49" name="Shape 2949"/>
          <p:cNvSpPr/>
          <p:nvPr/>
        </p:nvSpPr>
        <p:spPr>
          <a:xfrm flipH="1">
            <a:off x="5228555" y="451698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50" name="Shape 2950"/>
          <p:cNvSpPr/>
          <p:nvPr/>
        </p:nvSpPr>
        <p:spPr>
          <a:xfrm flipH="1">
            <a:off x="5101707" y="451698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51" name="Shape 2951"/>
          <p:cNvSpPr/>
          <p:nvPr/>
        </p:nvSpPr>
        <p:spPr>
          <a:xfrm flipH="1">
            <a:off x="5482271" y="43550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nvGrpSpPr>
          <p:cNvPr id="2952" name="Shape 2952"/>
          <p:cNvGrpSpPr/>
          <p:nvPr/>
        </p:nvGrpSpPr>
        <p:grpSpPr>
          <a:xfrm>
            <a:off x="3410880" y="4011643"/>
            <a:ext cx="1224300" cy="734700"/>
            <a:chOff x="3070480" y="3690193"/>
            <a:chExt cx="1224300" cy="734700"/>
          </a:xfrm>
        </p:grpSpPr>
        <p:sp>
          <p:nvSpPr>
            <p:cNvPr id="2953" name="Shape 2953"/>
            <p:cNvSpPr/>
            <p:nvPr/>
          </p:nvSpPr>
          <p:spPr>
            <a:xfrm flipH="1">
              <a:off x="3070480"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54" name="Shape 2954"/>
            <p:cNvSpPr/>
            <p:nvPr/>
          </p:nvSpPr>
          <p:spPr>
            <a:xfrm flipH="1">
              <a:off x="3953937"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55" name="Shape 2955"/>
            <p:cNvSpPr/>
            <p:nvPr/>
          </p:nvSpPr>
          <p:spPr>
            <a:xfrm flipH="1">
              <a:off x="370022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56" name="Shape 2956"/>
            <p:cNvSpPr/>
            <p:nvPr/>
          </p:nvSpPr>
          <p:spPr>
            <a:xfrm flipH="1">
              <a:off x="3319657"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57" name="Shape 2957"/>
            <p:cNvSpPr/>
            <p:nvPr/>
          </p:nvSpPr>
          <p:spPr>
            <a:xfrm flipH="1">
              <a:off x="3827079"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58" name="Shape 2958"/>
            <p:cNvSpPr/>
            <p:nvPr/>
          </p:nvSpPr>
          <p:spPr>
            <a:xfrm flipH="1">
              <a:off x="3573363"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59" name="Shape 2959"/>
            <p:cNvSpPr/>
            <p:nvPr/>
          </p:nvSpPr>
          <p:spPr>
            <a:xfrm flipH="1">
              <a:off x="344651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0" name="Shape 2960"/>
            <p:cNvSpPr/>
            <p:nvPr/>
          </p:nvSpPr>
          <p:spPr>
            <a:xfrm flipH="1">
              <a:off x="370022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1" name="Shape 2961"/>
            <p:cNvSpPr/>
            <p:nvPr/>
          </p:nvSpPr>
          <p:spPr>
            <a:xfrm flipH="1">
              <a:off x="3319657"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2" name="Shape 2962"/>
            <p:cNvSpPr/>
            <p:nvPr/>
          </p:nvSpPr>
          <p:spPr>
            <a:xfrm flipH="1">
              <a:off x="3953937"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3" name="Shape 2963"/>
            <p:cNvSpPr/>
            <p:nvPr/>
          </p:nvSpPr>
          <p:spPr>
            <a:xfrm flipH="1">
              <a:off x="370022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4" name="Shape 2964"/>
            <p:cNvSpPr/>
            <p:nvPr/>
          </p:nvSpPr>
          <p:spPr>
            <a:xfrm flipH="1">
              <a:off x="3319657"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5" name="Shape 2965"/>
            <p:cNvSpPr/>
            <p:nvPr/>
          </p:nvSpPr>
          <p:spPr>
            <a:xfrm flipH="1">
              <a:off x="3953937"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6" name="Shape 2966"/>
            <p:cNvSpPr/>
            <p:nvPr/>
          </p:nvSpPr>
          <p:spPr>
            <a:xfrm flipH="1">
              <a:off x="3573363"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7" name="Shape 2967"/>
            <p:cNvSpPr/>
            <p:nvPr/>
          </p:nvSpPr>
          <p:spPr>
            <a:xfrm flipH="1">
              <a:off x="344651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8" name="Shape 2968"/>
            <p:cNvSpPr/>
            <p:nvPr/>
          </p:nvSpPr>
          <p:spPr>
            <a:xfrm flipH="1">
              <a:off x="3827079"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69" name="Shape 2969"/>
            <p:cNvSpPr/>
            <p:nvPr/>
          </p:nvSpPr>
          <p:spPr>
            <a:xfrm flipH="1">
              <a:off x="3573363"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70" name="Shape 2970"/>
            <p:cNvSpPr/>
            <p:nvPr/>
          </p:nvSpPr>
          <p:spPr>
            <a:xfrm flipH="1">
              <a:off x="344651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71" name="Shape 2971"/>
            <p:cNvSpPr/>
            <p:nvPr/>
          </p:nvSpPr>
          <p:spPr>
            <a:xfrm flipH="1">
              <a:off x="3827079"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grpSp>
        <p:nvGrpSpPr>
          <p:cNvPr id="2972" name="Shape 2972"/>
          <p:cNvGrpSpPr/>
          <p:nvPr/>
        </p:nvGrpSpPr>
        <p:grpSpPr>
          <a:xfrm>
            <a:off x="2096088" y="4011643"/>
            <a:ext cx="1224300" cy="734700"/>
            <a:chOff x="1755688" y="3690193"/>
            <a:chExt cx="1224300" cy="734700"/>
          </a:xfrm>
        </p:grpSpPr>
        <p:sp>
          <p:nvSpPr>
            <p:cNvPr id="2973" name="Shape 2973"/>
            <p:cNvSpPr/>
            <p:nvPr/>
          </p:nvSpPr>
          <p:spPr>
            <a:xfrm flipH="1">
              <a:off x="1755688"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74" name="Shape 2974"/>
            <p:cNvSpPr/>
            <p:nvPr/>
          </p:nvSpPr>
          <p:spPr>
            <a:xfrm flipH="1">
              <a:off x="2639145"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75" name="Shape 2975"/>
            <p:cNvSpPr/>
            <p:nvPr/>
          </p:nvSpPr>
          <p:spPr>
            <a:xfrm flipH="1">
              <a:off x="2385429"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76" name="Shape 2976"/>
            <p:cNvSpPr/>
            <p:nvPr/>
          </p:nvSpPr>
          <p:spPr>
            <a:xfrm flipH="1">
              <a:off x="200486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77" name="Shape 2977"/>
            <p:cNvSpPr/>
            <p:nvPr/>
          </p:nvSpPr>
          <p:spPr>
            <a:xfrm flipH="1">
              <a:off x="251228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78" name="Shape 2978"/>
            <p:cNvSpPr/>
            <p:nvPr/>
          </p:nvSpPr>
          <p:spPr>
            <a:xfrm flipH="1">
              <a:off x="225857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79" name="Shape 2979"/>
            <p:cNvSpPr/>
            <p:nvPr/>
          </p:nvSpPr>
          <p:spPr>
            <a:xfrm flipH="1">
              <a:off x="2131722"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0" name="Shape 2980"/>
            <p:cNvSpPr/>
            <p:nvPr/>
          </p:nvSpPr>
          <p:spPr>
            <a:xfrm flipH="1">
              <a:off x="2385429"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1" name="Shape 2981"/>
            <p:cNvSpPr/>
            <p:nvPr/>
          </p:nvSpPr>
          <p:spPr>
            <a:xfrm flipH="1">
              <a:off x="200486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2" name="Shape 2982"/>
            <p:cNvSpPr/>
            <p:nvPr/>
          </p:nvSpPr>
          <p:spPr>
            <a:xfrm flipH="1">
              <a:off x="2639145"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3" name="Shape 2983"/>
            <p:cNvSpPr/>
            <p:nvPr/>
          </p:nvSpPr>
          <p:spPr>
            <a:xfrm flipH="1">
              <a:off x="2385429"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4" name="Shape 2984"/>
            <p:cNvSpPr/>
            <p:nvPr/>
          </p:nvSpPr>
          <p:spPr>
            <a:xfrm flipH="1">
              <a:off x="200486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5" name="Shape 2985"/>
            <p:cNvSpPr/>
            <p:nvPr/>
          </p:nvSpPr>
          <p:spPr>
            <a:xfrm flipH="1">
              <a:off x="2639145"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6" name="Shape 2986"/>
            <p:cNvSpPr/>
            <p:nvPr/>
          </p:nvSpPr>
          <p:spPr>
            <a:xfrm flipH="1">
              <a:off x="225857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7" name="Shape 2987"/>
            <p:cNvSpPr/>
            <p:nvPr/>
          </p:nvSpPr>
          <p:spPr>
            <a:xfrm flipH="1">
              <a:off x="2131722"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8" name="Shape 2988"/>
            <p:cNvSpPr/>
            <p:nvPr/>
          </p:nvSpPr>
          <p:spPr>
            <a:xfrm flipH="1">
              <a:off x="251228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89" name="Shape 2989"/>
            <p:cNvSpPr/>
            <p:nvPr/>
          </p:nvSpPr>
          <p:spPr>
            <a:xfrm flipH="1">
              <a:off x="225857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90" name="Shape 2990"/>
            <p:cNvSpPr/>
            <p:nvPr/>
          </p:nvSpPr>
          <p:spPr>
            <a:xfrm flipH="1">
              <a:off x="2131722"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91" name="Shape 2991"/>
            <p:cNvSpPr/>
            <p:nvPr/>
          </p:nvSpPr>
          <p:spPr>
            <a:xfrm flipH="1">
              <a:off x="251228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2992" name="Shape 2992"/>
          <p:cNvSpPr/>
          <p:nvPr/>
        </p:nvSpPr>
        <p:spPr>
          <a:xfrm>
            <a:off x="4523525" y="3175950"/>
            <a:ext cx="831900" cy="641100"/>
          </a:xfrm>
          <a:prstGeom prst="downArrow">
            <a:avLst>
              <a:gd name="adj1" fmla="val 50000"/>
              <a:gd name="adj2" fmla="val 50000"/>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2993" name="Shape 2993"/>
          <p:cNvGrpSpPr/>
          <p:nvPr/>
        </p:nvGrpSpPr>
        <p:grpSpPr>
          <a:xfrm>
            <a:off x="781313" y="4011643"/>
            <a:ext cx="1224300" cy="734700"/>
            <a:chOff x="1755688" y="3690193"/>
            <a:chExt cx="1224300" cy="734700"/>
          </a:xfrm>
        </p:grpSpPr>
        <p:sp>
          <p:nvSpPr>
            <p:cNvPr id="2994" name="Shape 2994"/>
            <p:cNvSpPr/>
            <p:nvPr/>
          </p:nvSpPr>
          <p:spPr>
            <a:xfrm flipH="1">
              <a:off x="1755688"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95" name="Shape 2995"/>
            <p:cNvSpPr/>
            <p:nvPr/>
          </p:nvSpPr>
          <p:spPr>
            <a:xfrm flipH="1">
              <a:off x="2639145"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96" name="Shape 2996"/>
            <p:cNvSpPr/>
            <p:nvPr/>
          </p:nvSpPr>
          <p:spPr>
            <a:xfrm flipH="1">
              <a:off x="2385429"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97" name="Shape 2997"/>
            <p:cNvSpPr/>
            <p:nvPr/>
          </p:nvSpPr>
          <p:spPr>
            <a:xfrm flipH="1">
              <a:off x="200486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98" name="Shape 2998"/>
            <p:cNvSpPr/>
            <p:nvPr/>
          </p:nvSpPr>
          <p:spPr>
            <a:xfrm flipH="1">
              <a:off x="251228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2999" name="Shape 2999"/>
            <p:cNvSpPr/>
            <p:nvPr/>
          </p:nvSpPr>
          <p:spPr>
            <a:xfrm flipH="1">
              <a:off x="225857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0" name="Shape 3000"/>
            <p:cNvSpPr/>
            <p:nvPr/>
          </p:nvSpPr>
          <p:spPr>
            <a:xfrm flipH="1">
              <a:off x="2131722"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1" name="Shape 3001"/>
            <p:cNvSpPr/>
            <p:nvPr/>
          </p:nvSpPr>
          <p:spPr>
            <a:xfrm flipH="1">
              <a:off x="2385429"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2" name="Shape 3002"/>
            <p:cNvSpPr/>
            <p:nvPr/>
          </p:nvSpPr>
          <p:spPr>
            <a:xfrm flipH="1">
              <a:off x="200486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3" name="Shape 3003"/>
            <p:cNvSpPr/>
            <p:nvPr/>
          </p:nvSpPr>
          <p:spPr>
            <a:xfrm flipH="1">
              <a:off x="2639145"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4" name="Shape 3004"/>
            <p:cNvSpPr/>
            <p:nvPr/>
          </p:nvSpPr>
          <p:spPr>
            <a:xfrm flipH="1">
              <a:off x="2385429"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5" name="Shape 3005"/>
            <p:cNvSpPr/>
            <p:nvPr/>
          </p:nvSpPr>
          <p:spPr>
            <a:xfrm flipH="1">
              <a:off x="200486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6" name="Shape 3006"/>
            <p:cNvSpPr/>
            <p:nvPr/>
          </p:nvSpPr>
          <p:spPr>
            <a:xfrm flipH="1">
              <a:off x="2639145"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7" name="Shape 3007"/>
            <p:cNvSpPr/>
            <p:nvPr/>
          </p:nvSpPr>
          <p:spPr>
            <a:xfrm flipH="1">
              <a:off x="225857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8" name="Shape 3008"/>
            <p:cNvSpPr/>
            <p:nvPr/>
          </p:nvSpPr>
          <p:spPr>
            <a:xfrm flipH="1">
              <a:off x="2131722"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09" name="Shape 3009"/>
            <p:cNvSpPr/>
            <p:nvPr/>
          </p:nvSpPr>
          <p:spPr>
            <a:xfrm flipH="1">
              <a:off x="251228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10" name="Shape 3010"/>
            <p:cNvSpPr/>
            <p:nvPr/>
          </p:nvSpPr>
          <p:spPr>
            <a:xfrm flipH="1">
              <a:off x="225857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11" name="Shape 3011"/>
            <p:cNvSpPr/>
            <p:nvPr/>
          </p:nvSpPr>
          <p:spPr>
            <a:xfrm flipH="1">
              <a:off x="2131722"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012" name="Shape 3012"/>
            <p:cNvSpPr/>
            <p:nvPr/>
          </p:nvSpPr>
          <p:spPr>
            <a:xfrm flipH="1">
              <a:off x="251228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3013" name="Shape 3013"/>
          <p:cNvSpPr txBox="1">
            <a:spLocks noGrp="1"/>
          </p:cNvSpPr>
          <p:nvPr>
            <p:ph type="sldNum" idx="12"/>
          </p:nvPr>
        </p:nvSpPr>
        <p:spPr>
          <a:xfrm>
            <a:off x="8579557" y="4746341"/>
            <a:ext cx="548700" cy="393600"/>
          </a:xfrm>
          <a:prstGeom prst="rect">
            <a:avLst/>
          </a:prstGeom>
        </p:spPr>
        <p:txBody>
          <a:bodyPr lIns="91425" tIns="91425" rIns="91425" bIns="91425" anchor="ctr" anchorCtr="0">
            <a:noAutofit/>
          </a:bodyPr>
          <a:lstStyle/>
          <a:p>
            <a:fld id="{00000000-1234-1234-1234-123412341234}" type="slidenum">
              <a:rPr lang="en"/>
              <a:pPr/>
              <a:t>28</a:t>
            </a:fld>
            <a:endParaRPr lang="en"/>
          </a:p>
        </p:txBody>
      </p:sp>
      <p:sp>
        <p:nvSpPr>
          <p:cNvPr id="3014" name="Shape 3014"/>
          <p:cNvSpPr txBox="1">
            <a:spLocks noGrp="1"/>
          </p:cNvSpPr>
          <p:nvPr>
            <p:ph type="title"/>
          </p:nvPr>
        </p:nvSpPr>
        <p:spPr>
          <a:xfrm>
            <a:off x="311700" y="292625"/>
            <a:ext cx="8520600" cy="707400"/>
          </a:xfrm>
          <a:prstGeom prst="rect">
            <a:avLst/>
          </a:prstGeom>
        </p:spPr>
        <p:txBody>
          <a:bodyPr lIns="91425" tIns="91425" rIns="91425" bIns="91425" anchor="t" anchorCtr="0">
            <a:noAutofit/>
          </a:bodyPr>
          <a:lstStyle/>
          <a:p>
            <a:pPr lvl="0" rtl="0">
              <a:spcBef>
                <a:spcPts val="0"/>
              </a:spcBef>
              <a:buClr>
                <a:schemeClr val="dk1"/>
              </a:buClr>
              <a:buSzPct val="30555"/>
              <a:buFont typeface="Arial"/>
              <a:buNone/>
            </a:pPr>
            <a:r>
              <a:rPr lang="en"/>
              <a:t>The Beam Model: </a:t>
            </a:r>
            <a:r>
              <a:rPr lang="en" b="1">
                <a:solidFill>
                  <a:srgbClr val="4285F4"/>
                </a:solidFill>
              </a:rPr>
              <a:t>Where</a:t>
            </a:r>
            <a:r>
              <a:rPr lang="en"/>
              <a:t> in Event Time?</a:t>
            </a:r>
          </a:p>
          <a:p>
            <a:pPr lvl="0" rtl="0">
              <a:spcBef>
                <a:spcPts val="0"/>
              </a:spcBef>
              <a:buNone/>
            </a:pPr>
            <a:endParaRPr sz="2400" b="1">
              <a:solidFill>
                <a:schemeClr val="accent1"/>
              </a:solidFill>
            </a:endParaRPr>
          </a:p>
        </p:txBody>
      </p:sp>
      <p:grpSp>
        <p:nvGrpSpPr>
          <p:cNvPr id="3015" name="Shape 3015"/>
          <p:cNvGrpSpPr/>
          <p:nvPr/>
        </p:nvGrpSpPr>
        <p:grpSpPr>
          <a:xfrm>
            <a:off x="1746637" y="923393"/>
            <a:ext cx="1634150" cy="1906590"/>
            <a:chOff x="-460975" y="406221"/>
            <a:chExt cx="1634150" cy="1906590"/>
          </a:xfrm>
        </p:grpSpPr>
        <p:grpSp>
          <p:nvGrpSpPr>
            <p:cNvPr id="3016" name="Shape 3016"/>
            <p:cNvGrpSpPr/>
            <p:nvPr/>
          </p:nvGrpSpPr>
          <p:grpSpPr>
            <a:xfrm>
              <a:off x="186175" y="406221"/>
              <a:ext cx="987000" cy="943800"/>
              <a:chOff x="116275" y="648696"/>
              <a:chExt cx="987000" cy="943800"/>
            </a:xfrm>
          </p:grpSpPr>
          <p:sp>
            <p:nvSpPr>
              <p:cNvPr id="3017" name="Shape 3017"/>
              <p:cNvSpPr/>
              <p:nvPr/>
            </p:nvSpPr>
            <p:spPr>
              <a:xfrm>
                <a:off x="116275" y="648696"/>
                <a:ext cx="987000" cy="943800"/>
              </a:xfrm>
              <a:prstGeom prst="ellipse">
                <a:avLst/>
              </a:prstGeom>
              <a:solidFill>
                <a:srgbClr val="A0C3FF"/>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3018" name="Shape 3018"/>
              <p:cNvSpPr/>
              <p:nvPr/>
            </p:nvSpPr>
            <p:spPr>
              <a:xfrm>
                <a:off x="322675" y="843096"/>
                <a:ext cx="574200" cy="555000"/>
              </a:xfrm>
              <a:prstGeom prst="rect">
                <a:avLst/>
              </a:prstGeom>
              <a:solidFill>
                <a:srgbClr val="E573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lgn="ctr">
                  <a:buClrTx/>
                  <a:buFontTx/>
                  <a:buNone/>
                </a:pPr>
                <a:r>
                  <a:rPr lang="en" sz="1100" b="1">
                    <a:latin typeface="Open Sans"/>
                    <a:ea typeface="Open Sans"/>
                    <a:cs typeface="Open Sans"/>
                    <a:sym typeface="Open Sans"/>
                  </a:rPr>
                  <a:t>8:00</a:t>
                </a:r>
              </a:p>
            </p:txBody>
          </p:sp>
        </p:grpSp>
        <p:sp>
          <p:nvSpPr>
            <p:cNvPr id="3019" name="Shape 3019"/>
            <p:cNvSpPr/>
            <p:nvPr/>
          </p:nvSpPr>
          <p:spPr>
            <a:xfrm>
              <a:off x="-460975" y="2089312"/>
              <a:ext cx="233700" cy="223500"/>
            </a:xfrm>
            <a:prstGeom prst="ellipse">
              <a:avLst/>
            </a:prstGeom>
            <a:no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cxnSp>
          <p:nvCxnSpPr>
            <p:cNvPr id="3020" name="Shape 3020"/>
            <p:cNvCxnSpPr>
              <a:stCxn id="3017" idx="2"/>
              <a:endCxn id="3019" idx="1"/>
            </p:cNvCxnSpPr>
            <p:nvPr/>
          </p:nvCxnSpPr>
          <p:spPr>
            <a:xfrm flipH="1">
              <a:off x="-426725" y="878121"/>
              <a:ext cx="612900" cy="1243800"/>
            </a:xfrm>
            <a:prstGeom prst="straightConnector1">
              <a:avLst/>
            </a:prstGeom>
            <a:noFill/>
            <a:ln w="19050" cap="flat" cmpd="sng">
              <a:solidFill>
                <a:srgbClr val="FFFFFF"/>
              </a:solidFill>
              <a:prstDash val="solid"/>
              <a:round/>
              <a:headEnd type="none" w="lg" len="lg"/>
              <a:tailEnd type="none" w="lg" len="lg"/>
            </a:ln>
          </p:spPr>
        </p:cxnSp>
        <p:cxnSp>
          <p:nvCxnSpPr>
            <p:cNvPr id="3021" name="Shape 3021"/>
            <p:cNvCxnSpPr>
              <a:stCxn id="3019" idx="6"/>
              <a:endCxn id="3017" idx="4"/>
            </p:cNvCxnSpPr>
            <p:nvPr/>
          </p:nvCxnSpPr>
          <p:spPr>
            <a:xfrm rot="10800000" flipH="1">
              <a:off x="-227275" y="1349962"/>
              <a:ext cx="906900" cy="851100"/>
            </a:xfrm>
            <a:prstGeom prst="straightConnector1">
              <a:avLst/>
            </a:prstGeom>
            <a:noFill/>
            <a:ln w="19050" cap="flat" cmpd="sng">
              <a:solidFill>
                <a:srgbClr val="FFFFFF"/>
              </a:solidFill>
              <a:prstDash val="solid"/>
              <a:round/>
              <a:headEnd type="none" w="lg" len="lg"/>
              <a:tailEnd type="none" w="lg" len="lg"/>
            </a:ln>
          </p:spPr>
        </p:cxnSp>
      </p:grpSp>
      <p:grpSp>
        <p:nvGrpSpPr>
          <p:cNvPr id="3022" name="Shape 3022"/>
          <p:cNvGrpSpPr/>
          <p:nvPr/>
        </p:nvGrpSpPr>
        <p:grpSpPr>
          <a:xfrm>
            <a:off x="6817092" y="1470307"/>
            <a:ext cx="2115050" cy="1433959"/>
            <a:chOff x="3488537" y="1989575"/>
            <a:chExt cx="2115050" cy="1433959"/>
          </a:xfrm>
        </p:grpSpPr>
        <p:sp>
          <p:nvSpPr>
            <p:cNvPr id="3023" name="Shape 3023"/>
            <p:cNvSpPr/>
            <p:nvPr/>
          </p:nvSpPr>
          <p:spPr>
            <a:xfrm>
              <a:off x="5369887" y="1989575"/>
              <a:ext cx="233700" cy="223500"/>
            </a:xfrm>
            <a:prstGeom prst="ellipse">
              <a:avLst/>
            </a:prstGeom>
            <a:no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3024" name="Shape 3024"/>
            <p:cNvGrpSpPr/>
            <p:nvPr/>
          </p:nvGrpSpPr>
          <p:grpSpPr>
            <a:xfrm>
              <a:off x="3488537" y="2479734"/>
              <a:ext cx="987000" cy="943800"/>
              <a:chOff x="7294987" y="543971"/>
              <a:chExt cx="987000" cy="943800"/>
            </a:xfrm>
          </p:grpSpPr>
          <p:sp>
            <p:nvSpPr>
              <p:cNvPr id="3025" name="Shape 3025"/>
              <p:cNvSpPr/>
              <p:nvPr/>
            </p:nvSpPr>
            <p:spPr>
              <a:xfrm>
                <a:off x="7294987" y="543971"/>
                <a:ext cx="987000" cy="943800"/>
              </a:xfrm>
              <a:prstGeom prst="ellipse">
                <a:avLst/>
              </a:prstGeom>
              <a:solidFill>
                <a:srgbClr val="A0C3FF"/>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3026" name="Shape 3026"/>
              <p:cNvSpPr/>
              <p:nvPr/>
            </p:nvSpPr>
            <p:spPr>
              <a:xfrm>
                <a:off x="7501387" y="740889"/>
                <a:ext cx="574200" cy="554999"/>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lgn="ctr">
                  <a:buClrTx/>
                  <a:buFontTx/>
                  <a:buNone/>
                </a:pPr>
                <a:r>
                  <a:rPr lang="en" sz="1100" b="1">
                    <a:latin typeface="Open Sans"/>
                    <a:ea typeface="Open Sans"/>
                    <a:cs typeface="Open Sans"/>
                    <a:sym typeface="Open Sans"/>
                  </a:rPr>
                  <a:t>8:00</a:t>
                </a:r>
              </a:p>
            </p:txBody>
          </p:sp>
        </p:grpSp>
        <p:cxnSp>
          <p:nvCxnSpPr>
            <p:cNvPr id="3027" name="Shape 3027"/>
            <p:cNvCxnSpPr>
              <a:stCxn id="3025" idx="0"/>
              <a:endCxn id="3023" idx="1"/>
            </p:cNvCxnSpPr>
            <p:nvPr/>
          </p:nvCxnSpPr>
          <p:spPr>
            <a:xfrm rot="10800000" flipH="1">
              <a:off x="3982037" y="2022234"/>
              <a:ext cx="1422000" cy="457500"/>
            </a:xfrm>
            <a:prstGeom prst="straightConnector1">
              <a:avLst/>
            </a:prstGeom>
            <a:noFill/>
            <a:ln w="19050" cap="flat" cmpd="sng">
              <a:solidFill>
                <a:srgbClr val="FFFFFF"/>
              </a:solidFill>
              <a:prstDash val="solid"/>
              <a:round/>
              <a:headEnd type="none" w="lg" len="lg"/>
              <a:tailEnd type="none" w="lg" len="lg"/>
            </a:ln>
          </p:spPr>
        </p:cxnSp>
        <p:cxnSp>
          <p:nvCxnSpPr>
            <p:cNvPr id="3028" name="Shape 3028"/>
            <p:cNvCxnSpPr>
              <a:stCxn id="3023" idx="4"/>
            </p:cNvCxnSpPr>
            <p:nvPr/>
          </p:nvCxnSpPr>
          <p:spPr>
            <a:xfrm flipH="1">
              <a:off x="4440037" y="2213075"/>
              <a:ext cx="1046700" cy="932700"/>
            </a:xfrm>
            <a:prstGeom prst="straightConnector1">
              <a:avLst/>
            </a:prstGeom>
            <a:noFill/>
            <a:ln w="19050" cap="flat" cmpd="sng">
              <a:solidFill>
                <a:srgbClr val="FFFFFF"/>
              </a:solidFill>
              <a:prstDash val="solid"/>
              <a:round/>
              <a:headEnd type="none" w="lg" len="lg"/>
              <a:tailEnd type="none" w="lg" len="lg"/>
            </a:ln>
          </p:spPr>
        </p:cxnSp>
      </p:grpSp>
      <p:grpSp>
        <p:nvGrpSpPr>
          <p:cNvPr id="3029" name="Shape 3029"/>
          <p:cNvGrpSpPr/>
          <p:nvPr/>
        </p:nvGrpSpPr>
        <p:grpSpPr>
          <a:xfrm>
            <a:off x="3207040" y="1000021"/>
            <a:ext cx="1936287" cy="1546690"/>
            <a:chOff x="6194925" y="548921"/>
            <a:chExt cx="1936287" cy="1546690"/>
          </a:xfrm>
        </p:grpSpPr>
        <p:sp>
          <p:nvSpPr>
            <p:cNvPr id="3030" name="Shape 3030"/>
            <p:cNvSpPr/>
            <p:nvPr/>
          </p:nvSpPr>
          <p:spPr>
            <a:xfrm>
              <a:off x="6194925" y="1872112"/>
              <a:ext cx="233700" cy="223500"/>
            </a:xfrm>
            <a:prstGeom prst="ellipse">
              <a:avLst/>
            </a:prstGeom>
            <a:no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3031" name="Shape 3031"/>
            <p:cNvGrpSpPr/>
            <p:nvPr/>
          </p:nvGrpSpPr>
          <p:grpSpPr>
            <a:xfrm>
              <a:off x="7144212" y="548921"/>
              <a:ext cx="987000" cy="943800"/>
              <a:chOff x="3733537" y="242509"/>
              <a:chExt cx="987000" cy="943800"/>
            </a:xfrm>
          </p:grpSpPr>
          <p:sp>
            <p:nvSpPr>
              <p:cNvPr id="3032" name="Shape 3032"/>
              <p:cNvSpPr/>
              <p:nvPr/>
            </p:nvSpPr>
            <p:spPr>
              <a:xfrm>
                <a:off x="3733537" y="242509"/>
                <a:ext cx="987000" cy="943800"/>
              </a:xfrm>
              <a:prstGeom prst="ellipse">
                <a:avLst/>
              </a:prstGeom>
              <a:solidFill>
                <a:srgbClr val="A0C3FF"/>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3033" name="Shape 3033"/>
              <p:cNvSpPr/>
              <p:nvPr/>
            </p:nvSpPr>
            <p:spPr>
              <a:xfrm>
                <a:off x="3939937" y="436909"/>
                <a:ext cx="574200" cy="5550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lgn="ctr">
                  <a:buClrTx/>
                  <a:buFontTx/>
                  <a:buNone/>
                </a:pPr>
                <a:r>
                  <a:rPr lang="en" sz="1100" b="1">
                    <a:latin typeface="Open Sans"/>
                    <a:ea typeface="Open Sans"/>
                    <a:cs typeface="Open Sans"/>
                    <a:sym typeface="Open Sans"/>
                  </a:rPr>
                  <a:t>8:00</a:t>
                </a:r>
              </a:p>
            </p:txBody>
          </p:sp>
        </p:grpSp>
        <p:cxnSp>
          <p:nvCxnSpPr>
            <p:cNvPr id="3034" name="Shape 3034"/>
            <p:cNvCxnSpPr>
              <a:stCxn id="3030" idx="0"/>
              <a:endCxn id="3032" idx="1"/>
            </p:cNvCxnSpPr>
            <p:nvPr/>
          </p:nvCxnSpPr>
          <p:spPr>
            <a:xfrm rot="10800000" flipH="1">
              <a:off x="6311775" y="687112"/>
              <a:ext cx="977100" cy="1185000"/>
            </a:xfrm>
            <a:prstGeom prst="straightConnector1">
              <a:avLst/>
            </a:prstGeom>
            <a:noFill/>
            <a:ln w="19050" cap="flat" cmpd="sng">
              <a:solidFill>
                <a:srgbClr val="FFFFFF"/>
              </a:solidFill>
              <a:prstDash val="solid"/>
              <a:round/>
              <a:headEnd type="none" w="lg" len="lg"/>
              <a:tailEnd type="none" w="lg" len="lg"/>
            </a:ln>
          </p:spPr>
        </p:cxnSp>
        <p:cxnSp>
          <p:nvCxnSpPr>
            <p:cNvPr id="3035" name="Shape 3035"/>
            <p:cNvCxnSpPr>
              <a:stCxn id="3030" idx="5"/>
              <a:endCxn id="3032" idx="4"/>
            </p:cNvCxnSpPr>
            <p:nvPr/>
          </p:nvCxnSpPr>
          <p:spPr>
            <a:xfrm rot="10800000" flipH="1">
              <a:off x="6394400" y="1492581"/>
              <a:ext cx="1243200" cy="570300"/>
            </a:xfrm>
            <a:prstGeom prst="straightConnector1">
              <a:avLst/>
            </a:prstGeom>
            <a:noFill/>
            <a:ln w="19050" cap="flat" cmpd="sng">
              <a:solidFill>
                <a:srgbClr val="FFFFFF"/>
              </a:solidFill>
              <a:prstDash val="solid"/>
              <a:round/>
              <a:headEnd type="none" w="lg" len="lg"/>
              <a:tailEnd type="none" w="lg" len="lg"/>
            </a:ln>
          </p:spPr>
        </p:cxnSp>
      </p:grpSp>
    </p:spTree>
    <p:extLst>
      <p:ext uri="{BB962C8B-B14F-4D97-AF65-F5344CB8AC3E}">
        <p14:creationId xmlns:p14="http://schemas.microsoft.com/office/powerpoint/2010/main" val="304219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5"/>
                                        </p:tgtEl>
                                        <p:attrNameLst>
                                          <p:attrName>style.visibility</p:attrName>
                                        </p:attrNameLst>
                                      </p:cBhvr>
                                      <p:to>
                                        <p:strVal val="visible"/>
                                      </p:to>
                                    </p:set>
                                    <p:animEffect transition="in" filter="fade">
                                      <p:cBhvr>
                                        <p:cTn id="7" dur="500"/>
                                        <p:tgtEl>
                                          <p:spTgt spid="3015"/>
                                        </p:tgtEl>
                                      </p:cBhvr>
                                    </p:animEffect>
                                  </p:childTnLst>
                                </p:cTn>
                              </p:par>
                              <p:par>
                                <p:cTn id="8" presetID="10" presetClass="entr" presetSubtype="0" fill="hold" nodeType="withEffect">
                                  <p:stCondLst>
                                    <p:cond delay="0"/>
                                  </p:stCondLst>
                                  <p:childTnLst>
                                    <p:set>
                                      <p:cBhvr>
                                        <p:cTn id="9" dur="1" fill="hold">
                                          <p:stCondLst>
                                            <p:cond delay="0"/>
                                          </p:stCondLst>
                                        </p:cTn>
                                        <p:tgtEl>
                                          <p:spTgt spid="3029"/>
                                        </p:tgtEl>
                                        <p:attrNameLst>
                                          <p:attrName>style.visibility</p:attrName>
                                        </p:attrNameLst>
                                      </p:cBhvr>
                                      <p:to>
                                        <p:strVal val="visible"/>
                                      </p:to>
                                    </p:set>
                                    <p:animEffect transition="in" filter="fade">
                                      <p:cBhvr>
                                        <p:cTn id="10" dur="500"/>
                                        <p:tgtEl>
                                          <p:spTgt spid="3029"/>
                                        </p:tgtEl>
                                      </p:cBhvr>
                                    </p:animEffect>
                                  </p:childTnLst>
                                </p:cTn>
                              </p:par>
                              <p:par>
                                <p:cTn id="11" presetID="10" presetClass="entr" presetSubtype="0" fill="hold" nodeType="withEffect">
                                  <p:stCondLst>
                                    <p:cond delay="0"/>
                                  </p:stCondLst>
                                  <p:childTnLst>
                                    <p:set>
                                      <p:cBhvr>
                                        <p:cTn id="12" dur="1" fill="hold">
                                          <p:stCondLst>
                                            <p:cond delay="0"/>
                                          </p:stCondLst>
                                        </p:cTn>
                                        <p:tgtEl>
                                          <p:spTgt spid="3022"/>
                                        </p:tgtEl>
                                        <p:attrNameLst>
                                          <p:attrName>style.visibility</p:attrName>
                                        </p:attrNameLst>
                                      </p:cBhvr>
                                      <p:to>
                                        <p:strVal val="visible"/>
                                      </p:to>
                                    </p:set>
                                    <p:animEffect transition="in" filter="fade">
                                      <p:cBhvr>
                                        <p:cTn id="13" dur="500"/>
                                        <p:tgtEl>
                                          <p:spTgt spid="3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B07C5D84-2227-C144-B485-A8CA33CE4230}" type="slidenum">
              <a:rPr lang="en-US" sz="800" smtClean="0">
                <a:solidFill>
                  <a:prstClr val="black">
                    <a:tint val="75000"/>
                  </a:prstClr>
                </a:solidFill>
                <a:latin typeface="Segoe UI Light" panose="020B0502040204020203" pitchFamily="34" charset="0"/>
              </a:rPr>
              <a:pPr/>
              <a:t>29</a:t>
            </a:fld>
            <a:endParaRPr lang="en-US" sz="800" dirty="0">
              <a:solidFill>
                <a:prstClr val="black">
                  <a:tint val="75000"/>
                </a:prstClr>
              </a:solidFill>
              <a:latin typeface="Segoe UI Light" panose="020B0502040204020203" pitchFamily="34" charset="0"/>
            </a:endParaRPr>
          </a:p>
        </p:txBody>
      </p:sp>
      <p:grpSp>
        <p:nvGrpSpPr>
          <p:cNvPr id="5" name="Group 856"/>
          <p:cNvGrpSpPr/>
          <p:nvPr/>
        </p:nvGrpSpPr>
        <p:grpSpPr>
          <a:xfrm>
            <a:off x="821977" y="1509985"/>
            <a:ext cx="8050136" cy="3168837"/>
            <a:chOff x="-2" y="52239"/>
            <a:chExt cx="16863714" cy="5633490"/>
          </a:xfrm>
        </p:grpSpPr>
        <p:sp>
          <p:nvSpPr>
            <p:cNvPr id="6" name="Shape 832"/>
            <p:cNvSpPr/>
            <p:nvPr/>
          </p:nvSpPr>
          <p:spPr>
            <a:xfrm>
              <a:off x="-2" y="2985772"/>
              <a:ext cx="16653092" cy="0"/>
            </a:xfrm>
            <a:prstGeom prst="line">
              <a:avLst/>
            </a:prstGeom>
            <a:noFill/>
            <a:ln w="50800" cap="flat">
              <a:solidFill>
                <a:srgbClr val="000000"/>
              </a:solidFill>
              <a:prstDash val="solid"/>
              <a:miter lim="400000"/>
              <a:tailEnd type="triangle" w="med" len="med"/>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7" name="Shape 833"/>
            <p:cNvSpPr/>
            <p:nvPr/>
          </p:nvSpPr>
          <p:spPr>
            <a:xfrm flipV="1">
              <a:off x="95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8" name="Shape 834"/>
            <p:cNvSpPr/>
            <p:nvPr/>
          </p:nvSpPr>
          <p:spPr>
            <a:xfrm flipV="1">
              <a:off x="285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9" name="Shape 835"/>
            <p:cNvSpPr/>
            <p:nvPr/>
          </p:nvSpPr>
          <p:spPr>
            <a:xfrm flipV="1">
              <a:off x="476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0" name="Shape 836"/>
            <p:cNvSpPr/>
            <p:nvPr/>
          </p:nvSpPr>
          <p:spPr>
            <a:xfrm flipV="1">
              <a:off x="666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1" name="Shape 837"/>
            <p:cNvSpPr/>
            <p:nvPr/>
          </p:nvSpPr>
          <p:spPr>
            <a:xfrm flipV="1">
              <a:off x="857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2" name="Shape 838"/>
            <p:cNvSpPr/>
            <p:nvPr/>
          </p:nvSpPr>
          <p:spPr>
            <a:xfrm flipV="1">
              <a:off x="1047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3" name="Shape 839"/>
            <p:cNvSpPr/>
            <p:nvPr/>
          </p:nvSpPr>
          <p:spPr>
            <a:xfrm>
              <a:off x="403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1977</a:t>
              </a:r>
            </a:p>
          </p:txBody>
        </p:sp>
        <p:sp>
          <p:nvSpPr>
            <p:cNvPr id="14" name="Shape 840"/>
            <p:cNvSpPr/>
            <p:nvPr/>
          </p:nvSpPr>
          <p:spPr>
            <a:xfrm>
              <a:off x="2308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1980</a:t>
              </a:r>
            </a:p>
          </p:txBody>
        </p:sp>
        <p:sp>
          <p:nvSpPr>
            <p:cNvPr id="15" name="Shape 841"/>
            <p:cNvSpPr/>
            <p:nvPr/>
          </p:nvSpPr>
          <p:spPr>
            <a:xfrm>
              <a:off x="4213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1983</a:t>
              </a:r>
            </a:p>
          </p:txBody>
        </p:sp>
        <p:sp>
          <p:nvSpPr>
            <p:cNvPr id="16" name="Shape 842"/>
            <p:cNvSpPr/>
            <p:nvPr/>
          </p:nvSpPr>
          <p:spPr>
            <a:xfrm>
              <a:off x="6118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1999</a:t>
              </a:r>
            </a:p>
          </p:txBody>
        </p:sp>
        <p:sp>
          <p:nvSpPr>
            <p:cNvPr id="17" name="Shape 843"/>
            <p:cNvSpPr/>
            <p:nvPr/>
          </p:nvSpPr>
          <p:spPr>
            <a:xfrm>
              <a:off x="8023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2002</a:t>
              </a:r>
            </a:p>
          </p:txBody>
        </p:sp>
        <p:sp>
          <p:nvSpPr>
            <p:cNvPr id="18" name="Shape 844"/>
            <p:cNvSpPr/>
            <p:nvPr/>
          </p:nvSpPr>
          <p:spPr>
            <a:xfrm>
              <a:off x="9928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2005</a:t>
              </a:r>
            </a:p>
          </p:txBody>
        </p:sp>
        <p:sp>
          <p:nvSpPr>
            <p:cNvPr id="19" name="Shape 845"/>
            <p:cNvSpPr/>
            <p:nvPr/>
          </p:nvSpPr>
          <p:spPr>
            <a:xfrm flipV="1">
              <a:off x="1238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20" name="Shape 846"/>
            <p:cNvSpPr/>
            <p:nvPr/>
          </p:nvSpPr>
          <p:spPr>
            <a:xfrm>
              <a:off x="11833309"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2015</a:t>
              </a:r>
            </a:p>
          </p:txBody>
        </p:sp>
        <p:sp>
          <p:nvSpPr>
            <p:cNvPr id="21" name="Shape 847"/>
            <p:cNvSpPr/>
            <p:nvPr/>
          </p:nvSpPr>
          <p:spPr>
            <a:xfrm>
              <a:off x="5498678" y="4932959"/>
              <a:ext cx="4879005" cy="75277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b="1">
                  <a:solidFill>
                    <a:schemeClr val="accent1"/>
                  </a:solidFill>
                  <a:latin typeface="Helvetica"/>
                  <a:ea typeface="Helvetica"/>
                  <a:cs typeface="Helvetica"/>
                  <a:sym typeface="Helvetica"/>
                </a:defRPr>
              </a:lvl1pPr>
            </a:lstStyle>
            <a:p>
              <a:pPr>
                <a:buClrTx/>
                <a:buFontTx/>
                <a:buNone/>
              </a:pPr>
              <a:r>
                <a:rPr sz="2400" b="0" dirty="0">
                  <a:solidFill>
                    <a:srgbClr val="34AC91"/>
                  </a:solidFill>
                  <a:latin typeface="Segoe UI" panose="020B0502040204020203" pitchFamily="34" charset="0"/>
                  <a:ea typeface="Segoe UI" panose="020B0502040204020203" pitchFamily="34" charset="0"/>
                  <a:cs typeface="Segoe UI" panose="020B0502040204020203" pitchFamily="34" charset="0"/>
                </a:rPr>
                <a:t>Processing Time</a:t>
              </a:r>
            </a:p>
          </p:txBody>
        </p:sp>
        <p:sp>
          <p:nvSpPr>
            <p:cNvPr id="22" name="Shape 848"/>
            <p:cNvSpPr/>
            <p:nvPr/>
          </p:nvSpPr>
          <p:spPr>
            <a:xfrm>
              <a:off x="208853"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IV</a:t>
              </a:r>
            </a:p>
          </p:txBody>
        </p:sp>
        <p:sp>
          <p:nvSpPr>
            <p:cNvPr id="23" name="Shape 849"/>
            <p:cNvSpPr/>
            <p:nvPr/>
          </p:nvSpPr>
          <p:spPr>
            <a:xfrm>
              <a:off x="2113853"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a:t>
              </a:r>
            </a:p>
          </p:txBody>
        </p:sp>
        <p:sp>
          <p:nvSpPr>
            <p:cNvPr id="24" name="Shape 850"/>
            <p:cNvSpPr/>
            <p:nvPr/>
          </p:nvSpPr>
          <p:spPr>
            <a:xfrm>
              <a:off x="4018855"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a:t>
              </a:r>
            </a:p>
          </p:txBody>
        </p:sp>
        <p:sp>
          <p:nvSpPr>
            <p:cNvPr id="25" name="Shape 851"/>
            <p:cNvSpPr/>
            <p:nvPr/>
          </p:nvSpPr>
          <p:spPr>
            <a:xfrm>
              <a:off x="5923857"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a:t>
              </a:r>
              <a:endParaRPr lang="en-US" b="1" dirty="0">
                <a:solidFill>
                  <a:srgbClr val="FFD966"/>
                </a:solidFill>
                <a:latin typeface="Segoe UI Light" panose="020B0502040204020203" pitchFamily="34" charset="0"/>
                <a:ea typeface="Helvetica"/>
                <a:cs typeface="Helvetica"/>
                <a:sym typeface="Helvetica"/>
              </a:endParaRPr>
            </a:p>
          </p:txBody>
        </p:sp>
        <p:sp>
          <p:nvSpPr>
            <p:cNvPr id="26" name="Shape 852"/>
            <p:cNvSpPr/>
            <p:nvPr/>
          </p:nvSpPr>
          <p:spPr>
            <a:xfrm>
              <a:off x="7828856" y="1437064"/>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II</a:t>
              </a:r>
              <a:endParaRPr lang="en-US" b="1" dirty="0">
                <a:solidFill>
                  <a:srgbClr val="FFD966"/>
                </a:solidFill>
                <a:latin typeface="Segoe UI Light" panose="020B0502040204020203" pitchFamily="34" charset="0"/>
                <a:ea typeface="Helvetica"/>
                <a:cs typeface="Helvetica"/>
                <a:sym typeface="Helvetica"/>
              </a:endParaRPr>
            </a:p>
          </p:txBody>
        </p:sp>
        <p:sp>
          <p:nvSpPr>
            <p:cNvPr id="27" name="Shape 853"/>
            <p:cNvSpPr/>
            <p:nvPr/>
          </p:nvSpPr>
          <p:spPr>
            <a:xfrm>
              <a:off x="9733854"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III</a:t>
              </a:r>
            </a:p>
          </p:txBody>
        </p:sp>
        <p:sp>
          <p:nvSpPr>
            <p:cNvPr id="28" name="Shape 854"/>
            <p:cNvSpPr/>
            <p:nvPr/>
          </p:nvSpPr>
          <p:spPr>
            <a:xfrm>
              <a:off x="11638854"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VII</a:t>
              </a:r>
            </a:p>
          </p:txBody>
        </p:sp>
        <p:sp>
          <p:nvSpPr>
            <p:cNvPr id="29" name="Shape 855"/>
            <p:cNvSpPr/>
            <p:nvPr/>
          </p:nvSpPr>
          <p:spPr>
            <a:xfrm>
              <a:off x="6325986" y="52239"/>
              <a:ext cx="3338299" cy="75277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b="1">
                  <a:solidFill>
                    <a:schemeClr val="accent5"/>
                  </a:solidFill>
                  <a:latin typeface="Helvetica"/>
                  <a:ea typeface="Helvetica"/>
                  <a:cs typeface="Helvetica"/>
                  <a:sym typeface="Helvetica"/>
                </a:defRPr>
              </a:lvl1pPr>
            </a:lstStyle>
            <a:p>
              <a:pPr>
                <a:buClrTx/>
                <a:buFontTx/>
                <a:buNone/>
              </a:pPr>
              <a:r>
                <a:rPr sz="2400" b="0" dirty="0">
                  <a:solidFill>
                    <a:srgbClr val="FFD966"/>
                  </a:solidFill>
                  <a:latin typeface="Segoe UI" panose="020B0502040204020203" pitchFamily="34" charset="0"/>
                  <a:ea typeface="Segoe UI" panose="020B0502040204020203" pitchFamily="34" charset="0"/>
                  <a:cs typeface="Segoe UI" panose="020B0502040204020203" pitchFamily="34" charset="0"/>
                </a:rPr>
                <a:t>Event Time</a:t>
              </a:r>
            </a:p>
          </p:txBody>
        </p:sp>
        <p:sp>
          <p:nvSpPr>
            <p:cNvPr id="31" name="Shape 845"/>
            <p:cNvSpPr/>
            <p:nvPr/>
          </p:nvSpPr>
          <p:spPr>
            <a:xfrm flipV="1">
              <a:off x="14193022" y="2598847"/>
              <a:ext cx="2"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32" name="Shape 846"/>
            <p:cNvSpPr/>
            <p:nvPr/>
          </p:nvSpPr>
          <p:spPr>
            <a:xfrm>
              <a:off x="13592355"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a:t>
              </a:r>
              <a:r>
                <a:rPr lang="de-DE" sz="1600" dirty="0">
                  <a:solidFill>
                    <a:srgbClr val="34AC91"/>
                  </a:solidFill>
                  <a:latin typeface="Segoe UI Light" panose="020B0502040204020203" pitchFamily="34" charset="0"/>
                </a:rPr>
                <a:t>6</a:t>
              </a:r>
              <a:endParaRPr sz="1600" dirty="0">
                <a:solidFill>
                  <a:srgbClr val="34AC91"/>
                </a:solidFill>
                <a:latin typeface="Segoe UI Light" panose="020B0502040204020203" pitchFamily="34" charset="0"/>
              </a:endParaRPr>
            </a:p>
          </p:txBody>
        </p:sp>
        <p:sp>
          <p:nvSpPr>
            <p:cNvPr id="33" name="Shape 854"/>
            <p:cNvSpPr/>
            <p:nvPr/>
          </p:nvSpPr>
          <p:spPr>
            <a:xfrm>
              <a:off x="13545343" y="972910"/>
              <a:ext cx="1295359" cy="124521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lang="de-DE" b="1" dirty="0" err="1">
                  <a:latin typeface="Segoe UI Light" panose="020B0502040204020203" pitchFamily="34" charset="0"/>
                  <a:ea typeface="Helvetica"/>
                  <a:cs typeface="Helvetica"/>
                  <a:sym typeface="Helvetica Light"/>
                </a:rPr>
                <a:t>Rogue</a:t>
              </a:r>
              <a:br>
                <a:rPr lang="de-DE" b="1" dirty="0">
                  <a:latin typeface="Segoe UI Light" panose="020B0502040204020203" pitchFamily="34" charset="0"/>
                  <a:ea typeface="Helvetica"/>
                  <a:cs typeface="Helvetica"/>
                  <a:sym typeface="Helvetica Light"/>
                </a:rPr>
              </a:br>
              <a:r>
                <a:rPr lang="de-DE" b="1" dirty="0" err="1">
                  <a:latin typeface="Segoe UI Light" panose="020B0502040204020203" pitchFamily="34" charset="0"/>
                  <a:ea typeface="Helvetica"/>
                  <a:cs typeface="Helvetica"/>
                  <a:sym typeface="Helvetica Light"/>
                </a:rPr>
                <a:t>One</a:t>
              </a:r>
              <a:br>
                <a:rPr b="1" dirty="0">
                  <a:latin typeface="Segoe UI Light" panose="020B0502040204020203" pitchFamily="34" charset="0"/>
                  <a:ea typeface="Helvetica"/>
                  <a:cs typeface="Helvetica"/>
                  <a:sym typeface="Helvetica"/>
                </a:rPr>
              </a:br>
              <a:r>
                <a:rPr lang="de-DE" b="1" dirty="0">
                  <a:solidFill>
                    <a:srgbClr val="FFD966"/>
                  </a:solidFill>
                  <a:latin typeface="Segoe UI Light" panose="020B0502040204020203" pitchFamily="34" charset="0"/>
                  <a:ea typeface="Helvetica"/>
                  <a:cs typeface="Helvetica"/>
                  <a:sym typeface="Helvetica"/>
                </a:rPr>
                <a:t>III.5</a:t>
              </a:r>
              <a:endParaRPr b="1" dirty="0">
                <a:solidFill>
                  <a:srgbClr val="FFD966"/>
                </a:solidFill>
                <a:latin typeface="Segoe UI Light" panose="020B0502040204020203" pitchFamily="34" charset="0"/>
                <a:ea typeface="Helvetica"/>
                <a:cs typeface="Helvetica"/>
                <a:sym typeface="Helvetica"/>
              </a:endParaRPr>
            </a:p>
          </p:txBody>
        </p:sp>
        <p:sp>
          <p:nvSpPr>
            <p:cNvPr id="34" name="Shape 845"/>
            <p:cNvSpPr/>
            <p:nvPr/>
          </p:nvSpPr>
          <p:spPr>
            <a:xfrm flipV="1">
              <a:off x="16015697" y="2598848"/>
              <a:ext cx="2"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35" name="Shape 846"/>
            <p:cNvSpPr/>
            <p:nvPr/>
          </p:nvSpPr>
          <p:spPr>
            <a:xfrm>
              <a:off x="15467303"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a:t>
              </a:r>
              <a:r>
                <a:rPr lang="de-DE" sz="1600" dirty="0">
                  <a:solidFill>
                    <a:srgbClr val="34AC91"/>
                  </a:solidFill>
                  <a:latin typeface="Segoe UI Light" panose="020B0502040204020203" pitchFamily="34" charset="0"/>
                </a:rPr>
                <a:t>7</a:t>
              </a:r>
              <a:endParaRPr sz="1600" dirty="0">
                <a:solidFill>
                  <a:srgbClr val="34AC91"/>
                </a:solidFill>
                <a:latin typeface="Segoe UI Light" panose="020B0502040204020203" pitchFamily="34" charset="0"/>
              </a:endParaRPr>
            </a:p>
          </p:txBody>
        </p:sp>
        <p:sp>
          <p:nvSpPr>
            <p:cNvPr id="36" name="Shape 854"/>
            <p:cNvSpPr/>
            <p:nvPr/>
          </p:nvSpPr>
          <p:spPr>
            <a:xfrm>
              <a:off x="15272845"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VII</a:t>
              </a:r>
              <a:r>
                <a:rPr lang="de-DE" b="1" dirty="0">
                  <a:solidFill>
                    <a:srgbClr val="FFD966"/>
                  </a:solidFill>
                  <a:latin typeface="Segoe UI Light" panose="020B0502040204020203" pitchFamily="34" charset="0"/>
                  <a:ea typeface="Helvetica"/>
                  <a:cs typeface="Helvetica"/>
                  <a:sym typeface="Helvetica"/>
                </a:rPr>
                <a:t>I</a:t>
              </a:r>
              <a:endParaRPr b="1" dirty="0">
                <a:solidFill>
                  <a:srgbClr val="FFD966"/>
                </a:solidFill>
                <a:latin typeface="Segoe UI Light" panose="020B0502040204020203" pitchFamily="34" charset="0"/>
                <a:ea typeface="Helvetica"/>
                <a:cs typeface="Helvetica"/>
                <a:sym typeface="Helvetica"/>
              </a:endParaRPr>
            </a:p>
          </p:txBody>
        </p:sp>
      </p:grpSp>
      <p:pic>
        <p:nvPicPr>
          <p:cNvPr id="30" name="pasted-image.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3519" y="1028722"/>
            <a:ext cx="1592233" cy="960913"/>
          </a:xfrm>
          <a:prstGeom prst="rect">
            <a:avLst/>
          </a:prstGeom>
          <a:ln w="3175">
            <a:miter lim="400000"/>
          </a:ln>
        </p:spPr>
      </p:pic>
      <p:pic>
        <p:nvPicPr>
          <p:cNvPr id="3" name="Picture 2" descr="Screen Shot 2019-02-14 at 1.18.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229"/>
            <a:ext cx="9144000" cy="4503273"/>
          </a:xfrm>
          <a:prstGeom prst="rect">
            <a:avLst/>
          </a:prstGeom>
        </p:spPr>
      </p:pic>
      <p:sp>
        <p:nvSpPr>
          <p:cNvPr id="39" name="Rectangle 38"/>
          <p:cNvSpPr/>
          <p:nvPr/>
        </p:nvSpPr>
        <p:spPr>
          <a:xfrm>
            <a:off x="307626" y="905359"/>
            <a:ext cx="3945571" cy="44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Tx/>
              <a:buFontTx/>
              <a:buNone/>
            </a:pPr>
            <a:endParaRPr lang="en-US">
              <a:solidFill>
                <a:srgbClr val="FFFFFF"/>
              </a:solidFill>
              <a:latin typeface="Arial"/>
            </a:endParaRPr>
          </a:p>
        </p:txBody>
      </p:sp>
      <p:sp>
        <p:nvSpPr>
          <p:cNvPr id="40" name="Shape 3041"/>
          <p:cNvSpPr txBox="1">
            <a:spLocks noGrp="1"/>
          </p:cNvSpPr>
          <p:nvPr>
            <p:ph type="title"/>
          </p:nvPr>
        </p:nvSpPr>
        <p:spPr>
          <a:xfrm>
            <a:off x="311700" y="292625"/>
            <a:ext cx="8520600" cy="707400"/>
          </a:xfrm>
          <a:prstGeom prst="rect">
            <a:avLst/>
          </a:prstGeom>
        </p:spPr>
        <p:txBody>
          <a:bodyPr lIns="91425" tIns="91425" rIns="91425" bIns="91425" anchor="t" anchorCtr="0">
            <a:noAutofit/>
          </a:bodyPr>
          <a:lstStyle/>
          <a:p>
            <a:pPr lvl="0" rtl="0">
              <a:spcBef>
                <a:spcPts val="0"/>
              </a:spcBef>
              <a:buClr>
                <a:schemeClr val="dk1"/>
              </a:buClr>
              <a:buSzPct val="30555"/>
              <a:buFont typeface="Arial"/>
              <a:buNone/>
            </a:pPr>
            <a:r>
              <a:rPr lang="en" dirty="0">
                <a:solidFill>
                  <a:srgbClr val="0000FF"/>
                </a:solidFill>
              </a:rPr>
              <a:t>Event Time</a:t>
            </a:r>
            <a:r>
              <a:rPr lang="en-US" dirty="0">
                <a:solidFill>
                  <a:srgbClr val="0000FF"/>
                </a:solidFill>
              </a:rPr>
              <a:t> vs. Processing Time</a:t>
            </a:r>
            <a:endParaRPr lang="en" dirty="0">
              <a:solidFill>
                <a:srgbClr val="0000FF"/>
              </a:solidFill>
            </a:endParaRPr>
          </a:p>
          <a:p>
            <a:pPr lvl="0" rtl="0">
              <a:spcBef>
                <a:spcPts val="0"/>
              </a:spcBef>
              <a:buNone/>
            </a:pPr>
            <a:endParaRPr sz="2400" b="1" dirty="0">
              <a:solidFill>
                <a:schemeClr val="accent1"/>
              </a:solidFill>
            </a:endParaRPr>
          </a:p>
        </p:txBody>
      </p:sp>
      <p:sp>
        <p:nvSpPr>
          <p:cNvPr id="38" name="TextBox 37">
            <a:extLst>
              <a:ext uri="{FF2B5EF4-FFF2-40B4-BE49-F238E27FC236}">
                <a16:creationId xmlns:a16="http://schemas.microsoft.com/office/drawing/2014/main" id="{FBC6CB6B-CE02-FD4F-B283-77FFDD4B4971}"/>
              </a:ext>
            </a:extLst>
          </p:cNvPr>
          <p:cNvSpPr txBox="1"/>
          <p:nvPr/>
        </p:nvSpPr>
        <p:spPr>
          <a:xfrm>
            <a:off x="7800613" y="3296336"/>
            <a:ext cx="793807" cy="369332"/>
          </a:xfrm>
          <a:prstGeom prst="rect">
            <a:avLst/>
          </a:prstGeom>
          <a:solidFill>
            <a:schemeClr val="bg1"/>
          </a:solidFill>
        </p:spPr>
        <p:txBody>
          <a:bodyPr wrap="none" rtlCol="0">
            <a:spAutoFit/>
          </a:bodyPr>
          <a:lstStyle/>
          <a:p>
            <a:pPr algn="ctr"/>
            <a:r>
              <a:rPr lang="en-US" sz="900" dirty="0">
                <a:latin typeface="Helvetica Light" panose="020B0403020202020204" pitchFamily="34" charset="0"/>
              </a:rPr>
              <a:t>The Rise of </a:t>
            </a:r>
          </a:p>
          <a:p>
            <a:pPr algn="ctr"/>
            <a:r>
              <a:rPr lang="en-US" sz="900" dirty="0">
                <a:latin typeface="Helvetica Light" panose="020B0403020202020204" pitchFamily="34" charset="0"/>
              </a:rPr>
              <a:t>Skywalker</a:t>
            </a:r>
          </a:p>
        </p:txBody>
      </p:sp>
    </p:spTree>
    <p:extLst>
      <p:ext uri="{BB962C8B-B14F-4D97-AF65-F5344CB8AC3E}">
        <p14:creationId xmlns:p14="http://schemas.microsoft.com/office/powerpoint/2010/main" val="390754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4"/>
          <p:cNvSpPr txBox="1">
            <a:spLocks noGrp="1"/>
          </p:cNvSpPr>
          <p:nvPr>
            <p:ph type="title"/>
          </p:nvPr>
        </p:nvSpPr>
        <p:spPr>
          <a:xfrm>
            <a:off x="145143" y="181677"/>
            <a:ext cx="8919028" cy="376800"/>
          </a:xfrm>
          <a:prstGeom prst="rect">
            <a:avLst/>
          </a:prstGeom>
        </p:spPr>
        <p:txBody>
          <a:bodyPr spcFirstLastPara="1" wrap="square" lIns="68575" tIns="68575" rIns="68575" bIns="68575" anchor="ctr" anchorCtr="0">
            <a:noAutofit/>
          </a:bodyPr>
          <a:lstStyle/>
          <a:p>
            <a:pPr marL="0" lvl="0" indent="0" algn="ctr" rtl="0">
              <a:spcBef>
                <a:spcPts val="0"/>
              </a:spcBef>
              <a:spcAft>
                <a:spcPts val="0"/>
              </a:spcAft>
              <a:buNone/>
            </a:pPr>
            <a:r>
              <a:rPr lang="en" sz="3800" dirty="0">
                <a:solidFill>
                  <a:srgbClr val="0000FF"/>
                </a:solidFill>
              </a:rPr>
              <a:t>  </a:t>
            </a:r>
            <a:r>
              <a:rPr lang="en-US" sz="2800" dirty="0">
                <a:solidFill>
                  <a:srgbClr val="0000FF"/>
                </a:solidFill>
              </a:rPr>
              <a:t>How to deal with </a:t>
            </a:r>
            <a:r>
              <a:rPr lang="en" sz="2800" dirty="0">
                <a:solidFill>
                  <a:srgbClr val="0000FF"/>
                </a:solidFill>
              </a:rPr>
              <a:t>Infinite, </a:t>
            </a:r>
            <a:r>
              <a:rPr lang="en-US" sz="2800" dirty="0">
                <a:solidFill>
                  <a:srgbClr val="0000FF"/>
                </a:solidFill>
              </a:rPr>
              <a:t>Delayed, </a:t>
            </a:r>
            <a:r>
              <a:rPr lang="en" sz="2800" dirty="0">
                <a:solidFill>
                  <a:srgbClr val="0000FF"/>
                </a:solidFill>
              </a:rPr>
              <a:t>Out-of-Order </a:t>
            </a:r>
            <a:br>
              <a:rPr lang="en-US" sz="2800" dirty="0">
                <a:solidFill>
                  <a:srgbClr val="0000FF"/>
                </a:solidFill>
              </a:rPr>
            </a:br>
            <a:r>
              <a:rPr lang="en" sz="2800" dirty="0">
                <a:solidFill>
                  <a:srgbClr val="0000FF"/>
                </a:solidFill>
              </a:rPr>
              <a:t>Data </a:t>
            </a:r>
            <a:r>
              <a:rPr lang="en-US" sz="2800" dirty="0">
                <a:solidFill>
                  <a:srgbClr val="0000FF"/>
                </a:solidFill>
              </a:rPr>
              <a:t>Streams (e.g. from Global, Distributed Sources?)</a:t>
            </a:r>
            <a:endParaRPr sz="2800" dirty="0">
              <a:solidFill>
                <a:srgbClr val="0000FF"/>
              </a:solidFill>
            </a:endParaRPr>
          </a:p>
        </p:txBody>
      </p:sp>
      <p:grpSp>
        <p:nvGrpSpPr>
          <p:cNvPr id="82" name="Group 81"/>
          <p:cNvGrpSpPr/>
          <p:nvPr/>
        </p:nvGrpSpPr>
        <p:grpSpPr>
          <a:xfrm>
            <a:off x="1474722" y="1231770"/>
            <a:ext cx="6053127" cy="3345287"/>
            <a:chOff x="215547" y="110025"/>
            <a:chExt cx="8629225" cy="4811315"/>
          </a:xfrm>
        </p:grpSpPr>
        <p:pic>
          <p:nvPicPr>
            <p:cNvPr id="83" name="Shape 330"/>
            <p:cNvPicPr preferRelativeResize="0"/>
            <p:nvPr/>
          </p:nvPicPr>
          <p:blipFill rotWithShape="1">
            <a:blip r:embed="rId3">
              <a:alphaModFix/>
            </a:blip>
            <a:srcRect/>
            <a:stretch/>
          </p:blipFill>
          <p:spPr>
            <a:xfrm>
              <a:off x="7328750" y="817100"/>
              <a:ext cx="665100" cy="1239600"/>
            </a:xfrm>
            <a:prstGeom prst="rect">
              <a:avLst/>
            </a:prstGeom>
            <a:noFill/>
            <a:ln>
              <a:noFill/>
            </a:ln>
          </p:spPr>
        </p:pic>
        <p:pic>
          <p:nvPicPr>
            <p:cNvPr id="84" name="Shape 331"/>
            <p:cNvPicPr preferRelativeResize="0"/>
            <p:nvPr/>
          </p:nvPicPr>
          <p:blipFill>
            <a:blip r:embed="rId4">
              <a:alphaModFix/>
            </a:blip>
            <a:stretch>
              <a:fillRect/>
            </a:stretch>
          </p:blipFill>
          <p:spPr>
            <a:xfrm>
              <a:off x="2754098" y="1041150"/>
              <a:ext cx="3634854" cy="3634854"/>
            </a:xfrm>
            <a:prstGeom prst="rect">
              <a:avLst/>
            </a:prstGeom>
            <a:noFill/>
            <a:ln>
              <a:noFill/>
            </a:ln>
          </p:spPr>
        </p:pic>
        <p:pic>
          <p:nvPicPr>
            <p:cNvPr id="85" name="Shape 332"/>
            <p:cNvPicPr preferRelativeResize="0"/>
            <p:nvPr/>
          </p:nvPicPr>
          <p:blipFill rotWithShape="1">
            <a:blip r:embed="rId3">
              <a:alphaModFix/>
            </a:blip>
            <a:srcRect/>
            <a:stretch/>
          </p:blipFill>
          <p:spPr>
            <a:xfrm>
              <a:off x="6285874" y="110025"/>
              <a:ext cx="665099" cy="1239600"/>
            </a:xfrm>
            <a:prstGeom prst="rect">
              <a:avLst/>
            </a:prstGeom>
            <a:noFill/>
            <a:ln>
              <a:noFill/>
            </a:ln>
          </p:spPr>
        </p:pic>
        <p:pic>
          <p:nvPicPr>
            <p:cNvPr id="86" name="Shape 333"/>
            <p:cNvPicPr preferRelativeResize="0"/>
            <p:nvPr/>
          </p:nvPicPr>
          <p:blipFill rotWithShape="1">
            <a:blip r:embed="rId3">
              <a:alphaModFix/>
            </a:blip>
            <a:srcRect/>
            <a:stretch/>
          </p:blipFill>
          <p:spPr>
            <a:xfrm>
              <a:off x="6388949" y="3636825"/>
              <a:ext cx="665099" cy="1239600"/>
            </a:xfrm>
            <a:prstGeom prst="rect">
              <a:avLst/>
            </a:prstGeom>
            <a:noFill/>
            <a:ln>
              <a:noFill/>
            </a:ln>
          </p:spPr>
        </p:pic>
        <p:cxnSp>
          <p:nvCxnSpPr>
            <p:cNvPr id="87" name="Shape 334"/>
            <p:cNvCxnSpPr/>
            <p:nvPr/>
          </p:nvCxnSpPr>
          <p:spPr>
            <a:xfrm>
              <a:off x="2954025" y="981775"/>
              <a:ext cx="573300" cy="721200"/>
            </a:xfrm>
            <a:prstGeom prst="straightConnector1">
              <a:avLst/>
            </a:prstGeom>
            <a:noFill/>
            <a:ln w="19050" cap="flat" cmpd="sng">
              <a:solidFill>
                <a:srgbClr val="666666"/>
              </a:solidFill>
              <a:prstDash val="solid"/>
              <a:round/>
              <a:headEnd type="none" w="lg" len="lg"/>
              <a:tailEnd type="triangle" w="lg" len="lg"/>
            </a:ln>
          </p:spPr>
        </p:cxnSp>
        <p:cxnSp>
          <p:nvCxnSpPr>
            <p:cNvPr id="88" name="Shape 335"/>
            <p:cNvCxnSpPr>
              <a:stCxn id="119" idx="3"/>
            </p:cNvCxnSpPr>
            <p:nvPr/>
          </p:nvCxnSpPr>
          <p:spPr>
            <a:xfrm rot="10800000" flipH="1">
              <a:off x="839573" y="1937601"/>
              <a:ext cx="2322900" cy="517800"/>
            </a:xfrm>
            <a:prstGeom prst="straightConnector1">
              <a:avLst/>
            </a:prstGeom>
            <a:noFill/>
            <a:ln w="19050" cap="flat" cmpd="sng">
              <a:solidFill>
                <a:srgbClr val="666666"/>
              </a:solidFill>
              <a:prstDash val="solid"/>
              <a:round/>
              <a:headEnd type="none" w="lg" len="lg"/>
              <a:tailEnd type="triangle" w="lg" len="lg"/>
            </a:ln>
          </p:spPr>
        </p:cxnSp>
        <p:cxnSp>
          <p:nvCxnSpPr>
            <p:cNvPr id="89" name="Shape 337"/>
            <p:cNvCxnSpPr/>
            <p:nvPr/>
          </p:nvCxnSpPr>
          <p:spPr>
            <a:xfrm rot="10800000" flipH="1">
              <a:off x="1877400" y="1998225"/>
              <a:ext cx="1354800" cy="1290900"/>
            </a:xfrm>
            <a:prstGeom prst="straightConnector1">
              <a:avLst/>
            </a:prstGeom>
            <a:noFill/>
            <a:ln w="19050" cap="flat" cmpd="sng">
              <a:solidFill>
                <a:srgbClr val="666666"/>
              </a:solidFill>
              <a:prstDash val="solid"/>
              <a:round/>
              <a:headEnd type="none" w="lg" len="lg"/>
              <a:tailEnd type="triangle" w="lg" len="lg"/>
            </a:ln>
          </p:spPr>
        </p:cxnSp>
        <p:cxnSp>
          <p:nvCxnSpPr>
            <p:cNvPr id="90" name="Shape 338"/>
            <p:cNvCxnSpPr/>
            <p:nvPr/>
          </p:nvCxnSpPr>
          <p:spPr>
            <a:xfrm>
              <a:off x="1909362" y="1458575"/>
              <a:ext cx="1435800" cy="305100"/>
            </a:xfrm>
            <a:prstGeom prst="straightConnector1">
              <a:avLst/>
            </a:prstGeom>
            <a:noFill/>
            <a:ln w="19050" cap="flat" cmpd="sng">
              <a:solidFill>
                <a:srgbClr val="666666"/>
              </a:solidFill>
              <a:prstDash val="solid"/>
              <a:round/>
              <a:headEnd type="none" w="lg" len="lg"/>
              <a:tailEnd type="triangle" w="lg" len="lg"/>
            </a:ln>
          </p:spPr>
        </p:cxnSp>
        <p:cxnSp>
          <p:nvCxnSpPr>
            <p:cNvPr id="91" name="Shape 339"/>
            <p:cNvCxnSpPr/>
            <p:nvPr/>
          </p:nvCxnSpPr>
          <p:spPr>
            <a:xfrm rot="10800000" flipH="1">
              <a:off x="2910600" y="3915275"/>
              <a:ext cx="908700" cy="124800"/>
            </a:xfrm>
            <a:prstGeom prst="straightConnector1">
              <a:avLst/>
            </a:prstGeom>
            <a:noFill/>
            <a:ln w="19050" cap="flat" cmpd="sng">
              <a:solidFill>
                <a:srgbClr val="666666"/>
              </a:solidFill>
              <a:prstDash val="solid"/>
              <a:round/>
              <a:headEnd type="none" w="lg" len="lg"/>
              <a:tailEnd type="triangle" w="lg" len="lg"/>
            </a:ln>
          </p:spPr>
        </p:cxnSp>
        <p:cxnSp>
          <p:nvCxnSpPr>
            <p:cNvPr id="92" name="Shape 340"/>
            <p:cNvCxnSpPr/>
            <p:nvPr/>
          </p:nvCxnSpPr>
          <p:spPr>
            <a:xfrm rot="10800000">
              <a:off x="5492325" y="1563775"/>
              <a:ext cx="2605200" cy="1216500"/>
            </a:xfrm>
            <a:prstGeom prst="straightConnector1">
              <a:avLst/>
            </a:prstGeom>
            <a:noFill/>
            <a:ln w="19050" cap="flat" cmpd="sng">
              <a:solidFill>
                <a:srgbClr val="666666"/>
              </a:solidFill>
              <a:prstDash val="solid"/>
              <a:round/>
              <a:headEnd type="none" w="lg" len="lg"/>
              <a:tailEnd type="triangle" w="lg" len="lg"/>
            </a:ln>
          </p:spPr>
        </p:cxnSp>
        <p:cxnSp>
          <p:nvCxnSpPr>
            <p:cNvPr id="93" name="Shape 341"/>
            <p:cNvCxnSpPr/>
            <p:nvPr/>
          </p:nvCxnSpPr>
          <p:spPr>
            <a:xfrm rot="10800000">
              <a:off x="6125150" y="3397100"/>
              <a:ext cx="207300" cy="531600"/>
            </a:xfrm>
            <a:prstGeom prst="straightConnector1">
              <a:avLst/>
            </a:prstGeom>
            <a:noFill/>
            <a:ln w="19050" cap="flat" cmpd="sng">
              <a:solidFill>
                <a:srgbClr val="666666"/>
              </a:solidFill>
              <a:prstDash val="solid"/>
              <a:round/>
              <a:headEnd type="none" w="lg" len="lg"/>
              <a:tailEnd type="triangle" w="lg" len="lg"/>
            </a:ln>
          </p:spPr>
        </p:cxnSp>
        <p:cxnSp>
          <p:nvCxnSpPr>
            <p:cNvPr id="94" name="Shape 342"/>
            <p:cNvCxnSpPr/>
            <p:nvPr/>
          </p:nvCxnSpPr>
          <p:spPr>
            <a:xfrm flipH="1">
              <a:off x="5499750" y="721125"/>
              <a:ext cx="642900" cy="695100"/>
            </a:xfrm>
            <a:prstGeom prst="straightConnector1">
              <a:avLst/>
            </a:prstGeom>
            <a:noFill/>
            <a:ln w="19050" cap="flat" cmpd="sng">
              <a:solidFill>
                <a:srgbClr val="666666"/>
              </a:solidFill>
              <a:prstDash val="solid"/>
              <a:round/>
              <a:headEnd type="none" w="lg" len="lg"/>
              <a:tailEnd type="triangle" w="lg" len="lg"/>
            </a:ln>
          </p:spPr>
        </p:cxnSp>
        <p:cxnSp>
          <p:nvCxnSpPr>
            <p:cNvPr id="95" name="Shape 343"/>
            <p:cNvCxnSpPr/>
            <p:nvPr/>
          </p:nvCxnSpPr>
          <p:spPr>
            <a:xfrm flipH="1">
              <a:off x="5652250" y="1442275"/>
              <a:ext cx="1541700" cy="126300"/>
            </a:xfrm>
            <a:prstGeom prst="straightConnector1">
              <a:avLst/>
            </a:prstGeom>
            <a:noFill/>
            <a:ln w="19050" cap="flat" cmpd="sng">
              <a:solidFill>
                <a:srgbClr val="666666"/>
              </a:solidFill>
              <a:prstDash val="solid"/>
              <a:round/>
              <a:headEnd type="none" w="lg" len="lg"/>
              <a:tailEnd type="triangle" w="lg" len="lg"/>
            </a:ln>
          </p:spPr>
        </p:cxnSp>
        <p:cxnSp>
          <p:nvCxnSpPr>
            <p:cNvPr id="96" name="Shape 344"/>
            <p:cNvCxnSpPr/>
            <p:nvPr/>
          </p:nvCxnSpPr>
          <p:spPr>
            <a:xfrm rot="10800000">
              <a:off x="5427754" y="1615377"/>
              <a:ext cx="1914000" cy="1816500"/>
            </a:xfrm>
            <a:prstGeom prst="straightConnector1">
              <a:avLst/>
            </a:prstGeom>
            <a:noFill/>
            <a:ln w="19050" cap="flat" cmpd="sng">
              <a:solidFill>
                <a:srgbClr val="666666"/>
              </a:solidFill>
              <a:prstDash val="solid"/>
              <a:round/>
              <a:headEnd type="none" w="lg" len="lg"/>
              <a:tailEnd type="triangle" w="lg" len="lg"/>
            </a:ln>
          </p:spPr>
        </p:cxnSp>
        <p:sp>
          <p:nvSpPr>
            <p:cNvPr id="97" name="Shape 349"/>
            <p:cNvSpPr/>
            <p:nvPr/>
          </p:nvSpPr>
          <p:spPr>
            <a:xfrm>
              <a:off x="6465875" y="512000"/>
              <a:ext cx="305100" cy="305100"/>
            </a:xfrm>
            <a:prstGeom prst="ellipse">
              <a:avLst/>
            </a:prstGeom>
            <a:solidFill>
              <a:srgbClr val="D50F25"/>
            </a:solidFill>
            <a:ln w="9525" cap="flat" cmpd="sng">
              <a:solidFill>
                <a:srgbClr val="D50F2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8" name="Shape 370"/>
            <p:cNvSpPr/>
            <p:nvPr/>
          </p:nvSpPr>
          <p:spPr>
            <a:xfrm>
              <a:off x="7508737" y="1258062"/>
              <a:ext cx="352800" cy="305700"/>
            </a:xfrm>
            <a:prstGeom prst="hexagon">
              <a:avLst>
                <a:gd name="adj" fmla="val 25000"/>
                <a:gd name="vf" fmla="val 115470"/>
              </a:avLst>
            </a:prstGeom>
            <a:solidFill>
              <a:srgbClr val="EEB211"/>
            </a:solidFill>
            <a:ln w="9525" cap="flat" cmpd="sng">
              <a:solidFill>
                <a:srgbClr val="EEB21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99" name="Group 98"/>
            <p:cNvGrpSpPr/>
            <p:nvPr/>
          </p:nvGrpSpPr>
          <p:grpSpPr>
            <a:xfrm>
              <a:off x="1149199" y="817100"/>
              <a:ext cx="665100" cy="1239600"/>
              <a:chOff x="1149199" y="817100"/>
              <a:chExt cx="665100" cy="1239600"/>
            </a:xfrm>
          </p:grpSpPr>
          <p:pic>
            <p:nvPicPr>
              <p:cNvPr id="123" name="Shape 347"/>
              <p:cNvPicPr preferRelativeResize="0"/>
              <p:nvPr/>
            </p:nvPicPr>
            <p:blipFill rotWithShape="1">
              <a:blip r:embed="rId3">
                <a:alphaModFix/>
              </a:blip>
              <a:srcRect/>
              <a:stretch/>
            </p:blipFill>
            <p:spPr>
              <a:xfrm>
                <a:off x="1149199" y="817100"/>
                <a:ext cx="665100" cy="1239600"/>
              </a:xfrm>
              <a:prstGeom prst="rect">
                <a:avLst/>
              </a:prstGeom>
              <a:noFill/>
              <a:ln>
                <a:noFill/>
              </a:ln>
            </p:spPr>
          </p:pic>
          <p:sp>
            <p:nvSpPr>
              <p:cNvPr id="124" name="Shape 348"/>
              <p:cNvSpPr/>
              <p:nvPr/>
            </p:nvSpPr>
            <p:spPr>
              <a:xfrm>
                <a:off x="1329200" y="1284350"/>
                <a:ext cx="305100" cy="305100"/>
              </a:xfrm>
              <a:prstGeom prst="ellipse">
                <a:avLst/>
              </a:prstGeom>
              <a:solidFill>
                <a:srgbClr val="D50F25"/>
              </a:solidFill>
              <a:ln w="9525" cap="flat" cmpd="sng">
                <a:solidFill>
                  <a:srgbClr val="D50F2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00" name="Group 99"/>
            <p:cNvGrpSpPr/>
            <p:nvPr/>
          </p:nvGrpSpPr>
          <p:grpSpPr>
            <a:xfrm>
              <a:off x="7374572" y="3109487"/>
              <a:ext cx="624025" cy="1238428"/>
              <a:chOff x="7374572" y="3109487"/>
              <a:chExt cx="624025" cy="1238428"/>
            </a:xfrm>
          </p:grpSpPr>
          <p:pic>
            <p:nvPicPr>
              <p:cNvPr id="121" name="Shape 352"/>
              <p:cNvPicPr preferRelativeResize="0"/>
              <p:nvPr/>
            </p:nvPicPr>
            <p:blipFill rotWithShape="1">
              <a:blip r:embed="rId5">
                <a:alphaModFix/>
              </a:blip>
              <a:srcRect l="8706" t="3390" r="10524" b="5700"/>
              <a:stretch/>
            </p:blipFill>
            <p:spPr>
              <a:xfrm>
                <a:off x="7374572" y="3109487"/>
                <a:ext cx="624025" cy="1238428"/>
              </a:xfrm>
              <a:prstGeom prst="rect">
                <a:avLst/>
              </a:prstGeom>
              <a:noFill/>
              <a:ln>
                <a:noFill/>
              </a:ln>
            </p:spPr>
          </p:pic>
          <p:sp>
            <p:nvSpPr>
              <p:cNvPr id="122" name="Shape 353"/>
              <p:cNvSpPr/>
              <p:nvPr/>
            </p:nvSpPr>
            <p:spPr>
              <a:xfrm>
                <a:off x="7437376" y="3301838"/>
                <a:ext cx="502057" cy="863167"/>
              </a:xfrm>
              <a:prstGeom prst="rect">
                <a:avLst/>
              </a:prstGeom>
              <a:solidFill>
                <a:srgbClr val="000000"/>
              </a:solidFill>
              <a:ln>
                <a:noFill/>
              </a:ln>
            </p:spPr>
            <p:txBody>
              <a:bodyPr lIns="0" tIns="0" rIns="0" bIns="0" anchor="ctr" anchorCtr="0">
                <a:noAutofit/>
              </a:bodyPr>
              <a:lstStyle/>
              <a:p>
                <a:pPr marL="27092" marR="27092" lvl="0" indent="-1692" algn="l" rtl="0">
                  <a:spcBef>
                    <a:spcPts val="0"/>
                  </a:spcBef>
                  <a:buNone/>
                </a:pPr>
                <a:endParaRPr sz="1800" b="0" i="0" u="none" strike="noStrike" cap="none">
                  <a:latin typeface="Helvetica Neue"/>
                  <a:ea typeface="Helvetica Neue"/>
                  <a:cs typeface="Helvetica Neue"/>
                  <a:sym typeface="Helvetica Neue"/>
                </a:endParaRPr>
              </a:p>
            </p:txBody>
          </p:sp>
        </p:grpSp>
        <p:sp>
          <p:nvSpPr>
            <p:cNvPr id="101" name="Shape 354"/>
            <p:cNvSpPr/>
            <p:nvPr/>
          </p:nvSpPr>
          <p:spPr>
            <a:xfrm>
              <a:off x="7534037" y="3576162"/>
              <a:ext cx="305100" cy="305100"/>
            </a:xfrm>
            <a:prstGeom prst="ellipse">
              <a:avLst/>
            </a:prstGeom>
            <a:solidFill>
              <a:srgbClr val="D50F25"/>
            </a:solidFill>
            <a:ln w="9525" cap="flat" cmpd="sng">
              <a:solidFill>
                <a:srgbClr val="D50F2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02" name="Group 101"/>
            <p:cNvGrpSpPr/>
            <p:nvPr/>
          </p:nvGrpSpPr>
          <p:grpSpPr>
            <a:xfrm>
              <a:off x="215547" y="1836187"/>
              <a:ext cx="624025" cy="1238428"/>
              <a:chOff x="215547" y="1836187"/>
              <a:chExt cx="624025" cy="1238428"/>
            </a:xfrm>
          </p:grpSpPr>
          <p:pic>
            <p:nvPicPr>
              <p:cNvPr id="119" name="Shape 336"/>
              <p:cNvPicPr preferRelativeResize="0"/>
              <p:nvPr/>
            </p:nvPicPr>
            <p:blipFill rotWithShape="1">
              <a:blip r:embed="rId5">
                <a:alphaModFix/>
              </a:blip>
              <a:srcRect l="8706" t="3390" r="10524" b="5700"/>
              <a:stretch/>
            </p:blipFill>
            <p:spPr>
              <a:xfrm>
                <a:off x="215547" y="1836187"/>
                <a:ext cx="624025" cy="1238428"/>
              </a:xfrm>
              <a:prstGeom prst="rect">
                <a:avLst/>
              </a:prstGeom>
              <a:noFill/>
              <a:ln>
                <a:noFill/>
              </a:ln>
            </p:spPr>
          </p:pic>
          <p:sp>
            <p:nvSpPr>
              <p:cNvPr id="120" name="Shape 357"/>
              <p:cNvSpPr/>
              <p:nvPr/>
            </p:nvSpPr>
            <p:spPr>
              <a:xfrm>
                <a:off x="278351" y="2028538"/>
                <a:ext cx="502057" cy="863167"/>
              </a:xfrm>
              <a:prstGeom prst="rect">
                <a:avLst/>
              </a:prstGeom>
              <a:solidFill>
                <a:srgbClr val="000000"/>
              </a:solidFill>
              <a:ln>
                <a:noFill/>
              </a:ln>
            </p:spPr>
            <p:txBody>
              <a:bodyPr lIns="0" tIns="0" rIns="0" bIns="0" anchor="ctr" anchorCtr="0">
                <a:noAutofit/>
              </a:bodyPr>
              <a:lstStyle/>
              <a:p>
                <a:pPr marL="27092" marR="27092" lvl="0" indent="-1692" algn="l" rtl="0">
                  <a:spcBef>
                    <a:spcPts val="0"/>
                  </a:spcBef>
                  <a:buNone/>
                </a:pPr>
                <a:endParaRPr sz="1800" b="0" i="0" u="none" strike="noStrike" cap="none">
                  <a:latin typeface="Helvetica Neue"/>
                  <a:ea typeface="Helvetica Neue"/>
                  <a:cs typeface="Helvetica Neue"/>
                  <a:sym typeface="Helvetica Neue"/>
                </a:endParaRPr>
              </a:p>
            </p:txBody>
          </p:sp>
        </p:grpSp>
        <p:sp>
          <p:nvSpPr>
            <p:cNvPr id="103" name="Shape 358"/>
            <p:cNvSpPr/>
            <p:nvPr/>
          </p:nvSpPr>
          <p:spPr>
            <a:xfrm>
              <a:off x="351162" y="2302862"/>
              <a:ext cx="352800" cy="305100"/>
            </a:xfrm>
            <a:prstGeom prst="triangle">
              <a:avLst>
                <a:gd name="adj" fmla="val 50000"/>
              </a:avLst>
            </a:prstGeom>
            <a:solidFill>
              <a:srgbClr val="009925"/>
            </a:solidFill>
            <a:ln w="9525" cap="flat" cmpd="sng">
              <a:solidFill>
                <a:srgbClr val="00992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04" name="Group 103"/>
            <p:cNvGrpSpPr/>
            <p:nvPr/>
          </p:nvGrpSpPr>
          <p:grpSpPr>
            <a:xfrm>
              <a:off x="1149199" y="3219825"/>
              <a:ext cx="665100" cy="1239600"/>
              <a:chOff x="1149199" y="3219825"/>
              <a:chExt cx="665100" cy="1239600"/>
            </a:xfrm>
          </p:grpSpPr>
          <p:pic>
            <p:nvPicPr>
              <p:cNvPr id="117" name="Shape 360"/>
              <p:cNvPicPr preferRelativeResize="0"/>
              <p:nvPr/>
            </p:nvPicPr>
            <p:blipFill rotWithShape="1">
              <a:blip r:embed="rId3">
                <a:alphaModFix/>
              </a:blip>
              <a:srcRect/>
              <a:stretch/>
            </p:blipFill>
            <p:spPr>
              <a:xfrm>
                <a:off x="1149199" y="3219825"/>
                <a:ext cx="665100" cy="1239600"/>
              </a:xfrm>
              <a:prstGeom prst="rect">
                <a:avLst/>
              </a:prstGeom>
              <a:noFill/>
              <a:ln>
                <a:noFill/>
              </a:ln>
            </p:spPr>
          </p:pic>
          <p:sp>
            <p:nvSpPr>
              <p:cNvPr id="118" name="Shape 361"/>
              <p:cNvSpPr/>
              <p:nvPr/>
            </p:nvSpPr>
            <p:spPr>
              <a:xfrm>
                <a:off x="1305337" y="3687062"/>
                <a:ext cx="352800" cy="305100"/>
              </a:xfrm>
              <a:prstGeom prst="triangle">
                <a:avLst>
                  <a:gd name="adj" fmla="val 50000"/>
                </a:avLst>
              </a:prstGeom>
              <a:solidFill>
                <a:srgbClr val="009925"/>
              </a:solidFill>
              <a:ln w="9525" cap="flat" cmpd="sng">
                <a:solidFill>
                  <a:srgbClr val="00992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05" name="Group 104"/>
            <p:cNvGrpSpPr/>
            <p:nvPr/>
          </p:nvGrpSpPr>
          <p:grpSpPr>
            <a:xfrm>
              <a:off x="2175937" y="110025"/>
              <a:ext cx="665100" cy="1239600"/>
              <a:chOff x="2175937" y="110025"/>
              <a:chExt cx="665100" cy="1239600"/>
            </a:xfrm>
          </p:grpSpPr>
          <p:pic>
            <p:nvPicPr>
              <p:cNvPr id="115" name="Shape 363"/>
              <p:cNvPicPr preferRelativeResize="0"/>
              <p:nvPr/>
            </p:nvPicPr>
            <p:blipFill rotWithShape="1">
              <a:blip r:embed="rId3">
                <a:alphaModFix/>
              </a:blip>
              <a:srcRect/>
              <a:stretch/>
            </p:blipFill>
            <p:spPr>
              <a:xfrm>
                <a:off x="2175937" y="110025"/>
                <a:ext cx="665100" cy="1239600"/>
              </a:xfrm>
              <a:prstGeom prst="rect">
                <a:avLst/>
              </a:prstGeom>
              <a:noFill/>
              <a:ln>
                <a:noFill/>
              </a:ln>
            </p:spPr>
          </p:pic>
          <p:sp>
            <p:nvSpPr>
              <p:cNvPr id="116" name="Shape 364"/>
              <p:cNvSpPr/>
              <p:nvPr/>
            </p:nvSpPr>
            <p:spPr>
              <a:xfrm>
                <a:off x="2332062" y="511987"/>
                <a:ext cx="352800" cy="305100"/>
              </a:xfrm>
              <a:prstGeom prst="triangle">
                <a:avLst>
                  <a:gd name="adj" fmla="val 50000"/>
                </a:avLst>
              </a:prstGeom>
              <a:solidFill>
                <a:srgbClr val="009925"/>
              </a:solidFill>
              <a:ln w="9525" cap="flat" cmpd="sng">
                <a:solidFill>
                  <a:srgbClr val="009925"/>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06" name="Group 105"/>
            <p:cNvGrpSpPr/>
            <p:nvPr/>
          </p:nvGrpSpPr>
          <p:grpSpPr>
            <a:xfrm>
              <a:off x="2196472" y="3682912"/>
              <a:ext cx="624025" cy="1238428"/>
              <a:chOff x="2196472" y="3682912"/>
              <a:chExt cx="624025" cy="1238428"/>
            </a:xfrm>
          </p:grpSpPr>
          <p:pic>
            <p:nvPicPr>
              <p:cNvPr id="113" name="Shape 367"/>
              <p:cNvPicPr preferRelativeResize="0"/>
              <p:nvPr/>
            </p:nvPicPr>
            <p:blipFill rotWithShape="1">
              <a:blip r:embed="rId5">
                <a:alphaModFix/>
              </a:blip>
              <a:srcRect l="8706" t="3390" r="10524" b="5700"/>
              <a:stretch/>
            </p:blipFill>
            <p:spPr>
              <a:xfrm>
                <a:off x="2196472" y="3682912"/>
                <a:ext cx="624025" cy="1238428"/>
              </a:xfrm>
              <a:prstGeom prst="rect">
                <a:avLst/>
              </a:prstGeom>
              <a:noFill/>
              <a:ln>
                <a:noFill/>
              </a:ln>
            </p:spPr>
          </p:pic>
          <p:sp>
            <p:nvSpPr>
              <p:cNvPr id="114" name="Shape 368"/>
              <p:cNvSpPr/>
              <p:nvPr/>
            </p:nvSpPr>
            <p:spPr>
              <a:xfrm>
                <a:off x="2259276" y="3875263"/>
                <a:ext cx="502057" cy="863167"/>
              </a:xfrm>
              <a:prstGeom prst="rect">
                <a:avLst/>
              </a:prstGeom>
              <a:solidFill>
                <a:srgbClr val="000000"/>
              </a:solidFill>
              <a:ln>
                <a:noFill/>
              </a:ln>
            </p:spPr>
            <p:txBody>
              <a:bodyPr lIns="0" tIns="0" rIns="0" bIns="0" anchor="ctr" anchorCtr="0">
                <a:noAutofit/>
              </a:bodyPr>
              <a:lstStyle/>
              <a:p>
                <a:pPr marL="27092" marR="27092" lvl="0" indent="-1692" algn="l" rtl="0">
                  <a:spcBef>
                    <a:spcPts val="0"/>
                  </a:spcBef>
                  <a:buNone/>
                </a:pPr>
                <a:endParaRPr sz="1800" b="0" i="0" u="none" strike="noStrike" cap="none">
                  <a:latin typeface="Helvetica Neue"/>
                  <a:ea typeface="Helvetica Neue"/>
                  <a:cs typeface="Helvetica Neue"/>
                  <a:sym typeface="Helvetica Neue"/>
                </a:endParaRPr>
              </a:p>
            </p:txBody>
          </p:sp>
        </p:grpSp>
        <p:sp>
          <p:nvSpPr>
            <p:cNvPr id="107" name="Shape 369"/>
            <p:cNvSpPr/>
            <p:nvPr/>
          </p:nvSpPr>
          <p:spPr>
            <a:xfrm>
              <a:off x="2332087" y="4149287"/>
              <a:ext cx="352800" cy="305700"/>
            </a:xfrm>
            <a:prstGeom prst="hexagon">
              <a:avLst>
                <a:gd name="adj" fmla="val 25000"/>
                <a:gd name="vf" fmla="val 115470"/>
              </a:avLst>
            </a:prstGeom>
            <a:solidFill>
              <a:srgbClr val="EEB211"/>
            </a:solidFill>
            <a:ln w="9525" cap="flat" cmpd="sng">
              <a:solidFill>
                <a:srgbClr val="EEB21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08" name="Group 107"/>
            <p:cNvGrpSpPr/>
            <p:nvPr/>
          </p:nvGrpSpPr>
          <p:grpSpPr>
            <a:xfrm>
              <a:off x="8220747" y="2239362"/>
              <a:ext cx="624025" cy="1238428"/>
              <a:chOff x="8220747" y="2239362"/>
              <a:chExt cx="624025" cy="1238428"/>
            </a:xfrm>
          </p:grpSpPr>
          <p:pic>
            <p:nvPicPr>
              <p:cNvPr id="111" name="Shape 373"/>
              <p:cNvPicPr preferRelativeResize="0"/>
              <p:nvPr/>
            </p:nvPicPr>
            <p:blipFill rotWithShape="1">
              <a:blip r:embed="rId5">
                <a:alphaModFix/>
              </a:blip>
              <a:srcRect l="8706" t="3390" r="10524" b="5700"/>
              <a:stretch/>
            </p:blipFill>
            <p:spPr>
              <a:xfrm>
                <a:off x="8220747" y="2239362"/>
                <a:ext cx="624025" cy="1238428"/>
              </a:xfrm>
              <a:prstGeom prst="rect">
                <a:avLst/>
              </a:prstGeom>
              <a:noFill/>
              <a:ln>
                <a:noFill/>
              </a:ln>
            </p:spPr>
          </p:pic>
          <p:sp>
            <p:nvSpPr>
              <p:cNvPr id="112" name="Shape 374"/>
              <p:cNvSpPr/>
              <p:nvPr/>
            </p:nvSpPr>
            <p:spPr>
              <a:xfrm>
                <a:off x="8283551" y="2431713"/>
                <a:ext cx="502057" cy="863167"/>
              </a:xfrm>
              <a:prstGeom prst="rect">
                <a:avLst/>
              </a:prstGeom>
              <a:solidFill>
                <a:srgbClr val="000000"/>
              </a:solidFill>
              <a:ln>
                <a:noFill/>
              </a:ln>
            </p:spPr>
            <p:txBody>
              <a:bodyPr lIns="0" tIns="0" rIns="0" bIns="0" anchor="ctr" anchorCtr="0">
                <a:noAutofit/>
              </a:bodyPr>
              <a:lstStyle/>
              <a:p>
                <a:pPr marL="27092" marR="27092" lvl="0" indent="-1692" algn="l" rtl="0">
                  <a:spcBef>
                    <a:spcPts val="0"/>
                  </a:spcBef>
                  <a:buNone/>
                </a:pPr>
                <a:endParaRPr sz="1800" b="0" i="0" u="none" strike="noStrike" cap="none">
                  <a:latin typeface="Helvetica Neue"/>
                  <a:ea typeface="Helvetica Neue"/>
                  <a:cs typeface="Helvetica Neue"/>
                  <a:sym typeface="Helvetica Neue"/>
                </a:endParaRPr>
              </a:p>
            </p:txBody>
          </p:sp>
        </p:grpSp>
        <p:sp>
          <p:nvSpPr>
            <p:cNvPr id="109" name="Shape 375"/>
            <p:cNvSpPr/>
            <p:nvPr/>
          </p:nvSpPr>
          <p:spPr>
            <a:xfrm>
              <a:off x="8356350" y="2705725"/>
              <a:ext cx="352800" cy="305700"/>
            </a:xfrm>
            <a:prstGeom prst="hexagon">
              <a:avLst>
                <a:gd name="adj" fmla="val 25000"/>
                <a:gd name="vf" fmla="val 115470"/>
              </a:avLst>
            </a:prstGeom>
            <a:solidFill>
              <a:srgbClr val="EEB211"/>
            </a:solidFill>
            <a:ln w="9525" cap="flat" cmpd="sng">
              <a:solidFill>
                <a:srgbClr val="EEB21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0" name="Shape 376"/>
            <p:cNvSpPr/>
            <p:nvPr/>
          </p:nvSpPr>
          <p:spPr>
            <a:xfrm>
              <a:off x="6545087" y="4103762"/>
              <a:ext cx="352800" cy="305700"/>
            </a:xfrm>
            <a:prstGeom prst="hexagon">
              <a:avLst>
                <a:gd name="adj" fmla="val 25000"/>
                <a:gd name="vf" fmla="val 115470"/>
              </a:avLst>
            </a:prstGeom>
            <a:solidFill>
              <a:srgbClr val="EEB211"/>
            </a:solidFill>
            <a:ln w="9525" cap="flat" cmpd="sng">
              <a:solidFill>
                <a:srgbClr val="EEB21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B07C5D84-2227-C144-B485-A8CA33CE4230}" type="slidenum">
              <a:rPr lang="en-US" sz="800" smtClean="0">
                <a:solidFill>
                  <a:prstClr val="black">
                    <a:tint val="75000"/>
                  </a:prstClr>
                </a:solidFill>
                <a:latin typeface="Segoe UI Light" panose="020B0502040204020203" pitchFamily="34" charset="0"/>
              </a:rPr>
              <a:pPr/>
              <a:t>30</a:t>
            </a:fld>
            <a:endParaRPr lang="en-US" sz="800" dirty="0">
              <a:solidFill>
                <a:prstClr val="black">
                  <a:tint val="75000"/>
                </a:prstClr>
              </a:solidFill>
              <a:latin typeface="Segoe UI Light" panose="020B0502040204020203" pitchFamily="34" charset="0"/>
            </a:endParaRPr>
          </a:p>
        </p:txBody>
      </p:sp>
      <p:grpSp>
        <p:nvGrpSpPr>
          <p:cNvPr id="5" name="Group 856"/>
          <p:cNvGrpSpPr/>
          <p:nvPr/>
        </p:nvGrpSpPr>
        <p:grpSpPr>
          <a:xfrm>
            <a:off x="821977" y="1509985"/>
            <a:ext cx="8050136" cy="3168837"/>
            <a:chOff x="-2" y="52239"/>
            <a:chExt cx="16863714" cy="5633490"/>
          </a:xfrm>
        </p:grpSpPr>
        <p:sp>
          <p:nvSpPr>
            <p:cNvPr id="6" name="Shape 832"/>
            <p:cNvSpPr/>
            <p:nvPr/>
          </p:nvSpPr>
          <p:spPr>
            <a:xfrm>
              <a:off x="-2" y="2985772"/>
              <a:ext cx="16653092" cy="0"/>
            </a:xfrm>
            <a:prstGeom prst="line">
              <a:avLst/>
            </a:prstGeom>
            <a:noFill/>
            <a:ln w="50800" cap="flat">
              <a:solidFill>
                <a:srgbClr val="000000"/>
              </a:solidFill>
              <a:prstDash val="solid"/>
              <a:miter lim="400000"/>
              <a:tailEnd type="triangle" w="med" len="med"/>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7" name="Shape 833"/>
            <p:cNvSpPr/>
            <p:nvPr/>
          </p:nvSpPr>
          <p:spPr>
            <a:xfrm flipV="1">
              <a:off x="95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8" name="Shape 834"/>
            <p:cNvSpPr/>
            <p:nvPr/>
          </p:nvSpPr>
          <p:spPr>
            <a:xfrm flipV="1">
              <a:off x="285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9" name="Shape 835"/>
            <p:cNvSpPr/>
            <p:nvPr/>
          </p:nvSpPr>
          <p:spPr>
            <a:xfrm flipV="1">
              <a:off x="476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0" name="Shape 836"/>
            <p:cNvSpPr/>
            <p:nvPr/>
          </p:nvSpPr>
          <p:spPr>
            <a:xfrm flipV="1">
              <a:off x="666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1" name="Shape 837"/>
            <p:cNvSpPr/>
            <p:nvPr/>
          </p:nvSpPr>
          <p:spPr>
            <a:xfrm flipV="1">
              <a:off x="857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2" name="Shape 838"/>
            <p:cNvSpPr/>
            <p:nvPr/>
          </p:nvSpPr>
          <p:spPr>
            <a:xfrm flipV="1">
              <a:off x="1047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3" name="Shape 839"/>
            <p:cNvSpPr/>
            <p:nvPr/>
          </p:nvSpPr>
          <p:spPr>
            <a:xfrm>
              <a:off x="403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1977</a:t>
              </a:r>
            </a:p>
          </p:txBody>
        </p:sp>
        <p:sp>
          <p:nvSpPr>
            <p:cNvPr id="14" name="Shape 840"/>
            <p:cNvSpPr/>
            <p:nvPr/>
          </p:nvSpPr>
          <p:spPr>
            <a:xfrm>
              <a:off x="2308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1980</a:t>
              </a:r>
            </a:p>
          </p:txBody>
        </p:sp>
        <p:sp>
          <p:nvSpPr>
            <p:cNvPr id="15" name="Shape 841"/>
            <p:cNvSpPr/>
            <p:nvPr/>
          </p:nvSpPr>
          <p:spPr>
            <a:xfrm>
              <a:off x="4213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1983</a:t>
              </a:r>
            </a:p>
          </p:txBody>
        </p:sp>
        <p:sp>
          <p:nvSpPr>
            <p:cNvPr id="16" name="Shape 842"/>
            <p:cNvSpPr/>
            <p:nvPr/>
          </p:nvSpPr>
          <p:spPr>
            <a:xfrm>
              <a:off x="6118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1999</a:t>
              </a:r>
            </a:p>
          </p:txBody>
        </p:sp>
        <p:sp>
          <p:nvSpPr>
            <p:cNvPr id="17" name="Shape 843"/>
            <p:cNvSpPr/>
            <p:nvPr/>
          </p:nvSpPr>
          <p:spPr>
            <a:xfrm>
              <a:off x="8023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2002</a:t>
              </a:r>
            </a:p>
          </p:txBody>
        </p:sp>
        <p:sp>
          <p:nvSpPr>
            <p:cNvPr id="18" name="Shape 844"/>
            <p:cNvSpPr/>
            <p:nvPr/>
          </p:nvSpPr>
          <p:spPr>
            <a:xfrm>
              <a:off x="9928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2005</a:t>
              </a:r>
            </a:p>
          </p:txBody>
        </p:sp>
        <p:sp>
          <p:nvSpPr>
            <p:cNvPr id="19" name="Shape 845"/>
            <p:cNvSpPr/>
            <p:nvPr/>
          </p:nvSpPr>
          <p:spPr>
            <a:xfrm flipV="1">
              <a:off x="1238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20" name="Shape 846"/>
            <p:cNvSpPr/>
            <p:nvPr/>
          </p:nvSpPr>
          <p:spPr>
            <a:xfrm>
              <a:off x="11833309"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2015</a:t>
              </a:r>
            </a:p>
          </p:txBody>
        </p:sp>
        <p:sp>
          <p:nvSpPr>
            <p:cNvPr id="21" name="Shape 847"/>
            <p:cNvSpPr/>
            <p:nvPr/>
          </p:nvSpPr>
          <p:spPr>
            <a:xfrm>
              <a:off x="5498678" y="4932959"/>
              <a:ext cx="4879005" cy="75277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b="1">
                  <a:solidFill>
                    <a:schemeClr val="accent1"/>
                  </a:solidFill>
                  <a:latin typeface="Helvetica"/>
                  <a:ea typeface="Helvetica"/>
                  <a:cs typeface="Helvetica"/>
                  <a:sym typeface="Helvetica"/>
                </a:defRPr>
              </a:lvl1pPr>
            </a:lstStyle>
            <a:p>
              <a:pPr>
                <a:buClrTx/>
                <a:buFontTx/>
                <a:buNone/>
              </a:pPr>
              <a:r>
                <a:rPr sz="2400" b="0" dirty="0">
                  <a:solidFill>
                    <a:srgbClr val="34AC91"/>
                  </a:solidFill>
                  <a:latin typeface="Segoe UI" panose="020B0502040204020203" pitchFamily="34" charset="0"/>
                  <a:ea typeface="Segoe UI" panose="020B0502040204020203" pitchFamily="34" charset="0"/>
                  <a:cs typeface="Segoe UI" panose="020B0502040204020203" pitchFamily="34" charset="0"/>
                </a:rPr>
                <a:t>Processing Time</a:t>
              </a:r>
            </a:p>
          </p:txBody>
        </p:sp>
        <p:sp>
          <p:nvSpPr>
            <p:cNvPr id="22" name="Shape 848"/>
            <p:cNvSpPr/>
            <p:nvPr/>
          </p:nvSpPr>
          <p:spPr>
            <a:xfrm>
              <a:off x="208853"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IV</a:t>
              </a:r>
            </a:p>
          </p:txBody>
        </p:sp>
        <p:sp>
          <p:nvSpPr>
            <p:cNvPr id="23" name="Shape 849"/>
            <p:cNvSpPr/>
            <p:nvPr/>
          </p:nvSpPr>
          <p:spPr>
            <a:xfrm>
              <a:off x="2113853"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a:t>
              </a:r>
            </a:p>
          </p:txBody>
        </p:sp>
        <p:sp>
          <p:nvSpPr>
            <p:cNvPr id="24" name="Shape 850"/>
            <p:cNvSpPr/>
            <p:nvPr/>
          </p:nvSpPr>
          <p:spPr>
            <a:xfrm>
              <a:off x="4018855"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a:t>
              </a:r>
            </a:p>
          </p:txBody>
        </p:sp>
        <p:sp>
          <p:nvSpPr>
            <p:cNvPr id="25" name="Shape 851"/>
            <p:cNvSpPr/>
            <p:nvPr/>
          </p:nvSpPr>
          <p:spPr>
            <a:xfrm>
              <a:off x="5923857"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a:t>
              </a:r>
              <a:endParaRPr lang="en-US" b="1" dirty="0">
                <a:solidFill>
                  <a:srgbClr val="FFD966"/>
                </a:solidFill>
                <a:latin typeface="Segoe UI Light" panose="020B0502040204020203" pitchFamily="34" charset="0"/>
                <a:ea typeface="Helvetica"/>
                <a:cs typeface="Helvetica"/>
                <a:sym typeface="Helvetica"/>
              </a:endParaRPr>
            </a:p>
          </p:txBody>
        </p:sp>
        <p:sp>
          <p:nvSpPr>
            <p:cNvPr id="26" name="Shape 852"/>
            <p:cNvSpPr/>
            <p:nvPr/>
          </p:nvSpPr>
          <p:spPr>
            <a:xfrm>
              <a:off x="7828856" y="1437064"/>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II</a:t>
              </a:r>
              <a:endParaRPr lang="en-US" b="1" dirty="0">
                <a:solidFill>
                  <a:srgbClr val="FFD966"/>
                </a:solidFill>
                <a:latin typeface="Segoe UI Light" panose="020B0502040204020203" pitchFamily="34" charset="0"/>
                <a:ea typeface="Helvetica"/>
                <a:cs typeface="Helvetica"/>
                <a:sym typeface="Helvetica"/>
              </a:endParaRPr>
            </a:p>
          </p:txBody>
        </p:sp>
        <p:sp>
          <p:nvSpPr>
            <p:cNvPr id="27" name="Shape 853"/>
            <p:cNvSpPr/>
            <p:nvPr/>
          </p:nvSpPr>
          <p:spPr>
            <a:xfrm>
              <a:off x="9733854"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III</a:t>
              </a:r>
            </a:p>
          </p:txBody>
        </p:sp>
        <p:sp>
          <p:nvSpPr>
            <p:cNvPr id="28" name="Shape 854"/>
            <p:cNvSpPr/>
            <p:nvPr/>
          </p:nvSpPr>
          <p:spPr>
            <a:xfrm>
              <a:off x="11638854"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VII</a:t>
              </a:r>
            </a:p>
          </p:txBody>
        </p:sp>
        <p:sp>
          <p:nvSpPr>
            <p:cNvPr id="29" name="Shape 855"/>
            <p:cNvSpPr/>
            <p:nvPr/>
          </p:nvSpPr>
          <p:spPr>
            <a:xfrm>
              <a:off x="6325986" y="52239"/>
              <a:ext cx="3338299" cy="75277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b="1">
                  <a:solidFill>
                    <a:schemeClr val="accent5"/>
                  </a:solidFill>
                  <a:latin typeface="Helvetica"/>
                  <a:ea typeface="Helvetica"/>
                  <a:cs typeface="Helvetica"/>
                  <a:sym typeface="Helvetica"/>
                </a:defRPr>
              </a:lvl1pPr>
            </a:lstStyle>
            <a:p>
              <a:pPr>
                <a:buClrTx/>
                <a:buFontTx/>
                <a:buNone/>
              </a:pPr>
              <a:r>
                <a:rPr sz="2400" b="0" dirty="0">
                  <a:solidFill>
                    <a:srgbClr val="FFD966"/>
                  </a:solidFill>
                  <a:latin typeface="Segoe UI" panose="020B0502040204020203" pitchFamily="34" charset="0"/>
                  <a:ea typeface="Segoe UI" panose="020B0502040204020203" pitchFamily="34" charset="0"/>
                  <a:cs typeface="Segoe UI" panose="020B0502040204020203" pitchFamily="34" charset="0"/>
                </a:rPr>
                <a:t>Event Time</a:t>
              </a:r>
            </a:p>
          </p:txBody>
        </p:sp>
        <p:sp>
          <p:nvSpPr>
            <p:cNvPr id="31" name="Shape 845"/>
            <p:cNvSpPr/>
            <p:nvPr/>
          </p:nvSpPr>
          <p:spPr>
            <a:xfrm flipV="1">
              <a:off x="14193022" y="2598847"/>
              <a:ext cx="2"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32" name="Shape 846"/>
            <p:cNvSpPr/>
            <p:nvPr/>
          </p:nvSpPr>
          <p:spPr>
            <a:xfrm>
              <a:off x="13592355"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a:t>
              </a:r>
              <a:r>
                <a:rPr lang="de-DE" sz="1600" dirty="0">
                  <a:solidFill>
                    <a:srgbClr val="34AC91"/>
                  </a:solidFill>
                  <a:latin typeface="Segoe UI Light" panose="020B0502040204020203" pitchFamily="34" charset="0"/>
                </a:rPr>
                <a:t>6</a:t>
              </a:r>
              <a:endParaRPr sz="1600" dirty="0">
                <a:solidFill>
                  <a:srgbClr val="34AC91"/>
                </a:solidFill>
                <a:latin typeface="Segoe UI Light" panose="020B0502040204020203" pitchFamily="34" charset="0"/>
              </a:endParaRPr>
            </a:p>
          </p:txBody>
        </p:sp>
        <p:sp>
          <p:nvSpPr>
            <p:cNvPr id="33" name="Shape 854"/>
            <p:cNvSpPr/>
            <p:nvPr/>
          </p:nvSpPr>
          <p:spPr>
            <a:xfrm>
              <a:off x="13545343" y="972910"/>
              <a:ext cx="1295359" cy="124521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lang="de-DE" b="1" dirty="0" err="1">
                  <a:latin typeface="Segoe UI Light" panose="020B0502040204020203" pitchFamily="34" charset="0"/>
                  <a:ea typeface="Helvetica"/>
                  <a:cs typeface="Helvetica"/>
                  <a:sym typeface="Helvetica Light"/>
                </a:rPr>
                <a:t>Rogue</a:t>
              </a:r>
              <a:br>
                <a:rPr lang="de-DE" b="1" dirty="0">
                  <a:latin typeface="Segoe UI Light" panose="020B0502040204020203" pitchFamily="34" charset="0"/>
                  <a:ea typeface="Helvetica"/>
                  <a:cs typeface="Helvetica"/>
                  <a:sym typeface="Helvetica Light"/>
                </a:rPr>
              </a:br>
              <a:r>
                <a:rPr lang="de-DE" b="1" dirty="0" err="1">
                  <a:latin typeface="Segoe UI Light" panose="020B0502040204020203" pitchFamily="34" charset="0"/>
                  <a:ea typeface="Helvetica"/>
                  <a:cs typeface="Helvetica"/>
                  <a:sym typeface="Helvetica Light"/>
                </a:rPr>
                <a:t>One</a:t>
              </a:r>
              <a:br>
                <a:rPr b="1" dirty="0">
                  <a:latin typeface="Segoe UI Light" panose="020B0502040204020203" pitchFamily="34" charset="0"/>
                  <a:ea typeface="Helvetica"/>
                  <a:cs typeface="Helvetica"/>
                  <a:sym typeface="Helvetica"/>
                </a:rPr>
              </a:br>
              <a:r>
                <a:rPr lang="de-DE" b="1" dirty="0">
                  <a:solidFill>
                    <a:srgbClr val="FFD966"/>
                  </a:solidFill>
                  <a:latin typeface="Segoe UI Light" panose="020B0502040204020203" pitchFamily="34" charset="0"/>
                  <a:ea typeface="Helvetica"/>
                  <a:cs typeface="Helvetica"/>
                  <a:sym typeface="Helvetica"/>
                </a:rPr>
                <a:t>III.5</a:t>
              </a:r>
              <a:endParaRPr b="1" dirty="0">
                <a:solidFill>
                  <a:srgbClr val="FFD966"/>
                </a:solidFill>
                <a:latin typeface="Segoe UI Light" panose="020B0502040204020203" pitchFamily="34" charset="0"/>
                <a:ea typeface="Helvetica"/>
                <a:cs typeface="Helvetica"/>
                <a:sym typeface="Helvetica"/>
              </a:endParaRPr>
            </a:p>
          </p:txBody>
        </p:sp>
        <p:sp>
          <p:nvSpPr>
            <p:cNvPr id="34" name="Shape 845"/>
            <p:cNvSpPr/>
            <p:nvPr/>
          </p:nvSpPr>
          <p:spPr>
            <a:xfrm flipV="1">
              <a:off x="16015697" y="2598848"/>
              <a:ext cx="2"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35" name="Shape 846"/>
            <p:cNvSpPr/>
            <p:nvPr/>
          </p:nvSpPr>
          <p:spPr>
            <a:xfrm>
              <a:off x="15467303"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a:t>
              </a:r>
              <a:r>
                <a:rPr lang="de-DE" sz="1600" dirty="0">
                  <a:solidFill>
                    <a:srgbClr val="34AC91"/>
                  </a:solidFill>
                  <a:latin typeface="Segoe UI Light" panose="020B0502040204020203" pitchFamily="34" charset="0"/>
                </a:rPr>
                <a:t>7</a:t>
              </a:r>
              <a:endParaRPr sz="1600" dirty="0">
                <a:solidFill>
                  <a:srgbClr val="34AC91"/>
                </a:solidFill>
                <a:latin typeface="Segoe UI Light" panose="020B0502040204020203" pitchFamily="34" charset="0"/>
              </a:endParaRPr>
            </a:p>
          </p:txBody>
        </p:sp>
        <p:sp>
          <p:nvSpPr>
            <p:cNvPr id="36" name="Shape 854"/>
            <p:cNvSpPr/>
            <p:nvPr/>
          </p:nvSpPr>
          <p:spPr>
            <a:xfrm>
              <a:off x="15272845"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VII</a:t>
              </a:r>
              <a:r>
                <a:rPr lang="de-DE" b="1" dirty="0">
                  <a:solidFill>
                    <a:srgbClr val="FFD966"/>
                  </a:solidFill>
                  <a:latin typeface="Segoe UI Light" panose="020B0502040204020203" pitchFamily="34" charset="0"/>
                  <a:ea typeface="Helvetica"/>
                  <a:cs typeface="Helvetica"/>
                  <a:sym typeface="Helvetica"/>
                </a:rPr>
                <a:t>I</a:t>
              </a:r>
              <a:endParaRPr b="1" dirty="0">
                <a:solidFill>
                  <a:srgbClr val="FFD966"/>
                </a:solidFill>
                <a:latin typeface="Segoe UI Light" panose="020B0502040204020203" pitchFamily="34" charset="0"/>
                <a:ea typeface="Helvetica"/>
                <a:cs typeface="Helvetica"/>
                <a:sym typeface="Helvetica"/>
              </a:endParaRPr>
            </a:p>
          </p:txBody>
        </p:sp>
      </p:grpSp>
      <p:pic>
        <p:nvPicPr>
          <p:cNvPr id="30" name="pasted-image.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3519" y="1028722"/>
            <a:ext cx="1592233" cy="960913"/>
          </a:xfrm>
          <a:prstGeom prst="rect">
            <a:avLst/>
          </a:prstGeom>
          <a:ln w="3175">
            <a:miter lim="400000"/>
          </a:ln>
        </p:spPr>
      </p:pic>
      <p:pic>
        <p:nvPicPr>
          <p:cNvPr id="37" name="Picture 36" descr="Screen Shot 2019-02-14 at 1.18.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3202"/>
            <a:ext cx="9144000" cy="4480298"/>
          </a:xfrm>
          <a:prstGeom prst="rect">
            <a:avLst/>
          </a:prstGeom>
        </p:spPr>
      </p:pic>
      <p:sp>
        <p:nvSpPr>
          <p:cNvPr id="38" name="Rectangle 37"/>
          <p:cNvSpPr/>
          <p:nvPr/>
        </p:nvSpPr>
        <p:spPr>
          <a:xfrm>
            <a:off x="307626" y="905359"/>
            <a:ext cx="3945571" cy="44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Tx/>
              <a:buFontTx/>
              <a:buNone/>
            </a:pPr>
            <a:endParaRPr lang="en-US">
              <a:solidFill>
                <a:srgbClr val="FFFFFF"/>
              </a:solidFill>
              <a:latin typeface="Arial"/>
            </a:endParaRPr>
          </a:p>
        </p:txBody>
      </p:sp>
      <p:sp>
        <p:nvSpPr>
          <p:cNvPr id="39" name="Shape 3041"/>
          <p:cNvSpPr txBox="1">
            <a:spLocks noGrp="1"/>
          </p:cNvSpPr>
          <p:nvPr>
            <p:ph type="title"/>
          </p:nvPr>
        </p:nvSpPr>
        <p:spPr>
          <a:xfrm>
            <a:off x="311700" y="292625"/>
            <a:ext cx="8520600" cy="707400"/>
          </a:xfrm>
          <a:prstGeom prst="rect">
            <a:avLst/>
          </a:prstGeom>
        </p:spPr>
        <p:txBody>
          <a:bodyPr lIns="91425" tIns="91425" rIns="91425" bIns="91425" anchor="t" anchorCtr="0">
            <a:noAutofit/>
          </a:bodyPr>
          <a:lstStyle/>
          <a:p>
            <a:pPr lvl="0" rtl="0">
              <a:spcBef>
                <a:spcPts val="0"/>
              </a:spcBef>
              <a:buClr>
                <a:schemeClr val="dk1"/>
              </a:buClr>
              <a:buSzPct val="30555"/>
              <a:buFont typeface="Arial"/>
              <a:buNone/>
            </a:pPr>
            <a:r>
              <a:rPr lang="en" dirty="0">
                <a:solidFill>
                  <a:srgbClr val="0000FF"/>
                </a:solidFill>
              </a:rPr>
              <a:t>Event Time</a:t>
            </a:r>
            <a:r>
              <a:rPr lang="en-US" dirty="0">
                <a:solidFill>
                  <a:srgbClr val="0000FF"/>
                </a:solidFill>
              </a:rPr>
              <a:t> vs. Processing Time</a:t>
            </a:r>
            <a:endParaRPr lang="en" dirty="0">
              <a:solidFill>
                <a:srgbClr val="0000FF"/>
              </a:solidFill>
            </a:endParaRPr>
          </a:p>
          <a:p>
            <a:pPr lvl="0" rtl="0">
              <a:spcBef>
                <a:spcPts val="0"/>
              </a:spcBef>
              <a:buNone/>
            </a:pPr>
            <a:endParaRPr sz="2400" b="1" dirty="0">
              <a:solidFill>
                <a:srgbClr val="0000FF"/>
              </a:solidFill>
            </a:endParaRPr>
          </a:p>
        </p:txBody>
      </p:sp>
      <p:sp>
        <p:nvSpPr>
          <p:cNvPr id="40" name="TextBox 39">
            <a:extLst>
              <a:ext uri="{FF2B5EF4-FFF2-40B4-BE49-F238E27FC236}">
                <a16:creationId xmlns:a16="http://schemas.microsoft.com/office/drawing/2014/main" id="{213C9C80-FE73-B440-9922-CEBD17BA9AAC}"/>
              </a:ext>
            </a:extLst>
          </p:cNvPr>
          <p:cNvSpPr txBox="1"/>
          <p:nvPr/>
        </p:nvSpPr>
        <p:spPr>
          <a:xfrm>
            <a:off x="7800613" y="3296336"/>
            <a:ext cx="793807" cy="369332"/>
          </a:xfrm>
          <a:prstGeom prst="rect">
            <a:avLst/>
          </a:prstGeom>
          <a:solidFill>
            <a:schemeClr val="bg1"/>
          </a:solidFill>
        </p:spPr>
        <p:txBody>
          <a:bodyPr wrap="none" rtlCol="0">
            <a:spAutoFit/>
          </a:bodyPr>
          <a:lstStyle/>
          <a:p>
            <a:pPr algn="ctr"/>
            <a:r>
              <a:rPr lang="en-US" sz="900" dirty="0">
                <a:latin typeface="Helvetica Light" panose="020B0403020202020204" pitchFamily="34" charset="0"/>
              </a:rPr>
              <a:t>The Rise of </a:t>
            </a:r>
          </a:p>
          <a:p>
            <a:pPr algn="ctr"/>
            <a:r>
              <a:rPr lang="en-US" sz="900" dirty="0">
                <a:latin typeface="Helvetica Light" panose="020B0403020202020204" pitchFamily="34" charset="0"/>
              </a:rPr>
              <a:t>Skywalker</a:t>
            </a:r>
          </a:p>
        </p:txBody>
      </p:sp>
    </p:spTree>
    <p:extLst>
      <p:ext uri="{BB962C8B-B14F-4D97-AF65-F5344CB8AC3E}">
        <p14:creationId xmlns:p14="http://schemas.microsoft.com/office/powerpoint/2010/main" val="986442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Shape 3058"/>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Processing Time vs Event Time</a:t>
            </a:r>
          </a:p>
        </p:txBody>
      </p:sp>
      <p:sp>
        <p:nvSpPr>
          <p:cNvPr id="3059" name="Shape 30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31</a:t>
            </a:fld>
            <a:endParaRPr lang="en"/>
          </a:p>
        </p:txBody>
      </p:sp>
      <p:cxnSp>
        <p:nvCxnSpPr>
          <p:cNvPr id="3060" name="Shape 3060"/>
          <p:cNvCxnSpPr/>
          <p:nvPr/>
        </p:nvCxnSpPr>
        <p:spPr>
          <a:xfrm>
            <a:off x="2633050" y="1125100"/>
            <a:ext cx="19800" cy="3560400"/>
          </a:xfrm>
          <a:prstGeom prst="straightConnector1">
            <a:avLst/>
          </a:prstGeom>
          <a:noFill/>
          <a:ln w="76200" cap="flat" cmpd="sng">
            <a:solidFill>
              <a:srgbClr val="76A7FA"/>
            </a:solidFill>
            <a:prstDash val="solid"/>
            <a:round/>
            <a:headEnd type="triangle" w="lg" len="lg"/>
            <a:tailEnd type="none" w="lg" len="lg"/>
          </a:ln>
        </p:spPr>
      </p:cxnSp>
      <p:cxnSp>
        <p:nvCxnSpPr>
          <p:cNvPr id="3061" name="Shape 3061"/>
          <p:cNvCxnSpPr/>
          <p:nvPr/>
        </p:nvCxnSpPr>
        <p:spPr>
          <a:xfrm flipH="1">
            <a:off x="2636225" y="4632700"/>
            <a:ext cx="3696000" cy="24900"/>
          </a:xfrm>
          <a:prstGeom prst="straightConnector1">
            <a:avLst/>
          </a:prstGeom>
          <a:noFill/>
          <a:ln w="76200" cap="flat" cmpd="sng">
            <a:solidFill>
              <a:srgbClr val="FBCB43"/>
            </a:solidFill>
            <a:prstDash val="solid"/>
            <a:round/>
            <a:headEnd type="triangle" w="lg" len="lg"/>
            <a:tailEnd type="none" w="lg" len="lg"/>
          </a:ln>
        </p:spPr>
      </p:cxnSp>
      <p:sp>
        <p:nvSpPr>
          <p:cNvPr id="3062" name="Shape 3062"/>
          <p:cNvSpPr txBox="1"/>
          <p:nvPr/>
        </p:nvSpPr>
        <p:spPr>
          <a:xfrm rot="-5400000">
            <a:off x="1128613" y="3075553"/>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7" name="Shape 3043"/>
          <p:cNvSpPr txBox="1"/>
          <p:nvPr/>
        </p:nvSpPr>
        <p:spPr>
          <a:xfrm>
            <a:off x="1758577" y="4765216"/>
            <a:ext cx="5288100" cy="291600"/>
          </a:xfrm>
          <a:prstGeom prst="rect">
            <a:avLst/>
          </a:prstGeom>
          <a:noFill/>
          <a:ln>
            <a:noFill/>
          </a:ln>
        </p:spPr>
        <p:txBody>
          <a:bodyPr lIns="68575" tIns="68575" rIns="68575" bIns="68575" anchor="ctr" anchorCtr="0">
            <a:noAutofit/>
          </a:bodyPr>
          <a:lstStyle/>
          <a:p>
            <a:pPr algn="ctr">
              <a:buClrTx/>
              <a:buFontTx/>
              <a:buNone/>
            </a:pPr>
            <a:r>
              <a:rPr lang="en" sz="2000" b="1" dirty="0">
                <a:solidFill>
                  <a:srgbClr val="FBCB43"/>
                </a:solidFill>
                <a:latin typeface="Open Sans"/>
                <a:ea typeface="Open Sans"/>
                <a:cs typeface="Open Sans"/>
                <a:sym typeface="Open Sans"/>
              </a:rPr>
              <a:t>Event Time</a:t>
            </a:r>
            <a:endParaRPr lang="en-US" sz="2000" b="1" dirty="0">
              <a:latin typeface="Open Sans"/>
              <a:ea typeface="Open Sans"/>
              <a:cs typeface="Open Sans"/>
              <a:sym typeface="Open Sans"/>
            </a:endParaRPr>
          </a:p>
        </p:txBody>
      </p:sp>
    </p:spTree>
    <p:extLst>
      <p:ext uri="{BB962C8B-B14F-4D97-AF65-F5344CB8AC3E}">
        <p14:creationId xmlns:p14="http://schemas.microsoft.com/office/powerpoint/2010/main" val="2975773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cxnSp>
        <p:nvCxnSpPr>
          <p:cNvPr id="3067" name="Shape 3067"/>
          <p:cNvCxnSpPr/>
          <p:nvPr/>
        </p:nvCxnSpPr>
        <p:spPr>
          <a:xfrm>
            <a:off x="2633050" y="1125100"/>
            <a:ext cx="19800" cy="3560400"/>
          </a:xfrm>
          <a:prstGeom prst="straightConnector1">
            <a:avLst/>
          </a:prstGeom>
          <a:noFill/>
          <a:ln w="76200" cap="flat" cmpd="sng">
            <a:solidFill>
              <a:srgbClr val="76A7FA"/>
            </a:solidFill>
            <a:prstDash val="solid"/>
            <a:round/>
            <a:headEnd type="triangle" w="lg" len="lg"/>
            <a:tailEnd type="none" w="lg" len="lg"/>
          </a:ln>
        </p:spPr>
      </p:cxnSp>
      <p:cxnSp>
        <p:nvCxnSpPr>
          <p:cNvPr id="3068" name="Shape 3068"/>
          <p:cNvCxnSpPr/>
          <p:nvPr/>
        </p:nvCxnSpPr>
        <p:spPr>
          <a:xfrm flipH="1">
            <a:off x="2636225" y="4632700"/>
            <a:ext cx="3696000" cy="24900"/>
          </a:xfrm>
          <a:prstGeom prst="straightConnector1">
            <a:avLst/>
          </a:prstGeom>
          <a:noFill/>
          <a:ln w="76200" cap="flat" cmpd="sng">
            <a:solidFill>
              <a:srgbClr val="FBCB43"/>
            </a:solidFill>
            <a:prstDash val="solid"/>
            <a:round/>
            <a:headEnd type="triangle" w="lg" len="lg"/>
            <a:tailEnd type="none" w="lg" len="lg"/>
          </a:ln>
        </p:spPr>
      </p:cxnSp>
      <p:sp>
        <p:nvSpPr>
          <p:cNvPr id="3069" name="Shape 3069"/>
          <p:cNvSpPr txBox="1"/>
          <p:nvPr/>
        </p:nvSpPr>
        <p:spPr>
          <a:xfrm rot="-5400000">
            <a:off x="1128613" y="3075553"/>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cxnSp>
        <p:nvCxnSpPr>
          <p:cNvPr id="3070" name="Shape 3070"/>
          <p:cNvCxnSpPr/>
          <p:nvPr/>
        </p:nvCxnSpPr>
        <p:spPr>
          <a:xfrm flipH="1">
            <a:off x="2652692" y="1492103"/>
            <a:ext cx="3160500" cy="3182700"/>
          </a:xfrm>
          <a:prstGeom prst="straightConnector1">
            <a:avLst/>
          </a:prstGeom>
          <a:noFill/>
          <a:ln w="38100" cap="flat" cmpd="sng">
            <a:solidFill>
              <a:srgbClr val="4D4D4D"/>
            </a:solidFill>
            <a:prstDash val="dash"/>
            <a:round/>
            <a:headEnd type="none" w="lg" len="lg"/>
            <a:tailEnd type="none" w="lg" len="lg"/>
          </a:ln>
        </p:spPr>
      </p:cxnSp>
      <p:sp>
        <p:nvSpPr>
          <p:cNvPr id="3071" name="Shape 3071"/>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Processing Time vs Event Time</a:t>
            </a:r>
          </a:p>
        </p:txBody>
      </p:sp>
      <p:sp>
        <p:nvSpPr>
          <p:cNvPr id="3072" name="Shape 3072"/>
          <p:cNvSpPr txBox="1"/>
          <p:nvPr/>
        </p:nvSpPr>
        <p:spPr>
          <a:xfrm>
            <a:off x="6545125" y="3582200"/>
            <a:ext cx="1143300" cy="291600"/>
          </a:xfrm>
          <a:prstGeom prst="rect">
            <a:avLst/>
          </a:prstGeom>
          <a:noFill/>
          <a:ln>
            <a:noFill/>
          </a:ln>
        </p:spPr>
        <p:txBody>
          <a:bodyPr lIns="91425" tIns="91425" rIns="91425" bIns="91425" anchor="t" anchorCtr="0">
            <a:noAutofit/>
          </a:bodyPr>
          <a:lstStyle/>
          <a:p>
            <a:pPr>
              <a:buClrTx/>
              <a:buFontTx/>
              <a:buNone/>
            </a:pPr>
            <a:r>
              <a:rPr lang="en" sz="1800" b="1">
                <a:solidFill>
                  <a:srgbClr val="EF6C00"/>
                </a:solidFill>
              </a:rPr>
              <a:t>Realtime</a:t>
            </a:r>
          </a:p>
        </p:txBody>
      </p:sp>
      <p:cxnSp>
        <p:nvCxnSpPr>
          <p:cNvPr id="3073" name="Shape 3073"/>
          <p:cNvCxnSpPr/>
          <p:nvPr/>
        </p:nvCxnSpPr>
        <p:spPr>
          <a:xfrm rot="10800000">
            <a:off x="4771325" y="2573975"/>
            <a:ext cx="1710300" cy="1195800"/>
          </a:xfrm>
          <a:prstGeom prst="curvedConnector3">
            <a:avLst>
              <a:gd name="adj1" fmla="val 50000"/>
            </a:avLst>
          </a:prstGeom>
          <a:noFill/>
          <a:ln w="28575" cap="flat" cmpd="sng">
            <a:solidFill>
              <a:schemeClr val="accent1"/>
            </a:solidFill>
            <a:prstDash val="solid"/>
            <a:round/>
            <a:headEnd type="none" w="lg" len="lg"/>
            <a:tailEnd type="stealth" w="lg" len="lg"/>
          </a:ln>
        </p:spPr>
      </p:cxnSp>
      <p:sp>
        <p:nvSpPr>
          <p:cNvPr id="3074" name="Shape 307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32</a:t>
            </a:fld>
            <a:endParaRPr lang="en"/>
          </a:p>
        </p:txBody>
      </p:sp>
      <p:sp>
        <p:nvSpPr>
          <p:cNvPr id="3075" name="Shape 3075"/>
          <p:cNvSpPr/>
          <p:nvPr/>
        </p:nvSpPr>
        <p:spPr>
          <a:xfrm>
            <a:off x="5130550" y="182882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076" name="Shape 3076"/>
          <p:cNvSpPr/>
          <p:nvPr/>
        </p:nvSpPr>
        <p:spPr>
          <a:xfrm>
            <a:off x="3826900" y="31261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077" name="Shape 3077"/>
          <p:cNvSpPr/>
          <p:nvPr/>
        </p:nvSpPr>
        <p:spPr>
          <a:xfrm>
            <a:off x="3179937" y="377792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078" name="Shape 3078"/>
          <p:cNvSpPr txBox="1"/>
          <p:nvPr/>
        </p:nvSpPr>
        <p:spPr>
          <a:xfrm>
            <a:off x="7189800" y="1315000"/>
            <a:ext cx="1801800" cy="393600"/>
          </a:xfrm>
          <a:prstGeom prst="rect">
            <a:avLst/>
          </a:prstGeom>
          <a:noFill/>
          <a:ln>
            <a:noFill/>
          </a:ln>
        </p:spPr>
        <p:txBody>
          <a:bodyPr lIns="91425" tIns="91425" rIns="91425" bIns="91425" anchor="t" anchorCtr="0">
            <a:noAutofit/>
          </a:bodyPr>
          <a:lstStyle/>
          <a:p>
            <a:pPr>
              <a:buClrTx/>
              <a:buFontTx/>
              <a:buNone/>
            </a:pPr>
            <a:r>
              <a:rPr lang="en">
                <a:solidFill>
                  <a:srgbClr val="695D46"/>
                </a:solidFill>
              </a:rPr>
              <a:t>This is not possible</a:t>
            </a:r>
          </a:p>
        </p:txBody>
      </p:sp>
      <p:cxnSp>
        <p:nvCxnSpPr>
          <p:cNvPr id="3079" name="Shape 3079"/>
          <p:cNvCxnSpPr>
            <a:stCxn id="3078" idx="1"/>
          </p:cNvCxnSpPr>
          <p:nvPr/>
        </p:nvCxnSpPr>
        <p:spPr>
          <a:xfrm flipH="1">
            <a:off x="5562600" y="1511800"/>
            <a:ext cx="1627200" cy="509100"/>
          </a:xfrm>
          <a:prstGeom prst="curvedConnector3">
            <a:avLst>
              <a:gd name="adj1" fmla="val 50000"/>
            </a:avLst>
          </a:prstGeom>
          <a:noFill/>
          <a:ln w="28575" cap="flat" cmpd="sng">
            <a:solidFill>
              <a:schemeClr val="dk2"/>
            </a:solidFill>
            <a:prstDash val="solid"/>
            <a:round/>
            <a:headEnd type="none" w="lg" len="lg"/>
            <a:tailEnd type="stealth" w="lg" len="lg"/>
          </a:ln>
        </p:spPr>
      </p:cxnSp>
      <p:sp>
        <p:nvSpPr>
          <p:cNvPr id="15" name="Shape 3043"/>
          <p:cNvSpPr txBox="1"/>
          <p:nvPr/>
        </p:nvSpPr>
        <p:spPr>
          <a:xfrm>
            <a:off x="1758577" y="4765216"/>
            <a:ext cx="5288100" cy="291600"/>
          </a:xfrm>
          <a:prstGeom prst="rect">
            <a:avLst/>
          </a:prstGeom>
          <a:noFill/>
          <a:ln>
            <a:noFill/>
          </a:ln>
        </p:spPr>
        <p:txBody>
          <a:bodyPr lIns="68575" tIns="68575" rIns="68575" bIns="68575" anchor="ctr" anchorCtr="0">
            <a:noAutofit/>
          </a:bodyPr>
          <a:lstStyle/>
          <a:p>
            <a:pPr algn="ctr">
              <a:buClrTx/>
              <a:buFontTx/>
              <a:buNone/>
            </a:pPr>
            <a:r>
              <a:rPr lang="en" sz="2000" b="1" dirty="0">
                <a:solidFill>
                  <a:srgbClr val="FBCB43"/>
                </a:solidFill>
                <a:latin typeface="Open Sans"/>
                <a:ea typeface="Open Sans"/>
                <a:cs typeface="Open Sans"/>
                <a:sym typeface="Open Sans"/>
              </a:rPr>
              <a:t>Event Time</a:t>
            </a:r>
            <a:endParaRPr lang="en-US" sz="2000" b="1" dirty="0">
              <a:latin typeface="Open Sans"/>
              <a:ea typeface="Open Sans"/>
              <a:cs typeface="Open Sans"/>
              <a:sym typeface="Open Sans"/>
            </a:endParaRPr>
          </a:p>
        </p:txBody>
      </p:sp>
    </p:spTree>
    <p:extLst>
      <p:ext uri="{BB962C8B-B14F-4D97-AF65-F5344CB8AC3E}">
        <p14:creationId xmlns:p14="http://schemas.microsoft.com/office/powerpoint/2010/main" val="403548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3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300"/>
                                        <p:tgtEl>
                                          <p:spTgt spid="3076"/>
                                        </p:tgtEl>
                                      </p:cBhvr>
                                    </p:animEffect>
                                  </p:childTnLst>
                                </p:cTn>
                              </p:par>
                              <p:par>
                                <p:cTn id="11" presetID="10" presetClass="entr" presetSubtype="0" fill="hold" nodeType="with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300"/>
                                        <p:tgtEl>
                                          <p:spTgt spid="3078"/>
                                        </p:tgtEl>
                                      </p:cBhvr>
                                    </p:animEffect>
                                  </p:childTnLst>
                                </p:cTn>
                              </p:par>
                              <p:par>
                                <p:cTn id="14" presetID="10" presetClass="entr" presetSubtype="0" fill="hold" nodeType="withEffect">
                                  <p:stCondLst>
                                    <p:cond delay="0"/>
                                  </p:stCondLst>
                                  <p:childTnLst>
                                    <p:set>
                                      <p:cBhvr>
                                        <p:cTn id="15" dur="1" fill="hold">
                                          <p:stCondLst>
                                            <p:cond delay="0"/>
                                          </p:stCondLst>
                                        </p:cTn>
                                        <p:tgtEl>
                                          <p:spTgt spid="3079"/>
                                        </p:tgtEl>
                                        <p:attrNameLst>
                                          <p:attrName>style.visibility</p:attrName>
                                        </p:attrNameLst>
                                      </p:cBhvr>
                                      <p:to>
                                        <p:strVal val="visible"/>
                                      </p:to>
                                    </p:set>
                                    <p:animEffect transition="in" filter="fade">
                                      <p:cBhvr>
                                        <p:cTn id="16" dur="300"/>
                                        <p:tgtEl>
                                          <p:spTgt spid="3079"/>
                                        </p:tgtEl>
                                      </p:cBhvr>
                                    </p:animEffect>
                                  </p:childTnLst>
                                </p:cTn>
                              </p:par>
                              <p:par>
                                <p:cTn id="17" presetID="10" presetClass="entr" presetSubtype="0" fill="hold" nodeType="withEffect">
                                  <p:stCondLst>
                                    <p:cond delay="0"/>
                                  </p:stCondLst>
                                  <p:childTnLst>
                                    <p:set>
                                      <p:cBhvr>
                                        <p:cTn id="18" dur="1" fill="hold">
                                          <p:stCondLst>
                                            <p:cond delay="0"/>
                                          </p:stCondLst>
                                        </p:cTn>
                                        <p:tgtEl>
                                          <p:spTgt spid="3077"/>
                                        </p:tgtEl>
                                        <p:attrNameLst>
                                          <p:attrName>style.visibility</p:attrName>
                                        </p:attrNameLst>
                                      </p:cBhvr>
                                      <p:to>
                                        <p:strVal val="visible"/>
                                      </p:to>
                                    </p:set>
                                    <p:animEffect transition="in" filter="fade">
                                      <p:cBhvr>
                                        <p:cTn id="19" dur="3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83"/>
        <p:cNvGrpSpPr/>
        <p:nvPr/>
      </p:nvGrpSpPr>
      <p:grpSpPr>
        <a:xfrm>
          <a:off x="0" y="0"/>
          <a:ext cx="0" cy="0"/>
          <a:chOff x="0" y="0"/>
          <a:chExt cx="0" cy="0"/>
        </a:xfrm>
      </p:grpSpPr>
      <p:sp>
        <p:nvSpPr>
          <p:cNvPr id="3084" name="Shape 3084"/>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Processing Time vs Event Time</a:t>
            </a:r>
          </a:p>
        </p:txBody>
      </p:sp>
      <p:sp>
        <p:nvSpPr>
          <p:cNvPr id="3085" name="Shape 308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33</a:t>
            </a:fld>
            <a:endParaRPr lang="en"/>
          </a:p>
        </p:txBody>
      </p:sp>
      <p:sp>
        <p:nvSpPr>
          <p:cNvPr id="3086" name="Shape 3086"/>
          <p:cNvSpPr txBox="1"/>
          <p:nvPr/>
        </p:nvSpPr>
        <p:spPr>
          <a:xfrm>
            <a:off x="4668575" y="2571687"/>
            <a:ext cx="2220900" cy="462000"/>
          </a:xfrm>
          <a:prstGeom prst="rect">
            <a:avLst/>
          </a:prstGeom>
          <a:noFill/>
          <a:ln>
            <a:noFill/>
          </a:ln>
        </p:spPr>
        <p:txBody>
          <a:bodyPr lIns="91425" tIns="91425" rIns="91425" bIns="91425" anchor="t" anchorCtr="0">
            <a:noAutofit/>
          </a:bodyPr>
          <a:lstStyle/>
          <a:p>
            <a:pPr>
              <a:buClrTx/>
              <a:buFontTx/>
              <a:buNone/>
            </a:pPr>
            <a:r>
              <a:rPr lang="en" sz="1800" b="1">
                <a:solidFill>
                  <a:srgbClr val="FF0000"/>
                </a:solidFill>
              </a:rPr>
              <a:t>Processing Delay</a:t>
            </a:r>
          </a:p>
        </p:txBody>
      </p:sp>
      <p:sp>
        <p:nvSpPr>
          <p:cNvPr id="3087" name="Shape 3087"/>
          <p:cNvSpPr/>
          <p:nvPr/>
        </p:nvSpPr>
        <p:spPr>
          <a:xfrm>
            <a:off x="4019500" y="2458212"/>
            <a:ext cx="93600" cy="784500"/>
          </a:xfrm>
          <a:prstGeom prst="rect">
            <a:avLst/>
          </a:prstGeom>
          <a:solidFill>
            <a:srgbClr val="FF0000">
              <a:alpha val="46540"/>
            </a:srgbClr>
          </a:solidFill>
          <a:ln>
            <a:noFill/>
          </a:ln>
        </p:spPr>
        <p:txBody>
          <a:bodyPr lIns="91425" tIns="91425" rIns="91425" bIns="91425" anchor="ctr" anchorCtr="0">
            <a:noAutofit/>
          </a:bodyPr>
          <a:lstStyle/>
          <a:p>
            <a:pPr>
              <a:buClrTx/>
              <a:buFontTx/>
              <a:buNone/>
            </a:pPr>
            <a:endParaRPr/>
          </a:p>
        </p:txBody>
      </p:sp>
      <p:sp>
        <p:nvSpPr>
          <p:cNvPr id="3088" name="Shape 3088"/>
          <p:cNvSpPr/>
          <p:nvPr/>
        </p:nvSpPr>
        <p:spPr>
          <a:xfrm>
            <a:off x="3928212" y="21531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089" name="Shape 3089"/>
          <p:cNvSpPr/>
          <p:nvPr/>
        </p:nvSpPr>
        <p:spPr>
          <a:xfrm>
            <a:off x="4294600" y="2838687"/>
            <a:ext cx="373975" cy="330725"/>
          </a:xfrm>
          <a:custGeom>
            <a:avLst/>
            <a:gdLst/>
            <a:ahLst/>
            <a:cxnLst/>
            <a:rect l="0" t="0" r="0" b="0"/>
            <a:pathLst>
              <a:path w="14959" h="13229" extrusionOk="0">
                <a:moveTo>
                  <a:pt x="14959" y="0"/>
                </a:moveTo>
                <a:cubicBezTo>
                  <a:pt x="13844" y="318"/>
                  <a:pt x="9916" y="0"/>
                  <a:pt x="8271" y="1911"/>
                </a:cubicBezTo>
                <a:cubicBezTo>
                  <a:pt x="6625" y="3822"/>
                  <a:pt x="6464" y="9579"/>
                  <a:pt x="5086" y="11466"/>
                </a:cubicBezTo>
                <a:cubicBezTo>
                  <a:pt x="3707" y="13352"/>
                  <a:pt x="847" y="12935"/>
                  <a:pt x="0" y="13229"/>
                </a:cubicBezTo>
              </a:path>
            </a:pathLst>
          </a:custGeom>
          <a:noFill/>
          <a:ln w="28575" cap="flat" cmpd="sng">
            <a:solidFill>
              <a:srgbClr val="FF0000"/>
            </a:solidFill>
            <a:prstDash val="solid"/>
            <a:round/>
            <a:headEnd type="none" w="lg" len="lg"/>
            <a:tailEnd type="none" w="lg" len="lg"/>
          </a:ln>
        </p:spPr>
      </p:sp>
      <p:sp>
        <p:nvSpPr>
          <p:cNvPr id="3090" name="Shape 3090"/>
          <p:cNvSpPr/>
          <p:nvPr/>
        </p:nvSpPr>
        <p:spPr>
          <a:xfrm rot="10800000" flipH="1">
            <a:off x="4294600" y="2507962"/>
            <a:ext cx="373975" cy="330725"/>
          </a:xfrm>
          <a:custGeom>
            <a:avLst/>
            <a:gdLst/>
            <a:ahLst/>
            <a:cxnLst/>
            <a:rect l="0" t="0" r="0" b="0"/>
            <a:pathLst>
              <a:path w="14959" h="13229" extrusionOk="0">
                <a:moveTo>
                  <a:pt x="14959" y="0"/>
                </a:moveTo>
                <a:cubicBezTo>
                  <a:pt x="13844" y="318"/>
                  <a:pt x="9916" y="0"/>
                  <a:pt x="8271" y="1911"/>
                </a:cubicBezTo>
                <a:cubicBezTo>
                  <a:pt x="6625" y="3822"/>
                  <a:pt x="6464" y="9579"/>
                  <a:pt x="5086" y="11466"/>
                </a:cubicBezTo>
                <a:cubicBezTo>
                  <a:pt x="3707" y="13352"/>
                  <a:pt x="847" y="12935"/>
                  <a:pt x="0" y="13229"/>
                </a:cubicBezTo>
              </a:path>
            </a:pathLst>
          </a:custGeom>
          <a:noFill/>
          <a:ln w="28575" cap="flat" cmpd="sng">
            <a:solidFill>
              <a:srgbClr val="FF0000"/>
            </a:solidFill>
            <a:prstDash val="solid"/>
            <a:round/>
            <a:headEnd type="none" w="lg" len="lg"/>
            <a:tailEnd type="none" w="lg" len="lg"/>
          </a:ln>
        </p:spPr>
      </p:sp>
      <p:cxnSp>
        <p:nvCxnSpPr>
          <p:cNvPr id="3091" name="Shape 3091"/>
          <p:cNvCxnSpPr/>
          <p:nvPr/>
        </p:nvCxnSpPr>
        <p:spPr>
          <a:xfrm>
            <a:off x="2633050" y="1125100"/>
            <a:ext cx="19800" cy="3560400"/>
          </a:xfrm>
          <a:prstGeom prst="straightConnector1">
            <a:avLst/>
          </a:prstGeom>
          <a:noFill/>
          <a:ln w="76200" cap="flat" cmpd="sng">
            <a:solidFill>
              <a:srgbClr val="76A7FA"/>
            </a:solidFill>
            <a:prstDash val="solid"/>
            <a:round/>
            <a:headEnd type="triangle" w="lg" len="lg"/>
            <a:tailEnd type="none" w="lg" len="lg"/>
          </a:ln>
        </p:spPr>
      </p:cxnSp>
      <p:cxnSp>
        <p:nvCxnSpPr>
          <p:cNvPr id="3092" name="Shape 3092"/>
          <p:cNvCxnSpPr/>
          <p:nvPr/>
        </p:nvCxnSpPr>
        <p:spPr>
          <a:xfrm flipH="1">
            <a:off x="2636225" y="4632700"/>
            <a:ext cx="3696000" cy="24900"/>
          </a:xfrm>
          <a:prstGeom prst="straightConnector1">
            <a:avLst/>
          </a:prstGeom>
          <a:noFill/>
          <a:ln w="76200" cap="flat" cmpd="sng">
            <a:solidFill>
              <a:srgbClr val="FBCB43"/>
            </a:solidFill>
            <a:prstDash val="solid"/>
            <a:round/>
            <a:headEnd type="triangle" w="lg" len="lg"/>
            <a:tailEnd type="none" w="lg" len="lg"/>
          </a:ln>
        </p:spPr>
      </p:cxnSp>
      <p:sp>
        <p:nvSpPr>
          <p:cNvPr id="3093" name="Shape 3093"/>
          <p:cNvSpPr txBox="1"/>
          <p:nvPr/>
        </p:nvSpPr>
        <p:spPr>
          <a:xfrm rot="-5400000">
            <a:off x="1128613" y="3075553"/>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cxnSp>
        <p:nvCxnSpPr>
          <p:cNvPr id="3094" name="Shape 3094"/>
          <p:cNvCxnSpPr/>
          <p:nvPr/>
        </p:nvCxnSpPr>
        <p:spPr>
          <a:xfrm flipH="1">
            <a:off x="2652692" y="1492103"/>
            <a:ext cx="3160500" cy="3182700"/>
          </a:xfrm>
          <a:prstGeom prst="straightConnector1">
            <a:avLst/>
          </a:prstGeom>
          <a:noFill/>
          <a:ln w="38100" cap="flat" cmpd="sng">
            <a:solidFill>
              <a:srgbClr val="4D4D4D"/>
            </a:solidFill>
            <a:prstDash val="dash"/>
            <a:round/>
            <a:headEnd type="none" w="lg" len="lg"/>
            <a:tailEnd type="none" w="lg" len="lg"/>
          </a:ln>
        </p:spPr>
      </p:cxnSp>
      <p:sp>
        <p:nvSpPr>
          <p:cNvPr id="13" name="Shape 3043"/>
          <p:cNvSpPr txBox="1"/>
          <p:nvPr/>
        </p:nvSpPr>
        <p:spPr>
          <a:xfrm>
            <a:off x="1758577" y="4765216"/>
            <a:ext cx="5288100" cy="291600"/>
          </a:xfrm>
          <a:prstGeom prst="rect">
            <a:avLst/>
          </a:prstGeom>
          <a:noFill/>
          <a:ln>
            <a:noFill/>
          </a:ln>
        </p:spPr>
        <p:txBody>
          <a:bodyPr lIns="68575" tIns="68575" rIns="68575" bIns="68575" anchor="ctr" anchorCtr="0">
            <a:noAutofit/>
          </a:bodyPr>
          <a:lstStyle/>
          <a:p>
            <a:pPr algn="ctr">
              <a:buClrTx/>
              <a:buFontTx/>
              <a:buNone/>
            </a:pPr>
            <a:r>
              <a:rPr lang="en" sz="2000" b="1" dirty="0">
                <a:solidFill>
                  <a:srgbClr val="FBCB43"/>
                </a:solidFill>
                <a:latin typeface="Open Sans"/>
                <a:ea typeface="Open Sans"/>
                <a:cs typeface="Open Sans"/>
                <a:sym typeface="Open Sans"/>
              </a:rPr>
              <a:t>Event Time</a:t>
            </a:r>
            <a:endParaRPr lang="en-US" sz="2000" b="1" dirty="0">
              <a:latin typeface="Open Sans"/>
              <a:ea typeface="Open Sans"/>
              <a:cs typeface="Open Sans"/>
              <a:sym typeface="Open Sans"/>
            </a:endParaRPr>
          </a:p>
        </p:txBody>
      </p:sp>
    </p:spTree>
    <p:extLst>
      <p:ext uri="{BB962C8B-B14F-4D97-AF65-F5344CB8AC3E}">
        <p14:creationId xmlns:p14="http://schemas.microsoft.com/office/powerpoint/2010/main" val="1149553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98"/>
        <p:cNvGrpSpPr/>
        <p:nvPr/>
      </p:nvGrpSpPr>
      <p:grpSpPr>
        <a:xfrm>
          <a:off x="0" y="0"/>
          <a:ext cx="0" cy="0"/>
          <a:chOff x="0" y="0"/>
          <a:chExt cx="0" cy="0"/>
        </a:xfrm>
      </p:grpSpPr>
      <p:sp>
        <p:nvSpPr>
          <p:cNvPr id="3099" name="Shape 3099"/>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Processing Time vs Event Time</a:t>
            </a:r>
          </a:p>
        </p:txBody>
      </p:sp>
      <p:cxnSp>
        <p:nvCxnSpPr>
          <p:cNvPr id="3100" name="Shape 3100"/>
          <p:cNvCxnSpPr>
            <a:stCxn id="3101" idx="1"/>
            <a:endCxn id="3102" idx="3"/>
          </p:cNvCxnSpPr>
          <p:nvPr/>
        </p:nvCxnSpPr>
        <p:spPr>
          <a:xfrm flipH="1">
            <a:off x="3783755" y="1231700"/>
            <a:ext cx="2434500" cy="569400"/>
          </a:xfrm>
          <a:prstGeom prst="curvedConnector3">
            <a:avLst>
              <a:gd name="adj1" fmla="val 49999"/>
            </a:avLst>
          </a:prstGeom>
          <a:noFill/>
          <a:ln w="28575" cap="flat" cmpd="sng">
            <a:solidFill>
              <a:srgbClr val="FF0000"/>
            </a:solidFill>
            <a:prstDash val="solid"/>
            <a:round/>
            <a:headEnd type="none" w="lg" len="lg"/>
            <a:tailEnd type="stealth" w="lg" len="lg"/>
          </a:ln>
        </p:spPr>
      </p:cxnSp>
      <p:sp>
        <p:nvSpPr>
          <p:cNvPr id="3101" name="Shape 3101"/>
          <p:cNvSpPr txBox="1"/>
          <p:nvPr/>
        </p:nvSpPr>
        <p:spPr>
          <a:xfrm>
            <a:off x="6218255" y="971300"/>
            <a:ext cx="1917900" cy="520800"/>
          </a:xfrm>
          <a:prstGeom prst="rect">
            <a:avLst/>
          </a:prstGeom>
          <a:noFill/>
          <a:ln>
            <a:noFill/>
          </a:ln>
        </p:spPr>
        <p:txBody>
          <a:bodyPr lIns="91425" tIns="91425" rIns="91425" bIns="91425" anchor="t" anchorCtr="0">
            <a:noAutofit/>
          </a:bodyPr>
          <a:lstStyle/>
          <a:p>
            <a:pPr>
              <a:buClrTx/>
              <a:buFontTx/>
              <a:buNone/>
            </a:pPr>
            <a:r>
              <a:rPr lang="en" sz="1800" b="1">
                <a:solidFill>
                  <a:srgbClr val="FF0000"/>
                </a:solidFill>
              </a:rPr>
              <a:t>Very delayed</a:t>
            </a:r>
          </a:p>
        </p:txBody>
      </p:sp>
      <p:sp>
        <p:nvSpPr>
          <p:cNvPr id="3103" name="Shape 310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34</a:t>
            </a:fld>
            <a:endParaRPr lang="en"/>
          </a:p>
        </p:txBody>
      </p:sp>
      <p:cxnSp>
        <p:nvCxnSpPr>
          <p:cNvPr id="3104" name="Shape 3104"/>
          <p:cNvCxnSpPr/>
          <p:nvPr/>
        </p:nvCxnSpPr>
        <p:spPr>
          <a:xfrm>
            <a:off x="2633050" y="1125100"/>
            <a:ext cx="19800" cy="3560400"/>
          </a:xfrm>
          <a:prstGeom prst="straightConnector1">
            <a:avLst/>
          </a:prstGeom>
          <a:noFill/>
          <a:ln w="76200" cap="flat" cmpd="sng">
            <a:solidFill>
              <a:srgbClr val="76A7FA"/>
            </a:solidFill>
            <a:prstDash val="solid"/>
            <a:round/>
            <a:headEnd type="triangle" w="lg" len="lg"/>
            <a:tailEnd type="none" w="lg" len="lg"/>
          </a:ln>
        </p:spPr>
      </p:cxnSp>
      <p:cxnSp>
        <p:nvCxnSpPr>
          <p:cNvPr id="3105" name="Shape 3105"/>
          <p:cNvCxnSpPr/>
          <p:nvPr/>
        </p:nvCxnSpPr>
        <p:spPr>
          <a:xfrm flipH="1">
            <a:off x="2636225" y="4632700"/>
            <a:ext cx="3696000" cy="24900"/>
          </a:xfrm>
          <a:prstGeom prst="straightConnector1">
            <a:avLst/>
          </a:prstGeom>
          <a:noFill/>
          <a:ln w="76200" cap="flat" cmpd="sng">
            <a:solidFill>
              <a:srgbClr val="FBCB43"/>
            </a:solidFill>
            <a:prstDash val="solid"/>
            <a:round/>
            <a:headEnd type="triangle" w="lg" len="lg"/>
            <a:tailEnd type="none" w="lg" len="lg"/>
          </a:ln>
        </p:spPr>
      </p:cxnSp>
      <p:sp>
        <p:nvSpPr>
          <p:cNvPr id="3106" name="Shape 3106"/>
          <p:cNvSpPr txBox="1"/>
          <p:nvPr/>
        </p:nvSpPr>
        <p:spPr>
          <a:xfrm rot="-5400000">
            <a:off x="1128613" y="3075553"/>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3107" name="Shape 3107"/>
          <p:cNvSpPr txBox="1"/>
          <p:nvPr/>
        </p:nvSpPr>
        <p:spPr>
          <a:xfrm>
            <a:off x="3282168" y="4716770"/>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cxnSp>
        <p:nvCxnSpPr>
          <p:cNvPr id="3108" name="Shape 3108"/>
          <p:cNvCxnSpPr/>
          <p:nvPr/>
        </p:nvCxnSpPr>
        <p:spPr>
          <a:xfrm flipH="1">
            <a:off x="2652692" y="1492103"/>
            <a:ext cx="3160500" cy="3182700"/>
          </a:xfrm>
          <a:prstGeom prst="straightConnector1">
            <a:avLst/>
          </a:prstGeom>
          <a:noFill/>
          <a:ln w="38100" cap="flat" cmpd="sng">
            <a:solidFill>
              <a:srgbClr val="4D4D4D"/>
            </a:solidFill>
            <a:prstDash val="dash"/>
            <a:round/>
            <a:headEnd type="none" w="lg" len="lg"/>
            <a:tailEnd type="none" w="lg" len="lg"/>
          </a:ln>
        </p:spPr>
      </p:cxnSp>
      <p:sp>
        <p:nvSpPr>
          <p:cNvPr id="3109" name="Shape 3109"/>
          <p:cNvSpPr/>
          <p:nvPr/>
        </p:nvSpPr>
        <p:spPr>
          <a:xfrm>
            <a:off x="4222012" y="214846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02" name="Shape 3102"/>
          <p:cNvSpPr/>
          <p:nvPr/>
        </p:nvSpPr>
        <p:spPr>
          <a:xfrm>
            <a:off x="3485012" y="1648437"/>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10" name="Shape 3110"/>
          <p:cNvSpPr/>
          <p:nvPr/>
        </p:nvSpPr>
        <p:spPr>
          <a:xfrm>
            <a:off x="4808675" y="185825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11" name="Shape 3111"/>
          <p:cNvSpPr/>
          <p:nvPr/>
        </p:nvSpPr>
        <p:spPr>
          <a:xfrm>
            <a:off x="3708587" y="30421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12" name="Shape 3112"/>
          <p:cNvSpPr/>
          <p:nvPr/>
        </p:nvSpPr>
        <p:spPr>
          <a:xfrm>
            <a:off x="3854987" y="261937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13" name="Shape 3113"/>
          <p:cNvSpPr/>
          <p:nvPr/>
        </p:nvSpPr>
        <p:spPr>
          <a:xfrm>
            <a:off x="2811625" y="366056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Tree>
    <p:extLst>
      <p:ext uri="{BB962C8B-B14F-4D97-AF65-F5344CB8AC3E}">
        <p14:creationId xmlns:p14="http://schemas.microsoft.com/office/powerpoint/2010/main" val="1324575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17"/>
        <p:cNvGrpSpPr/>
        <p:nvPr/>
      </p:nvGrpSpPr>
      <p:grpSpPr>
        <a:xfrm>
          <a:off x="0" y="0"/>
          <a:ext cx="0" cy="0"/>
          <a:chOff x="0" y="0"/>
          <a:chExt cx="0" cy="0"/>
        </a:xfrm>
      </p:grpSpPr>
      <p:sp>
        <p:nvSpPr>
          <p:cNvPr id="3118" name="Shape 3118"/>
          <p:cNvSpPr/>
          <p:nvPr/>
        </p:nvSpPr>
        <p:spPr>
          <a:xfrm>
            <a:off x="2644450" y="1412525"/>
            <a:ext cx="3561600" cy="1629600"/>
          </a:xfrm>
          <a:prstGeom prst="rect">
            <a:avLst/>
          </a:prstGeom>
          <a:solidFill>
            <a:schemeClr val="dk1"/>
          </a:solidFill>
          <a:ln>
            <a:noFill/>
          </a:ln>
        </p:spPr>
        <p:txBody>
          <a:bodyPr lIns="91425" tIns="91425" rIns="91425" bIns="91425" anchor="ctr" anchorCtr="0">
            <a:noAutofit/>
          </a:bodyPr>
          <a:lstStyle/>
          <a:p>
            <a:pPr>
              <a:buClrTx/>
              <a:buFontTx/>
              <a:buNone/>
            </a:pPr>
            <a:endParaRPr/>
          </a:p>
        </p:txBody>
      </p:sp>
      <p:sp>
        <p:nvSpPr>
          <p:cNvPr id="3119" name="Shape 3119"/>
          <p:cNvSpPr/>
          <p:nvPr/>
        </p:nvSpPr>
        <p:spPr>
          <a:xfrm>
            <a:off x="2652700" y="3042125"/>
            <a:ext cx="3561600" cy="1601700"/>
          </a:xfrm>
          <a:prstGeom prst="rect">
            <a:avLst/>
          </a:prstGeom>
          <a:solidFill>
            <a:schemeClr val="accent4"/>
          </a:solidFill>
          <a:ln>
            <a:noFill/>
          </a:ln>
        </p:spPr>
        <p:txBody>
          <a:bodyPr lIns="91425" tIns="91425" rIns="91425" bIns="91425" anchor="ctr" anchorCtr="0">
            <a:noAutofit/>
          </a:bodyPr>
          <a:lstStyle/>
          <a:p>
            <a:pPr>
              <a:buClrTx/>
              <a:buFontTx/>
              <a:buNone/>
            </a:pPr>
            <a:endParaRPr/>
          </a:p>
        </p:txBody>
      </p:sp>
      <p:sp>
        <p:nvSpPr>
          <p:cNvPr id="3120" name="Shape 3120"/>
          <p:cNvSpPr txBox="1"/>
          <p:nvPr/>
        </p:nvSpPr>
        <p:spPr>
          <a:xfrm>
            <a:off x="285875" y="184425"/>
            <a:ext cx="8456700" cy="578700"/>
          </a:xfrm>
          <a:prstGeom prst="rect">
            <a:avLst/>
          </a:prstGeom>
          <a:noFill/>
          <a:ln>
            <a:noFill/>
          </a:ln>
        </p:spPr>
        <p:txBody>
          <a:bodyPr lIns="68575" tIns="34275" rIns="68575" bIns="34275" anchor="t" anchorCtr="0">
            <a:noAutofit/>
          </a:bodyPr>
          <a:lstStyle/>
          <a:p>
            <a:pPr>
              <a:buClrTx/>
              <a:buFontTx/>
              <a:buNone/>
            </a:pPr>
            <a:r>
              <a:rPr lang="en" sz="3600" b="1" dirty="0">
                <a:solidFill>
                  <a:srgbClr val="0000FF"/>
                </a:solidFill>
                <a:latin typeface="PT Sans Narrow"/>
                <a:ea typeface="PT Sans Narrow"/>
                <a:cs typeface="PT Sans Narrow"/>
                <a:sym typeface="PT Sans Narrow"/>
              </a:rPr>
              <a:t>Processing Time windows</a:t>
            </a:r>
          </a:p>
          <a:p>
            <a:pPr>
              <a:buClrTx/>
              <a:buFontTx/>
              <a:buNone/>
            </a:pPr>
            <a:r>
              <a:rPr lang="en" sz="1800" b="1" dirty="0">
                <a:solidFill>
                  <a:srgbClr val="695D46"/>
                </a:solidFill>
              </a:rPr>
              <a:t>(probably are not what you want)</a:t>
            </a:r>
          </a:p>
        </p:txBody>
      </p:sp>
      <p:cxnSp>
        <p:nvCxnSpPr>
          <p:cNvPr id="3121" name="Shape 3121"/>
          <p:cNvCxnSpPr/>
          <p:nvPr/>
        </p:nvCxnSpPr>
        <p:spPr>
          <a:xfrm>
            <a:off x="2633050" y="1125100"/>
            <a:ext cx="19800" cy="3560400"/>
          </a:xfrm>
          <a:prstGeom prst="straightConnector1">
            <a:avLst/>
          </a:prstGeom>
          <a:noFill/>
          <a:ln w="76200" cap="flat" cmpd="sng">
            <a:solidFill>
              <a:srgbClr val="76A7FA"/>
            </a:solidFill>
            <a:prstDash val="solid"/>
            <a:round/>
            <a:headEnd type="triangle" w="lg" len="lg"/>
            <a:tailEnd type="none" w="lg" len="lg"/>
          </a:ln>
        </p:spPr>
      </p:cxnSp>
      <p:cxnSp>
        <p:nvCxnSpPr>
          <p:cNvPr id="3122" name="Shape 3122"/>
          <p:cNvCxnSpPr/>
          <p:nvPr/>
        </p:nvCxnSpPr>
        <p:spPr>
          <a:xfrm flipH="1">
            <a:off x="2636225" y="4632700"/>
            <a:ext cx="3696000" cy="24900"/>
          </a:xfrm>
          <a:prstGeom prst="straightConnector1">
            <a:avLst/>
          </a:prstGeom>
          <a:noFill/>
          <a:ln w="76200" cap="flat" cmpd="sng">
            <a:solidFill>
              <a:srgbClr val="FBCB43"/>
            </a:solidFill>
            <a:prstDash val="solid"/>
            <a:round/>
            <a:headEnd type="triangle" w="lg" len="lg"/>
            <a:tailEnd type="none" w="lg" len="lg"/>
          </a:ln>
        </p:spPr>
      </p:cxnSp>
      <p:sp>
        <p:nvSpPr>
          <p:cNvPr id="3123" name="Shape 3123"/>
          <p:cNvSpPr txBox="1"/>
          <p:nvPr/>
        </p:nvSpPr>
        <p:spPr>
          <a:xfrm rot="-5400000">
            <a:off x="1128613" y="3075553"/>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3124" name="Shape 3124"/>
          <p:cNvSpPr txBox="1"/>
          <p:nvPr/>
        </p:nvSpPr>
        <p:spPr>
          <a:xfrm>
            <a:off x="3282168" y="4716770"/>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3125" name="Shape 312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35</a:t>
            </a:fld>
            <a:endParaRPr lang="en"/>
          </a:p>
        </p:txBody>
      </p:sp>
      <p:cxnSp>
        <p:nvCxnSpPr>
          <p:cNvPr id="3126" name="Shape 3126"/>
          <p:cNvCxnSpPr/>
          <p:nvPr/>
        </p:nvCxnSpPr>
        <p:spPr>
          <a:xfrm flipH="1">
            <a:off x="2652692" y="1492103"/>
            <a:ext cx="3160500" cy="3182700"/>
          </a:xfrm>
          <a:prstGeom prst="straightConnector1">
            <a:avLst/>
          </a:prstGeom>
          <a:noFill/>
          <a:ln w="38100" cap="flat" cmpd="sng">
            <a:solidFill>
              <a:srgbClr val="4D4D4D"/>
            </a:solidFill>
            <a:prstDash val="dash"/>
            <a:round/>
            <a:headEnd type="none" w="lg" len="lg"/>
            <a:tailEnd type="none" w="lg" len="lg"/>
          </a:ln>
        </p:spPr>
      </p:cxnSp>
      <p:sp>
        <p:nvSpPr>
          <p:cNvPr id="3127" name="Shape 3127"/>
          <p:cNvSpPr/>
          <p:nvPr/>
        </p:nvSpPr>
        <p:spPr>
          <a:xfrm>
            <a:off x="5796937" y="1112875"/>
            <a:ext cx="93600" cy="3544500"/>
          </a:xfrm>
          <a:prstGeom prst="rect">
            <a:avLst/>
          </a:prstGeom>
          <a:solidFill>
            <a:srgbClr val="000000">
              <a:alpha val="26920"/>
            </a:srgbClr>
          </a:solidFill>
          <a:ln>
            <a:noFill/>
          </a:ln>
        </p:spPr>
        <p:txBody>
          <a:bodyPr lIns="91425" tIns="91425" rIns="91425" bIns="91425" anchor="ctr" anchorCtr="0">
            <a:noAutofit/>
          </a:bodyPr>
          <a:lstStyle/>
          <a:p>
            <a:pPr>
              <a:buClrTx/>
              <a:buFontTx/>
              <a:buNone/>
            </a:pPr>
            <a:endParaRPr/>
          </a:p>
        </p:txBody>
      </p:sp>
      <p:sp>
        <p:nvSpPr>
          <p:cNvPr id="3128" name="Shape 3128"/>
          <p:cNvSpPr/>
          <p:nvPr/>
        </p:nvSpPr>
        <p:spPr>
          <a:xfrm>
            <a:off x="4178025" y="1112875"/>
            <a:ext cx="93600" cy="3544500"/>
          </a:xfrm>
          <a:prstGeom prst="rect">
            <a:avLst/>
          </a:prstGeom>
          <a:solidFill>
            <a:srgbClr val="000000">
              <a:alpha val="26920"/>
            </a:srgbClr>
          </a:solidFill>
          <a:ln>
            <a:noFill/>
          </a:ln>
        </p:spPr>
        <p:txBody>
          <a:bodyPr lIns="91425" tIns="91425" rIns="91425" bIns="91425" anchor="ctr" anchorCtr="0">
            <a:noAutofit/>
          </a:bodyPr>
          <a:lstStyle/>
          <a:p>
            <a:pPr>
              <a:buClrTx/>
              <a:buFontTx/>
              <a:buNone/>
            </a:pPr>
            <a:endParaRPr/>
          </a:p>
        </p:txBody>
      </p:sp>
      <p:sp>
        <p:nvSpPr>
          <p:cNvPr id="3129" name="Shape 3129"/>
          <p:cNvSpPr/>
          <p:nvPr/>
        </p:nvSpPr>
        <p:spPr>
          <a:xfrm>
            <a:off x="4222012" y="214846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30" name="Shape 3130"/>
          <p:cNvSpPr/>
          <p:nvPr/>
        </p:nvSpPr>
        <p:spPr>
          <a:xfrm>
            <a:off x="3485012" y="1648437"/>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31" name="Shape 3131"/>
          <p:cNvSpPr/>
          <p:nvPr/>
        </p:nvSpPr>
        <p:spPr>
          <a:xfrm>
            <a:off x="4808675" y="185825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32" name="Shape 3132"/>
          <p:cNvSpPr/>
          <p:nvPr/>
        </p:nvSpPr>
        <p:spPr>
          <a:xfrm>
            <a:off x="3708587" y="30421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33" name="Shape 3133"/>
          <p:cNvSpPr/>
          <p:nvPr/>
        </p:nvSpPr>
        <p:spPr>
          <a:xfrm>
            <a:off x="3854987" y="261937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34" name="Shape 3134"/>
          <p:cNvSpPr/>
          <p:nvPr/>
        </p:nvSpPr>
        <p:spPr>
          <a:xfrm>
            <a:off x="2811625" y="366056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Tree>
    <p:extLst>
      <p:ext uri="{BB962C8B-B14F-4D97-AF65-F5344CB8AC3E}">
        <p14:creationId xmlns:p14="http://schemas.microsoft.com/office/powerpoint/2010/main" val="281928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9"/>
                                        </p:tgtEl>
                                        <p:attrNameLst>
                                          <p:attrName>style.visibility</p:attrName>
                                        </p:attrNameLst>
                                      </p:cBhvr>
                                      <p:to>
                                        <p:strVal val="visible"/>
                                      </p:to>
                                    </p:set>
                                    <p:animEffect transition="in" filter="fade">
                                      <p:cBhvr>
                                        <p:cTn id="7" dur="1000"/>
                                        <p:tgtEl>
                                          <p:spTgt spid="3119"/>
                                        </p:tgtEl>
                                      </p:cBhvr>
                                    </p:animEffect>
                                  </p:childTnLst>
                                </p:cTn>
                              </p:par>
                              <p:par>
                                <p:cTn id="8" presetID="10" presetClass="entr" presetSubtype="0" fill="hold" nodeType="withEffect">
                                  <p:stCondLst>
                                    <p:cond delay="0"/>
                                  </p:stCondLst>
                                  <p:childTnLst>
                                    <p:set>
                                      <p:cBhvr>
                                        <p:cTn id="9" dur="1" fill="hold">
                                          <p:stCondLst>
                                            <p:cond delay="0"/>
                                          </p:stCondLst>
                                        </p:cTn>
                                        <p:tgtEl>
                                          <p:spTgt spid="3118"/>
                                        </p:tgtEl>
                                        <p:attrNameLst>
                                          <p:attrName>style.visibility</p:attrName>
                                        </p:attrNameLst>
                                      </p:cBhvr>
                                      <p:to>
                                        <p:strVal val="visible"/>
                                      </p:to>
                                    </p:set>
                                    <p:animEffect transition="in" filter="fade">
                                      <p:cBhvr>
                                        <p:cTn id="10" dur="1000"/>
                                        <p:tgtEl>
                                          <p:spTgt spid="31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28"/>
                                        </p:tgtEl>
                                        <p:attrNameLst>
                                          <p:attrName>style.visibility</p:attrName>
                                        </p:attrNameLst>
                                      </p:cBhvr>
                                      <p:to>
                                        <p:strVal val="visible"/>
                                      </p:to>
                                    </p:set>
                                    <p:animEffect transition="in" filter="fade">
                                      <p:cBhvr>
                                        <p:cTn id="15" dur="1000"/>
                                        <p:tgtEl>
                                          <p:spTgt spid="3128"/>
                                        </p:tgtEl>
                                      </p:cBhvr>
                                    </p:animEffect>
                                  </p:childTnLst>
                                </p:cTn>
                              </p:par>
                              <p:par>
                                <p:cTn id="16" presetID="10" presetClass="entr" presetSubtype="0" fill="hold" nodeType="withEffect">
                                  <p:stCondLst>
                                    <p:cond delay="0"/>
                                  </p:stCondLst>
                                  <p:childTnLst>
                                    <p:set>
                                      <p:cBhvr>
                                        <p:cTn id="17" dur="1" fill="hold">
                                          <p:stCondLst>
                                            <p:cond delay="0"/>
                                          </p:stCondLst>
                                        </p:cTn>
                                        <p:tgtEl>
                                          <p:spTgt spid="3127"/>
                                        </p:tgtEl>
                                        <p:attrNameLst>
                                          <p:attrName>style.visibility</p:attrName>
                                        </p:attrNameLst>
                                      </p:cBhvr>
                                      <p:to>
                                        <p:strVal val="visible"/>
                                      </p:to>
                                    </p:set>
                                    <p:animEffect transition="in" filter="fade">
                                      <p:cBhvr>
                                        <p:cTn id="18" dur="1000"/>
                                        <p:tgtEl>
                                          <p:spTgt spid="3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38"/>
        <p:cNvGrpSpPr/>
        <p:nvPr/>
      </p:nvGrpSpPr>
      <p:grpSpPr>
        <a:xfrm>
          <a:off x="0" y="0"/>
          <a:ext cx="0" cy="0"/>
          <a:chOff x="0" y="0"/>
          <a:chExt cx="0" cy="0"/>
        </a:xfrm>
      </p:grpSpPr>
      <p:sp>
        <p:nvSpPr>
          <p:cNvPr id="3139" name="Shape 3139"/>
          <p:cNvSpPr/>
          <p:nvPr/>
        </p:nvSpPr>
        <p:spPr>
          <a:xfrm rot="5400000">
            <a:off x="3256025" y="2090500"/>
            <a:ext cx="3561600" cy="1629600"/>
          </a:xfrm>
          <a:prstGeom prst="rect">
            <a:avLst/>
          </a:prstGeom>
          <a:solidFill>
            <a:schemeClr val="dk1"/>
          </a:solidFill>
          <a:ln>
            <a:noFill/>
          </a:ln>
        </p:spPr>
        <p:txBody>
          <a:bodyPr lIns="91425" tIns="91425" rIns="91425" bIns="91425" anchor="ctr" anchorCtr="0">
            <a:noAutofit/>
          </a:bodyPr>
          <a:lstStyle/>
          <a:p>
            <a:pPr>
              <a:buClrTx/>
              <a:buFontTx/>
              <a:buNone/>
            </a:pPr>
            <a:endParaRPr/>
          </a:p>
        </p:txBody>
      </p:sp>
      <p:sp>
        <p:nvSpPr>
          <p:cNvPr id="3140" name="Shape 3140"/>
          <p:cNvSpPr/>
          <p:nvPr/>
        </p:nvSpPr>
        <p:spPr>
          <a:xfrm rot="5400000">
            <a:off x="1653100" y="2104450"/>
            <a:ext cx="3561600" cy="1601700"/>
          </a:xfrm>
          <a:prstGeom prst="rect">
            <a:avLst/>
          </a:prstGeom>
          <a:solidFill>
            <a:schemeClr val="accent4"/>
          </a:solidFill>
          <a:ln>
            <a:noFill/>
          </a:ln>
        </p:spPr>
        <p:txBody>
          <a:bodyPr lIns="91425" tIns="91425" rIns="91425" bIns="91425" anchor="ctr" anchorCtr="0">
            <a:noAutofit/>
          </a:bodyPr>
          <a:lstStyle/>
          <a:p>
            <a:pPr>
              <a:buClrTx/>
              <a:buFontTx/>
              <a:buNone/>
            </a:pPr>
            <a:endParaRPr/>
          </a:p>
        </p:txBody>
      </p:sp>
      <p:sp>
        <p:nvSpPr>
          <p:cNvPr id="3141" name="Shape 3141"/>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Event Time Windows</a:t>
            </a:r>
          </a:p>
        </p:txBody>
      </p:sp>
      <p:sp>
        <p:nvSpPr>
          <p:cNvPr id="3142" name="Shape 31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36</a:t>
            </a:fld>
            <a:endParaRPr lang="en"/>
          </a:p>
        </p:txBody>
      </p:sp>
      <p:sp>
        <p:nvSpPr>
          <p:cNvPr id="3143" name="Shape 3143"/>
          <p:cNvSpPr/>
          <p:nvPr/>
        </p:nvSpPr>
        <p:spPr>
          <a:xfrm>
            <a:off x="3587625" y="1859600"/>
            <a:ext cx="93600" cy="1800900"/>
          </a:xfrm>
          <a:prstGeom prst="rect">
            <a:avLst/>
          </a:prstGeom>
          <a:solidFill>
            <a:srgbClr val="FF0000">
              <a:alpha val="46540"/>
            </a:srgbClr>
          </a:solidFill>
          <a:ln>
            <a:noFill/>
          </a:ln>
        </p:spPr>
        <p:txBody>
          <a:bodyPr lIns="91425" tIns="91425" rIns="91425" bIns="91425" anchor="ctr" anchorCtr="0">
            <a:noAutofit/>
          </a:bodyPr>
          <a:lstStyle/>
          <a:p>
            <a:pPr>
              <a:buClrTx/>
              <a:buFontTx/>
              <a:buNone/>
            </a:pPr>
            <a:endParaRPr/>
          </a:p>
        </p:txBody>
      </p:sp>
      <p:cxnSp>
        <p:nvCxnSpPr>
          <p:cNvPr id="3144" name="Shape 3144"/>
          <p:cNvCxnSpPr/>
          <p:nvPr/>
        </p:nvCxnSpPr>
        <p:spPr>
          <a:xfrm>
            <a:off x="2633050" y="1125100"/>
            <a:ext cx="19800" cy="3560400"/>
          </a:xfrm>
          <a:prstGeom prst="straightConnector1">
            <a:avLst/>
          </a:prstGeom>
          <a:noFill/>
          <a:ln w="76200" cap="flat" cmpd="sng">
            <a:solidFill>
              <a:srgbClr val="76A7FA"/>
            </a:solidFill>
            <a:prstDash val="solid"/>
            <a:round/>
            <a:headEnd type="triangle" w="lg" len="lg"/>
            <a:tailEnd type="none" w="lg" len="lg"/>
          </a:ln>
        </p:spPr>
      </p:cxnSp>
      <p:cxnSp>
        <p:nvCxnSpPr>
          <p:cNvPr id="3145" name="Shape 3145"/>
          <p:cNvCxnSpPr/>
          <p:nvPr/>
        </p:nvCxnSpPr>
        <p:spPr>
          <a:xfrm flipH="1">
            <a:off x="2636225" y="4632700"/>
            <a:ext cx="3696000" cy="24900"/>
          </a:xfrm>
          <a:prstGeom prst="straightConnector1">
            <a:avLst/>
          </a:prstGeom>
          <a:noFill/>
          <a:ln w="76200" cap="flat" cmpd="sng">
            <a:solidFill>
              <a:srgbClr val="FBCB43"/>
            </a:solidFill>
            <a:prstDash val="solid"/>
            <a:round/>
            <a:headEnd type="triangle" w="lg" len="lg"/>
            <a:tailEnd type="none" w="lg" len="lg"/>
          </a:ln>
        </p:spPr>
      </p:cxnSp>
      <p:sp>
        <p:nvSpPr>
          <p:cNvPr id="3146" name="Shape 3146"/>
          <p:cNvSpPr txBox="1"/>
          <p:nvPr/>
        </p:nvSpPr>
        <p:spPr>
          <a:xfrm rot="-5400000">
            <a:off x="1128613" y="3075553"/>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3147" name="Shape 3147"/>
          <p:cNvSpPr txBox="1"/>
          <p:nvPr/>
        </p:nvSpPr>
        <p:spPr>
          <a:xfrm>
            <a:off x="3282168" y="4716770"/>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cxnSp>
        <p:nvCxnSpPr>
          <p:cNvPr id="3148" name="Shape 3148"/>
          <p:cNvCxnSpPr/>
          <p:nvPr/>
        </p:nvCxnSpPr>
        <p:spPr>
          <a:xfrm flipH="1">
            <a:off x="2652692" y="1492103"/>
            <a:ext cx="3160500" cy="3182700"/>
          </a:xfrm>
          <a:prstGeom prst="straightConnector1">
            <a:avLst/>
          </a:prstGeom>
          <a:noFill/>
          <a:ln w="38100" cap="flat" cmpd="sng">
            <a:solidFill>
              <a:srgbClr val="4D4D4D"/>
            </a:solidFill>
            <a:prstDash val="dash"/>
            <a:round/>
            <a:headEnd type="none" w="lg" len="lg"/>
            <a:tailEnd type="none" w="lg" len="lg"/>
          </a:ln>
        </p:spPr>
      </p:cxnSp>
      <p:sp>
        <p:nvSpPr>
          <p:cNvPr id="3149" name="Shape 3149"/>
          <p:cNvSpPr/>
          <p:nvPr/>
        </p:nvSpPr>
        <p:spPr>
          <a:xfrm>
            <a:off x="4222012" y="214846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50" name="Shape 3150"/>
          <p:cNvSpPr/>
          <p:nvPr/>
        </p:nvSpPr>
        <p:spPr>
          <a:xfrm>
            <a:off x="3485012" y="1648437"/>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51" name="Shape 3151"/>
          <p:cNvSpPr/>
          <p:nvPr/>
        </p:nvSpPr>
        <p:spPr>
          <a:xfrm>
            <a:off x="4808675" y="185825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52" name="Shape 3152"/>
          <p:cNvSpPr/>
          <p:nvPr/>
        </p:nvSpPr>
        <p:spPr>
          <a:xfrm>
            <a:off x="3708587" y="30421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53" name="Shape 3153"/>
          <p:cNvSpPr/>
          <p:nvPr/>
        </p:nvSpPr>
        <p:spPr>
          <a:xfrm>
            <a:off x="3854987" y="261937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54" name="Shape 3154"/>
          <p:cNvSpPr/>
          <p:nvPr/>
        </p:nvSpPr>
        <p:spPr>
          <a:xfrm>
            <a:off x="2811625" y="366056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Tree>
    <p:extLst>
      <p:ext uri="{BB962C8B-B14F-4D97-AF65-F5344CB8AC3E}">
        <p14:creationId xmlns:p14="http://schemas.microsoft.com/office/powerpoint/2010/main" val="345008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40"/>
                                        </p:tgtEl>
                                        <p:attrNameLst>
                                          <p:attrName>style.visibility</p:attrName>
                                        </p:attrNameLst>
                                      </p:cBhvr>
                                      <p:to>
                                        <p:strVal val="visible"/>
                                      </p:to>
                                    </p:set>
                                    <p:animEffect transition="in" filter="fade">
                                      <p:cBhvr>
                                        <p:cTn id="7" dur="1000"/>
                                        <p:tgtEl>
                                          <p:spTgt spid="3140"/>
                                        </p:tgtEl>
                                      </p:cBhvr>
                                    </p:animEffect>
                                  </p:childTnLst>
                                </p:cTn>
                              </p:par>
                              <p:par>
                                <p:cTn id="8" presetID="10" presetClass="entr" presetSubtype="0" fill="hold" nodeType="withEffect">
                                  <p:stCondLst>
                                    <p:cond delay="0"/>
                                  </p:stCondLst>
                                  <p:childTnLst>
                                    <p:set>
                                      <p:cBhvr>
                                        <p:cTn id="9" dur="1" fill="hold">
                                          <p:stCondLst>
                                            <p:cond delay="0"/>
                                          </p:stCondLst>
                                        </p:cTn>
                                        <p:tgtEl>
                                          <p:spTgt spid="3139"/>
                                        </p:tgtEl>
                                        <p:attrNameLst>
                                          <p:attrName>style.visibility</p:attrName>
                                        </p:attrNameLst>
                                      </p:cBhvr>
                                      <p:to>
                                        <p:strVal val="visible"/>
                                      </p:to>
                                    </p:set>
                                    <p:animEffect transition="in" filter="fade">
                                      <p:cBhvr>
                                        <p:cTn id="10" dur="1000"/>
                                        <p:tgtEl>
                                          <p:spTgt spid="31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43"/>
                                        </p:tgtEl>
                                        <p:attrNameLst>
                                          <p:attrName>style.visibility</p:attrName>
                                        </p:attrNameLst>
                                      </p:cBhvr>
                                      <p:to>
                                        <p:strVal val="visible"/>
                                      </p:to>
                                    </p:set>
                                    <p:animEffect transition="in" filter="fade">
                                      <p:cBhvr>
                                        <p:cTn id="15" dur="1000"/>
                                        <p:tgtEl>
                                          <p:spTgt spid="3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58"/>
        <p:cNvGrpSpPr/>
        <p:nvPr/>
      </p:nvGrpSpPr>
      <p:grpSpPr>
        <a:xfrm>
          <a:off x="0" y="0"/>
          <a:ext cx="0" cy="0"/>
          <a:chOff x="0" y="0"/>
          <a:chExt cx="0" cy="0"/>
        </a:xfrm>
      </p:grpSpPr>
      <p:grpSp>
        <p:nvGrpSpPr>
          <p:cNvPr id="3159" name="Shape 3159"/>
          <p:cNvGrpSpPr/>
          <p:nvPr/>
        </p:nvGrpSpPr>
        <p:grpSpPr>
          <a:xfrm>
            <a:off x="153010" y="1152415"/>
            <a:ext cx="5708386" cy="1386459"/>
            <a:chOff x="153035" y="1274890"/>
            <a:chExt cx="5708386" cy="1386459"/>
          </a:xfrm>
        </p:grpSpPr>
        <p:sp>
          <p:nvSpPr>
            <p:cNvPr id="3160" name="Shape 3160"/>
            <p:cNvSpPr txBox="1"/>
            <p:nvPr/>
          </p:nvSpPr>
          <p:spPr>
            <a:xfrm>
              <a:off x="196822" y="1641950"/>
              <a:ext cx="5664600" cy="1019400"/>
            </a:xfrm>
            <a:prstGeom prst="rect">
              <a:avLst/>
            </a:prstGeom>
            <a:noFill/>
            <a:ln w="28575" cap="flat" cmpd="sng">
              <a:solidFill>
                <a:schemeClr val="lt2"/>
              </a:solidFill>
              <a:prstDash val="solid"/>
              <a:round/>
              <a:headEnd type="none" w="med" len="med"/>
              <a:tailEnd type="none" w="med" len="med"/>
            </a:ln>
          </p:spPr>
          <p:txBody>
            <a:bodyPr lIns="91425" tIns="91425" rIns="91425" bIns="91425" anchor="ctr" anchorCtr="0">
              <a:noAutofit/>
            </a:bodyPr>
            <a:lstStyle/>
            <a:p>
              <a:pPr marR="177800">
                <a:lnSpc>
                  <a:spcPct val="115000"/>
                </a:lnSpc>
                <a:buClrTx/>
                <a:buFontTx/>
                <a:buNone/>
              </a:pPr>
              <a:r>
                <a:rPr lang="en">
                  <a:latin typeface="Consolas"/>
                  <a:ea typeface="Consolas"/>
                  <a:cs typeface="Consolas"/>
                  <a:sym typeface="Consolas"/>
                </a:rPr>
                <a:t>input | </a:t>
              </a:r>
              <a:r>
                <a:rPr lang="en" sz="2200" b="1">
                  <a:solidFill>
                    <a:srgbClr val="4285F4"/>
                  </a:solidFill>
                  <a:latin typeface="Consolas"/>
                  <a:ea typeface="Consolas"/>
                  <a:cs typeface="Consolas"/>
                  <a:sym typeface="Consolas"/>
                </a:rPr>
                <a:t>WindowInto(FixedWindows(3600)</a:t>
              </a:r>
            </a:p>
            <a:p>
              <a:pPr marR="177800">
                <a:lnSpc>
                  <a:spcPct val="115000"/>
                </a:lnSpc>
                <a:buClrTx/>
                <a:buFontTx/>
                <a:buNone/>
              </a:pPr>
              <a:r>
                <a:rPr lang="en">
                  <a:latin typeface="Consolas"/>
                  <a:ea typeface="Consolas"/>
                  <a:cs typeface="Consolas"/>
                  <a:sym typeface="Consolas"/>
                </a:rPr>
                <a:t>      | </a:t>
              </a:r>
              <a:r>
                <a:rPr lang="en">
                  <a:solidFill>
                    <a:srgbClr val="FBB405"/>
                  </a:solidFill>
                  <a:latin typeface="Consolas"/>
                  <a:ea typeface="Consolas"/>
                  <a:cs typeface="Consolas"/>
                  <a:sym typeface="Consolas"/>
                </a:rPr>
                <a:t>Sum.PerKey()</a:t>
              </a:r>
            </a:p>
            <a:p>
              <a:pPr marR="177800">
                <a:lnSpc>
                  <a:spcPct val="115000"/>
                </a:lnSpc>
                <a:buClrTx/>
                <a:buFontTx/>
                <a:buNone/>
              </a:pPr>
              <a:r>
                <a:rPr lang="en">
                  <a:latin typeface="Consolas"/>
                  <a:ea typeface="Consolas"/>
                  <a:cs typeface="Consolas"/>
                  <a:sym typeface="Consolas"/>
                </a:rPr>
                <a:t>      | Write(BigQuerySink(...))</a:t>
              </a:r>
            </a:p>
          </p:txBody>
        </p:sp>
        <p:sp>
          <p:nvSpPr>
            <p:cNvPr id="3161" name="Shape 3161"/>
            <p:cNvSpPr txBox="1"/>
            <p:nvPr/>
          </p:nvSpPr>
          <p:spPr>
            <a:xfrm>
              <a:off x="153035" y="1274890"/>
              <a:ext cx="4469700" cy="285300"/>
            </a:xfrm>
            <a:prstGeom prst="rect">
              <a:avLst/>
            </a:prstGeom>
            <a:noFill/>
            <a:ln>
              <a:noFill/>
            </a:ln>
          </p:spPr>
          <p:txBody>
            <a:bodyPr lIns="91425" tIns="91425" rIns="91425" bIns="91425" anchor="t" anchorCtr="0">
              <a:noAutofit/>
            </a:bodyPr>
            <a:lstStyle/>
            <a:p>
              <a:pPr>
                <a:buClrTx/>
                <a:buFontTx/>
                <a:buNone/>
              </a:pPr>
              <a:r>
                <a:rPr lang="en" sz="1800" b="1">
                  <a:solidFill>
                    <a:srgbClr val="B3A77D"/>
                  </a:solidFill>
                  <a:latin typeface="Open Sans"/>
                  <a:ea typeface="Open Sans"/>
                  <a:cs typeface="Open Sans"/>
                  <a:sym typeface="Open Sans"/>
                </a:rPr>
                <a:t>Python</a:t>
              </a:r>
            </a:p>
          </p:txBody>
        </p:sp>
      </p:grpSp>
      <p:sp>
        <p:nvSpPr>
          <p:cNvPr id="3162" name="Shape 3162"/>
          <p:cNvSpPr/>
          <p:nvPr/>
        </p:nvSpPr>
        <p:spPr>
          <a:xfrm flipH="1">
            <a:off x="6248400" y="4038600"/>
            <a:ext cx="2362200" cy="6096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163" name="Shape 3163"/>
          <p:cNvSpPr/>
          <p:nvPr/>
        </p:nvSpPr>
        <p:spPr>
          <a:xfrm>
            <a:off x="6330600" y="41148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64" name="Shape 3164"/>
          <p:cNvSpPr/>
          <p:nvPr/>
        </p:nvSpPr>
        <p:spPr>
          <a:xfrm>
            <a:off x="6400800" y="41910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65" name="Shape 3165"/>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rtl="0">
              <a:spcBef>
                <a:spcPts val="0"/>
              </a:spcBef>
              <a:buClr>
                <a:schemeClr val="dk1"/>
              </a:buClr>
              <a:buSzPct val="30555"/>
              <a:buFont typeface="Arial"/>
              <a:buNone/>
            </a:pPr>
            <a:r>
              <a:rPr lang="en"/>
              <a:t>The Beam Model: </a:t>
            </a:r>
            <a:r>
              <a:rPr lang="en">
                <a:solidFill>
                  <a:srgbClr val="4285F4"/>
                </a:solidFill>
              </a:rPr>
              <a:t>Where</a:t>
            </a:r>
            <a:r>
              <a:rPr lang="en"/>
              <a:t> in Event Time?</a:t>
            </a:r>
          </a:p>
          <a:p>
            <a:pPr lvl="0" rtl="0">
              <a:spcBef>
                <a:spcPts val="0"/>
              </a:spcBef>
              <a:buNone/>
            </a:pPr>
            <a:endParaRPr sz="2400" b="1">
              <a:solidFill>
                <a:schemeClr val="accent1"/>
              </a:solidFill>
            </a:endParaRPr>
          </a:p>
        </p:txBody>
      </p:sp>
      <p:cxnSp>
        <p:nvCxnSpPr>
          <p:cNvPr id="3166" name="Shape 3166"/>
          <p:cNvCxnSpPr>
            <a:stCxn id="3167" idx="2"/>
            <a:endCxn id="3168" idx="0"/>
          </p:cNvCxnSpPr>
          <p:nvPr/>
        </p:nvCxnSpPr>
        <p:spPr>
          <a:xfrm flipH="1">
            <a:off x="7429500" y="1676400"/>
            <a:ext cx="38100" cy="1676400"/>
          </a:xfrm>
          <a:prstGeom prst="straightConnector1">
            <a:avLst/>
          </a:prstGeom>
          <a:noFill/>
          <a:ln w="28575" cap="flat" cmpd="sng">
            <a:solidFill>
              <a:srgbClr val="000000"/>
            </a:solidFill>
            <a:prstDash val="solid"/>
            <a:round/>
            <a:headEnd type="none" w="lg" len="lg"/>
            <a:tailEnd type="triangle" w="lg" len="lg"/>
          </a:ln>
        </p:spPr>
      </p:cxnSp>
      <p:sp>
        <p:nvSpPr>
          <p:cNvPr id="3168" name="Shape 3168"/>
          <p:cNvSpPr/>
          <p:nvPr/>
        </p:nvSpPr>
        <p:spPr>
          <a:xfrm>
            <a:off x="6321600" y="3352800"/>
            <a:ext cx="2215800" cy="457200"/>
          </a:xfrm>
          <a:prstGeom prst="roundRect">
            <a:avLst>
              <a:gd name="adj" fmla="val 0"/>
            </a:avLst>
          </a:prstGeom>
          <a:solidFill>
            <a:srgbClr val="FBB405"/>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800" b="1">
                <a:latin typeface="Open Sans"/>
                <a:ea typeface="Open Sans"/>
                <a:cs typeface="Open Sans"/>
                <a:sym typeface="Open Sans"/>
              </a:rPr>
              <a:t>Sum Per Key</a:t>
            </a:r>
          </a:p>
        </p:txBody>
      </p:sp>
      <p:cxnSp>
        <p:nvCxnSpPr>
          <p:cNvPr id="3169" name="Shape 3169"/>
          <p:cNvCxnSpPr>
            <a:stCxn id="3168" idx="2"/>
          </p:cNvCxnSpPr>
          <p:nvPr/>
        </p:nvCxnSpPr>
        <p:spPr>
          <a:xfrm>
            <a:off x="7429500" y="3810000"/>
            <a:ext cx="0" cy="585000"/>
          </a:xfrm>
          <a:prstGeom prst="straightConnector1">
            <a:avLst/>
          </a:prstGeom>
          <a:noFill/>
          <a:ln w="28575" cap="flat" cmpd="sng">
            <a:solidFill>
              <a:srgbClr val="000000"/>
            </a:solidFill>
            <a:prstDash val="solid"/>
            <a:round/>
            <a:headEnd type="none" w="lg" len="lg"/>
            <a:tailEnd type="triangle" w="lg" len="lg"/>
          </a:ln>
        </p:spPr>
      </p:cxnSp>
      <p:sp>
        <p:nvSpPr>
          <p:cNvPr id="3167" name="Shape 3167"/>
          <p:cNvSpPr/>
          <p:nvPr/>
        </p:nvSpPr>
        <p:spPr>
          <a:xfrm>
            <a:off x="6096000" y="1239300"/>
            <a:ext cx="2743200" cy="437100"/>
          </a:xfrm>
          <a:prstGeom prst="roundRect">
            <a:avLst>
              <a:gd name="adj" fmla="val 0"/>
            </a:avLst>
          </a:prstGeom>
          <a:solidFill>
            <a:srgbClr val="4285F4"/>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800" b="1">
                <a:solidFill>
                  <a:srgbClr val="FFFFFF"/>
                </a:solidFill>
                <a:latin typeface="Open Sans"/>
                <a:ea typeface="Open Sans"/>
                <a:cs typeface="Open Sans"/>
                <a:sym typeface="Open Sans"/>
              </a:rPr>
              <a:t>Window Into</a:t>
            </a:r>
          </a:p>
        </p:txBody>
      </p:sp>
      <p:cxnSp>
        <p:nvCxnSpPr>
          <p:cNvPr id="3170" name="Shape 3170"/>
          <p:cNvCxnSpPr>
            <a:endCxn id="3167" idx="0"/>
          </p:cNvCxnSpPr>
          <p:nvPr/>
        </p:nvCxnSpPr>
        <p:spPr>
          <a:xfrm>
            <a:off x="7467600" y="553500"/>
            <a:ext cx="0" cy="685800"/>
          </a:xfrm>
          <a:prstGeom prst="straightConnector1">
            <a:avLst/>
          </a:prstGeom>
          <a:noFill/>
          <a:ln w="28575" cap="flat" cmpd="sng">
            <a:solidFill>
              <a:srgbClr val="000000"/>
            </a:solidFill>
            <a:prstDash val="solid"/>
            <a:round/>
            <a:headEnd type="none" w="lg" len="lg"/>
            <a:tailEnd type="triangle" w="lg" len="lg"/>
          </a:ln>
        </p:spPr>
      </p:cxnSp>
      <p:sp>
        <p:nvSpPr>
          <p:cNvPr id="3171" name="Shape 3171"/>
          <p:cNvSpPr/>
          <p:nvPr/>
        </p:nvSpPr>
        <p:spPr>
          <a:xfrm>
            <a:off x="7772400" y="9144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72" name="Shape 3172"/>
          <p:cNvSpPr/>
          <p:nvPr/>
        </p:nvSpPr>
        <p:spPr>
          <a:xfrm>
            <a:off x="8072200" y="-7623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73" name="Shape 3173"/>
          <p:cNvSpPr/>
          <p:nvPr/>
        </p:nvSpPr>
        <p:spPr>
          <a:xfrm>
            <a:off x="7848600" y="-11430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74" name="Shape 3174"/>
          <p:cNvSpPr/>
          <p:nvPr/>
        </p:nvSpPr>
        <p:spPr>
          <a:xfrm>
            <a:off x="8032662" y="-617512"/>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75" name="Shape 3175"/>
          <p:cNvSpPr/>
          <p:nvPr/>
        </p:nvSpPr>
        <p:spPr>
          <a:xfrm flipH="1">
            <a:off x="6400800" y="2163900"/>
            <a:ext cx="2362200" cy="4269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176" name="Shape 3176"/>
          <p:cNvSpPr/>
          <p:nvPr/>
        </p:nvSpPr>
        <p:spPr>
          <a:xfrm flipH="1">
            <a:off x="6400800" y="2590800"/>
            <a:ext cx="2362200" cy="4572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177" name="Shape 3177"/>
          <p:cNvSpPr/>
          <p:nvPr/>
        </p:nvSpPr>
        <p:spPr>
          <a:xfrm>
            <a:off x="7315200" y="22098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78" name="Shape 3178"/>
          <p:cNvSpPr/>
          <p:nvPr/>
        </p:nvSpPr>
        <p:spPr>
          <a:xfrm>
            <a:off x="8001000" y="2649675"/>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79" name="Shape 3179"/>
          <p:cNvSpPr/>
          <p:nvPr/>
        </p:nvSpPr>
        <p:spPr>
          <a:xfrm>
            <a:off x="7620000" y="22860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0" name="Shape 3180"/>
          <p:cNvSpPr/>
          <p:nvPr/>
        </p:nvSpPr>
        <p:spPr>
          <a:xfrm>
            <a:off x="8388000" y="22860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1" name="Shape 3181"/>
          <p:cNvSpPr/>
          <p:nvPr/>
        </p:nvSpPr>
        <p:spPr>
          <a:xfrm>
            <a:off x="8080200" y="2209800"/>
            <a:ext cx="222600" cy="2286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2" name="Shape 3182"/>
          <p:cNvSpPr/>
          <p:nvPr/>
        </p:nvSpPr>
        <p:spPr>
          <a:xfrm>
            <a:off x="6549250" y="2707075"/>
            <a:ext cx="222600" cy="2286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3" name="Shape 3183"/>
          <p:cNvSpPr/>
          <p:nvPr/>
        </p:nvSpPr>
        <p:spPr>
          <a:xfrm>
            <a:off x="7661100" y="2743200"/>
            <a:ext cx="222600" cy="2286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4" name="Shape 3184"/>
          <p:cNvSpPr/>
          <p:nvPr/>
        </p:nvSpPr>
        <p:spPr>
          <a:xfrm>
            <a:off x="6477000" y="22098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5" name="Shape 3185"/>
          <p:cNvSpPr/>
          <p:nvPr/>
        </p:nvSpPr>
        <p:spPr>
          <a:xfrm>
            <a:off x="6864000" y="22860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6" name="Shape 3186"/>
          <p:cNvSpPr/>
          <p:nvPr/>
        </p:nvSpPr>
        <p:spPr>
          <a:xfrm>
            <a:off x="6934200" y="26670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7" name="Shape 3187"/>
          <p:cNvSpPr/>
          <p:nvPr/>
        </p:nvSpPr>
        <p:spPr>
          <a:xfrm>
            <a:off x="7315200" y="27432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8" name="Shape 3188"/>
          <p:cNvSpPr/>
          <p:nvPr/>
        </p:nvSpPr>
        <p:spPr>
          <a:xfrm>
            <a:off x="8388950" y="26690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89" name="Shape 3189"/>
          <p:cNvSpPr/>
          <p:nvPr/>
        </p:nvSpPr>
        <p:spPr>
          <a:xfrm>
            <a:off x="7772400" y="4572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0" name="Shape 3190"/>
          <p:cNvSpPr/>
          <p:nvPr/>
        </p:nvSpPr>
        <p:spPr>
          <a:xfrm>
            <a:off x="8153400" y="609600"/>
            <a:ext cx="222600" cy="2286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1" name="Shape 3191"/>
          <p:cNvSpPr/>
          <p:nvPr/>
        </p:nvSpPr>
        <p:spPr>
          <a:xfrm>
            <a:off x="8311800" y="-152400"/>
            <a:ext cx="222600" cy="2286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2" name="Shape 3192"/>
          <p:cNvSpPr/>
          <p:nvPr/>
        </p:nvSpPr>
        <p:spPr>
          <a:xfrm>
            <a:off x="7924800" y="1524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3" name="Shape 3193"/>
          <p:cNvSpPr/>
          <p:nvPr/>
        </p:nvSpPr>
        <p:spPr>
          <a:xfrm>
            <a:off x="7391400" y="2286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4" name="Shape 3194"/>
          <p:cNvSpPr/>
          <p:nvPr/>
        </p:nvSpPr>
        <p:spPr>
          <a:xfrm>
            <a:off x="8534400" y="2286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5" name="Shape 3195"/>
          <p:cNvSpPr/>
          <p:nvPr/>
        </p:nvSpPr>
        <p:spPr>
          <a:xfrm>
            <a:off x="7702200" y="-762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6" name="Shape 3196"/>
          <p:cNvSpPr/>
          <p:nvPr/>
        </p:nvSpPr>
        <p:spPr>
          <a:xfrm>
            <a:off x="6940200" y="-762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7" name="Shape 3197"/>
          <p:cNvSpPr/>
          <p:nvPr/>
        </p:nvSpPr>
        <p:spPr>
          <a:xfrm flipH="1">
            <a:off x="6248400" y="4648200"/>
            <a:ext cx="2362200" cy="6399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198" name="Shape 3198"/>
          <p:cNvSpPr/>
          <p:nvPr/>
        </p:nvSpPr>
        <p:spPr>
          <a:xfrm>
            <a:off x="8153400" y="48006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199" name="Shape 3199"/>
          <p:cNvSpPr/>
          <p:nvPr/>
        </p:nvSpPr>
        <p:spPr>
          <a:xfrm>
            <a:off x="6477000" y="42672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0" name="Shape 3200"/>
          <p:cNvSpPr/>
          <p:nvPr/>
        </p:nvSpPr>
        <p:spPr>
          <a:xfrm>
            <a:off x="7626000" y="4191000"/>
            <a:ext cx="222600" cy="2286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1" name="Shape 3201"/>
          <p:cNvSpPr/>
          <p:nvPr/>
        </p:nvSpPr>
        <p:spPr>
          <a:xfrm>
            <a:off x="7543800" y="4800600"/>
            <a:ext cx="222600" cy="2286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2" name="Shape 3202"/>
          <p:cNvSpPr/>
          <p:nvPr/>
        </p:nvSpPr>
        <p:spPr>
          <a:xfrm>
            <a:off x="7626000" y="4876800"/>
            <a:ext cx="222600" cy="2286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3" name="Shape 3203"/>
          <p:cNvSpPr/>
          <p:nvPr/>
        </p:nvSpPr>
        <p:spPr>
          <a:xfrm>
            <a:off x="6559200" y="4343400"/>
            <a:ext cx="222600" cy="2286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4" name="Shape 3204"/>
          <p:cNvSpPr/>
          <p:nvPr/>
        </p:nvSpPr>
        <p:spPr>
          <a:xfrm>
            <a:off x="6781800" y="47244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5" name="Shape 3205"/>
          <p:cNvSpPr/>
          <p:nvPr/>
        </p:nvSpPr>
        <p:spPr>
          <a:xfrm>
            <a:off x="6858000" y="48006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6" name="Shape 3206"/>
          <p:cNvSpPr/>
          <p:nvPr/>
        </p:nvSpPr>
        <p:spPr>
          <a:xfrm>
            <a:off x="6934200" y="48768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7" name="Shape 3207"/>
          <p:cNvSpPr/>
          <p:nvPr/>
        </p:nvSpPr>
        <p:spPr>
          <a:xfrm>
            <a:off x="8077200" y="4114800"/>
            <a:ext cx="228600" cy="2286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208" name="Shape 320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37</a:t>
            </a:fld>
            <a:endParaRPr lang="en"/>
          </a:p>
        </p:txBody>
      </p:sp>
      <p:grpSp>
        <p:nvGrpSpPr>
          <p:cNvPr id="3209" name="Shape 3209"/>
          <p:cNvGrpSpPr/>
          <p:nvPr/>
        </p:nvGrpSpPr>
        <p:grpSpPr>
          <a:xfrm>
            <a:off x="162487" y="2697374"/>
            <a:ext cx="5843412" cy="2331749"/>
            <a:chOff x="152400" y="2897600"/>
            <a:chExt cx="5843412" cy="2331749"/>
          </a:xfrm>
        </p:grpSpPr>
        <p:sp>
          <p:nvSpPr>
            <p:cNvPr id="3210" name="Shape 3210"/>
            <p:cNvSpPr txBox="1"/>
            <p:nvPr/>
          </p:nvSpPr>
          <p:spPr>
            <a:xfrm>
              <a:off x="152412" y="3275749"/>
              <a:ext cx="5843400" cy="1953600"/>
            </a:xfrm>
            <a:prstGeom prst="rect">
              <a:avLst/>
            </a:prstGeom>
            <a:noFill/>
            <a:ln w="28575" cap="flat" cmpd="sng">
              <a:solidFill>
                <a:srgbClr val="7BAAF7"/>
              </a:solidFill>
              <a:prstDash val="solid"/>
              <a:round/>
              <a:headEnd type="none" w="med" len="med"/>
              <a:tailEnd type="none" w="med" len="med"/>
            </a:ln>
          </p:spPr>
          <p:txBody>
            <a:bodyPr lIns="91425" tIns="91425" rIns="91425" bIns="91425" anchor="t" anchorCtr="0">
              <a:noAutofit/>
            </a:bodyPr>
            <a:lstStyle/>
            <a:p>
              <a:pPr marR="177800">
                <a:lnSpc>
                  <a:spcPct val="115000"/>
                </a:lnSpc>
                <a:buClrTx/>
                <a:buFontTx/>
                <a:buNone/>
              </a:pPr>
              <a:r>
                <a:rPr lang="en">
                  <a:latin typeface="Consolas"/>
                  <a:ea typeface="Consolas"/>
                  <a:cs typeface="Consolas"/>
                  <a:sym typeface="Consolas"/>
                </a:rPr>
                <a:t>input.apply(</a:t>
              </a:r>
            </a:p>
            <a:p>
              <a:pPr marR="177800">
                <a:lnSpc>
                  <a:spcPct val="115000"/>
                </a:lnSpc>
                <a:buClrTx/>
                <a:buFontTx/>
                <a:buNone/>
              </a:pPr>
              <a:r>
                <a:rPr lang="en" sz="2000" b="1">
                  <a:solidFill>
                    <a:srgbClr val="4285F4"/>
                  </a:solidFill>
                  <a:latin typeface="Consolas"/>
                  <a:ea typeface="Consolas"/>
                  <a:cs typeface="Consolas"/>
                  <a:sym typeface="Consolas"/>
                </a:rPr>
                <a:t>  Window.into(</a:t>
              </a:r>
            </a:p>
            <a:p>
              <a:pPr marR="177800">
                <a:lnSpc>
                  <a:spcPct val="115000"/>
                </a:lnSpc>
                <a:buClrTx/>
                <a:buFontTx/>
                <a:buNone/>
              </a:pPr>
              <a:r>
                <a:rPr lang="en" sz="2000" b="1">
                  <a:solidFill>
                    <a:srgbClr val="4285F4"/>
                  </a:solidFill>
                  <a:latin typeface="Consolas"/>
                  <a:ea typeface="Consolas"/>
                  <a:cs typeface="Consolas"/>
                  <a:sym typeface="Consolas"/>
                </a:rPr>
                <a:t>    FixedWindows.of(</a:t>
              </a:r>
            </a:p>
            <a:p>
              <a:pPr marR="177800">
                <a:lnSpc>
                  <a:spcPct val="115000"/>
                </a:lnSpc>
                <a:buClrTx/>
                <a:buFontTx/>
                <a:buNone/>
              </a:pPr>
              <a:r>
                <a:rPr lang="en" sz="2000" b="1">
                  <a:solidFill>
                    <a:srgbClr val="4285F4"/>
                  </a:solidFill>
                  <a:latin typeface="Consolas"/>
                  <a:ea typeface="Consolas"/>
                  <a:cs typeface="Consolas"/>
                  <a:sym typeface="Consolas"/>
                </a:rPr>
                <a:t>      Duration.standardHours(1))</a:t>
              </a:r>
              <a:r>
                <a:rPr lang="en">
                  <a:latin typeface="Consolas"/>
                  <a:ea typeface="Consolas"/>
                  <a:cs typeface="Consolas"/>
                  <a:sym typeface="Consolas"/>
                </a:rPr>
                <a:t>)</a:t>
              </a:r>
            </a:p>
            <a:p>
              <a:pPr marR="177800">
                <a:lnSpc>
                  <a:spcPct val="115000"/>
                </a:lnSpc>
                <a:buClrTx/>
                <a:buFontTx/>
                <a:buNone/>
              </a:pPr>
              <a:r>
                <a:rPr lang="en">
                  <a:solidFill>
                    <a:srgbClr val="F5F5F5"/>
                  </a:solidFill>
                  <a:latin typeface="Consolas"/>
                  <a:ea typeface="Consolas"/>
                  <a:cs typeface="Consolas"/>
                  <a:sym typeface="Consolas"/>
                </a:rPr>
                <a:t>     </a:t>
              </a:r>
              <a:r>
                <a:rPr lang="en">
                  <a:latin typeface="Consolas"/>
                  <a:ea typeface="Consolas"/>
                  <a:cs typeface="Consolas"/>
                  <a:sym typeface="Consolas"/>
                </a:rPr>
                <a:t>.apply(</a:t>
              </a:r>
              <a:r>
                <a:rPr lang="en">
                  <a:solidFill>
                    <a:srgbClr val="FBB405"/>
                  </a:solidFill>
                  <a:latin typeface="Consolas"/>
                  <a:ea typeface="Consolas"/>
                  <a:cs typeface="Consolas"/>
                  <a:sym typeface="Consolas"/>
                </a:rPr>
                <a:t>Sum.integersPerKey()</a:t>
              </a:r>
              <a:r>
                <a:rPr lang="en">
                  <a:latin typeface="Consolas"/>
                  <a:ea typeface="Consolas"/>
                  <a:cs typeface="Consolas"/>
                  <a:sym typeface="Consolas"/>
                </a:rPr>
                <a:t>)</a:t>
              </a:r>
            </a:p>
            <a:p>
              <a:pPr marR="177800">
                <a:lnSpc>
                  <a:spcPct val="115000"/>
                </a:lnSpc>
                <a:buClrTx/>
                <a:buFontTx/>
                <a:buNone/>
              </a:pPr>
              <a:r>
                <a:rPr lang="en">
                  <a:latin typeface="Consolas"/>
                  <a:ea typeface="Consolas"/>
                  <a:cs typeface="Consolas"/>
                  <a:sym typeface="Consolas"/>
                </a:rPr>
                <a:t>     .apply(BigQueryIO.Write.to(...))</a:t>
              </a:r>
            </a:p>
          </p:txBody>
        </p:sp>
        <p:sp>
          <p:nvSpPr>
            <p:cNvPr id="3211" name="Shape 3211"/>
            <p:cNvSpPr txBox="1"/>
            <p:nvPr/>
          </p:nvSpPr>
          <p:spPr>
            <a:xfrm>
              <a:off x="152400" y="2897600"/>
              <a:ext cx="964500" cy="305100"/>
            </a:xfrm>
            <a:prstGeom prst="rect">
              <a:avLst/>
            </a:prstGeom>
            <a:noFill/>
            <a:ln>
              <a:noFill/>
            </a:ln>
          </p:spPr>
          <p:txBody>
            <a:bodyPr lIns="91425" tIns="91425" rIns="91425" bIns="91425" anchor="t" anchorCtr="0">
              <a:noAutofit/>
            </a:bodyPr>
            <a:lstStyle/>
            <a:p>
              <a:pPr>
                <a:buClrTx/>
                <a:buFontTx/>
                <a:buNone/>
              </a:pPr>
              <a:r>
                <a:rPr lang="en" sz="1800" b="1">
                  <a:solidFill>
                    <a:srgbClr val="7BAAF7"/>
                  </a:solidFill>
                  <a:latin typeface="Open Sans"/>
                  <a:ea typeface="Open Sans"/>
                  <a:cs typeface="Open Sans"/>
                  <a:sym typeface="Open Sans"/>
                </a:rPr>
                <a:t>Java</a:t>
              </a:r>
            </a:p>
          </p:txBody>
        </p:sp>
      </p:grpSp>
    </p:spTree>
    <p:extLst>
      <p:ext uri="{BB962C8B-B14F-4D97-AF65-F5344CB8AC3E}">
        <p14:creationId xmlns:p14="http://schemas.microsoft.com/office/powerpoint/2010/main" val="3499590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20"/>
        <p:cNvGrpSpPr/>
        <p:nvPr/>
      </p:nvGrpSpPr>
      <p:grpSpPr>
        <a:xfrm>
          <a:off x="0" y="0"/>
          <a:ext cx="0" cy="0"/>
          <a:chOff x="0" y="0"/>
          <a:chExt cx="0" cy="0"/>
        </a:xfrm>
      </p:grpSpPr>
      <p:sp>
        <p:nvSpPr>
          <p:cNvPr id="3121" name="Google Shape;3121;p52"/>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4285F4"/>
                </a:solidFill>
                <a:latin typeface="Open Sans"/>
                <a:ea typeface="Open Sans"/>
                <a:cs typeface="Open Sans"/>
                <a:sym typeface="Open Sans"/>
              </a:rPr>
              <a:t>Where:</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Fixed 2-minute Windows</a:t>
            </a:r>
            <a:endParaRPr sz="2700" dirty="0">
              <a:solidFill>
                <a:srgbClr val="222222"/>
              </a:solidFill>
              <a:latin typeface="Open Sans"/>
              <a:ea typeface="Open Sans"/>
              <a:cs typeface="Open Sans"/>
              <a:sym typeface="Open Sans"/>
            </a:endParaRPr>
          </a:p>
        </p:txBody>
      </p:sp>
      <p:sp>
        <p:nvSpPr>
          <p:cNvPr id="3122" name="Google Shape;3122;p52"/>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sp>
        <p:nvSpPr>
          <p:cNvPr id="3123" name="Google Shape;3123;p52"/>
          <p:cNvSpPr txBox="1"/>
          <p:nvPr/>
        </p:nvSpPr>
        <p:spPr>
          <a:xfrm>
            <a:off x="192420" y="1071750"/>
            <a:ext cx="8735700" cy="3817200"/>
          </a:xfrm>
          <a:prstGeom prst="rect">
            <a:avLst/>
          </a:prstGeom>
          <a:noFill/>
          <a:ln>
            <a:noFill/>
          </a:ln>
        </p:spPr>
        <p:txBody>
          <a:bodyPr spcFirstLastPara="1" wrap="square" lIns="91425" tIns="91425" rIns="91425" bIns="91425" anchor="ctr" anchorCtr="0">
            <a:noAutofit/>
          </a:bodyPr>
          <a:lstStyle/>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PCollection&lt;KV&lt;String, Integer&gt;&gt; scores = input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   .apply(</a:t>
            </a:r>
            <a:r>
              <a:rPr lang="en" sz="2000" dirty="0">
                <a:solidFill>
                  <a:srgbClr val="4285F4"/>
                </a:solidFill>
                <a:highlight>
                  <a:srgbClr val="000000"/>
                </a:highlight>
                <a:latin typeface="Consolas"/>
                <a:ea typeface="Consolas"/>
                <a:cs typeface="Consolas"/>
                <a:sym typeface="Consolas"/>
              </a:rPr>
              <a:t>Window.into(FixedWindows.of(Minutes(2))</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222222"/>
                </a:solidFill>
                <a:latin typeface="Consolas"/>
                <a:ea typeface="Consolas"/>
                <a:cs typeface="Consolas"/>
                <a:sym typeface="Consolas"/>
              </a:rPr>
              <a:t>.apply(</a:t>
            </a:r>
            <a:r>
              <a:rPr lang="en" sz="2000" dirty="0">
                <a:solidFill>
                  <a:srgbClr val="EEB211"/>
                </a:solidFill>
                <a:latin typeface="Consolas"/>
                <a:ea typeface="Consolas"/>
                <a:cs typeface="Consolas"/>
                <a:sym typeface="Consolas"/>
              </a:rPr>
              <a:t>Sum.integersPerKey()</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27"/>
        <p:cNvGrpSpPr/>
        <p:nvPr/>
      </p:nvGrpSpPr>
      <p:grpSpPr>
        <a:xfrm>
          <a:off x="0" y="0"/>
          <a:ext cx="0" cy="0"/>
          <a:chOff x="0" y="0"/>
          <a:chExt cx="0" cy="0"/>
        </a:xfrm>
      </p:grpSpPr>
      <p:sp>
        <p:nvSpPr>
          <p:cNvPr id="3128" name="Google Shape;3128;p53"/>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4285F4"/>
                </a:solidFill>
                <a:latin typeface="Open Sans"/>
                <a:ea typeface="Open Sans"/>
                <a:cs typeface="Open Sans"/>
                <a:sym typeface="Open Sans"/>
              </a:rPr>
              <a:t>Where:</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Fixed 2-minute Windows</a:t>
            </a:r>
            <a:endParaRPr sz="2700" dirty="0">
              <a:solidFill>
                <a:srgbClr val="222222"/>
              </a:solidFill>
              <a:latin typeface="Open Sans"/>
              <a:ea typeface="Open Sans"/>
              <a:cs typeface="Open Sans"/>
              <a:sym typeface="Open Sans"/>
            </a:endParaRPr>
          </a:p>
        </p:txBody>
      </p:sp>
      <p:sp>
        <p:nvSpPr>
          <p:cNvPr id="3129" name="Google Shape;3129;p53"/>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pic>
        <p:nvPicPr>
          <p:cNvPr id="3130" name="Google Shape;3130;p53" descr="Figure 04 - batch-fixed.gif"/>
          <p:cNvPicPr preferRelativeResize="0"/>
          <p:nvPr/>
        </p:nvPicPr>
        <p:blipFill>
          <a:blip r:embed="rId3">
            <a:alphaModFix/>
          </a:blip>
          <a:stretch>
            <a:fillRect/>
          </a:stretch>
        </p:blipFill>
        <p:spPr>
          <a:xfrm>
            <a:off x="1230150" y="829825"/>
            <a:ext cx="6586046" cy="4075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p:nvPr/>
        </p:nvSpPr>
        <p:spPr>
          <a:xfrm rot="-5400000">
            <a:off x="2886050" y="614125"/>
            <a:ext cx="1366800" cy="4914300"/>
          </a:xfrm>
          <a:prstGeom prst="triangle">
            <a:avLst>
              <a:gd name="adj" fmla="val 49999"/>
            </a:avLst>
          </a:prstGeom>
          <a:solidFill>
            <a:srgbClr val="D9EAD3"/>
          </a:solidFill>
          <a:ln>
            <a:noFill/>
          </a:ln>
        </p:spPr>
        <p:txBody>
          <a:bodyPr lIns="91425" tIns="91425" rIns="91425" bIns="91425" anchor="ctr" anchorCtr="0">
            <a:noAutofit/>
          </a:bodyPr>
          <a:lstStyle/>
          <a:p>
            <a:pPr>
              <a:buClrTx/>
              <a:buFontTx/>
              <a:buNone/>
            </a:pPr>
            <a:endParaRPr/>
          </a:p>
        </p:txBody>
      </p:sp>
      <p:sp>
        <p:nvSpPr>
          <p:cNvPr id="974" name="Shape 974"/>
          <p:cNvSpPr txBox="1">
            <a:spLocks noGrp="1"/>
          </p:cNvSpPr>
          <p:nvPr>
            <p:ph type="title"/>
          </p:nvPr>
        </p:nvSpPr>
        <p:spPr>
          <a:xfrm>
            <a:off x="311700" y="64025"/>
            <a:ext cx="8520600" cy="707400"/>
          </a:xfrm>
          <a:prstGeom prst="rect">
            <a:avLst/>
          </a:prstGeom>
        </p:spPr>
        <p:txBody>
          <a:bodyPr lIns="91425" tIns="91425" rIns="91425" bIns="91425" anchor="t" anchorCtr="0">
            <a:noAutofit/>
          </a:bodyPr>
          <a:lstStyle/>
          <a:p>
            <a:pPr lvl="0" rtl="0">
              <a:spcBef>
                <a:spcPts val="0"/>
              </a:spcBef>
              <a:buNone/>
            </a:pPr>
            <a:r>
              <a:rPr lang="en" sz="3200" b="0" dirty="0">
                <a:solidFill>
                  <a:srgbClr val="0000FF"/>
                </a:solidFill>
                <a:latin typeface="PT Sans"/>
                <a:cs typeface="PT Sans"/>
              </a:rPr>
              <a:t>Incoming!</a:t>
            </a:r>
          </a:p>
        </p:txBody>
      </p:sp>
      <p:pic>
        <p:nvPicPr>
          <p:cNvPr id="975" name="Shape 975"/>
          <p:cNvPicPr preferRelativeResize="0"/>
          <p:nvPr/>
        </p:nvPicPr>
        <p:blipFill rotWithShape="1">
          <a:blip r:embed="rId3">
            <a:alphaModFix/>
          </a:blip>
          <a:srcRect/>
          <a:stretch/>
        </p:blipFill>
        <p:spPr>
          <a:xfrm>
            <a:off x="948337" y="1103150"/>
            <a:ext cx="665100" cy="1239600"/>
          </a:xfrm>
          <a:prstGeom prst="rect">
            <a:avLst/>
          </a:prstGeom>
          <a:noFill/>
          <a:ln>
            <a:noFill/>
          </a:ln>
        </p:spPr>
      </p:pic>
      <p:sp>
        <p:nvSpPr>
          <p:cNvPr id="976" name="Shape 976"/>
          <p:cNvSpPr/>
          <p:nvPr/>
        </p:nvSpPr>
        <p:spPr>
          <a:xfrm>
            <a:off x="1128337" y="1570400"/>
            <a:ext cx="305100" cy="305100"/>
          </a:xfrm>
          <a:prstGeom prst="ellipse">
            <a:avLst/>
          </a:prstGeom>
          <a:solidFill>
            <a:srgbClr val="D50F25"/>
          </a:solidFill>
          <a:ln w="9525" cap="flat" cmpd="sng">
            <a:solidFill>
              <a:srgbClr val="D50F25"/>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977" name="Shape 977"/>
          <p:cNvGrpSpPr/>
          <p:nvPr/>
        </p:nvGrpSpPr>
        <p:grpSpPr>
          <a:xfrm>
            <a:off x="488272" y="2452050"/>
            <a:ext cx="624025" cy="1238428"/>
            <a:chOff x="0" y="0"/>
            <a:chExt cx="7600800" cy="15716100"/>
          </a:xfrm>
        </p:grpSpPr>
        <p:pic>
          <p:nvPicPr>
            <p:cNvPr id="978" name="Shape 978"/>
            <p:cNvPicPr preferRelativeResize="0"/>
            <p:nvPr/>
          </p:nvPicPr>
          <p:blipFill rotWithShape="1">
            <a:blip r:embed="rId4">
              <a:alphaModFix/>
            </a:blip>
            <a:srcRect l="8706" t="3390" r="10524" b="5700"/>
            <a:stretch/>
          </p:blipFill>
          <p:spPr>
            <a:xfrm>
              <a:off x="0" y="0"/>
              <a:ext cx="7600800" cy="15716100"/>
            </a:xfrm>
            <a:prstGeom prst="rect">
              <a:avLst/>
            </a:prstGeom>
            <a:noFill/>
            <a:ln>
              <a:noFill/>
            </a:ln>
          </p:spPr>
        </p:pic>
        <p:sp>
          <p:nvSpPr>
            <p:cNvPr id="979" name="Shape 979"/>
            <p:cNvSpPr/>
            <p:nvPr/>
          </p:nvSpPr>
          <p:spPr>
            <a:xfrm>
              <a:off x="764975" y="2441002"/>
              <a:ext cx="6115200" cy="10953900"/>
            </a:xfrm>
            <a:prstGeom prst="rect">
              <a:avLst/>
            </a:prstGeom>
            <a:solidFill>
              <a:srgbClr val="000000"/>
            </a:solidFill>
            <a:ln>
              <a:noFill/>
            </a:ln>
          </p:spPr>
          <p:txBody>
            <a:bodyPr lIns="0" tIns="0" rIns="0" bIns="0" anchor="ctr" anchorCtr="0">
              <a:noAutofit/>
            </a:bodyPr>
            <a:lstStyle/>
            <a:p>
              <a:pPr marL="27092" marR="27092" indent="-1692">
                <a:buClrTx/>
                <a:buFontTx/>
                <a:buNone/>
              </a:pPr>
              <a:endParaRPr sz="1800">
                <a:latin typeface="Helvetica Neue"/>
                <a:ea typeface="Helvetica Neue"/>
                <a:cs typeface="Helvetica Neue"/>
                <a:sym typeface="Helvetica Neue"/>
              </a:endParaRPr>
            </a:p>
          </p:txBody>
        </p:sp>
      </p:grpSp>
      <p:sp>
        <p:nvSpPr>
          <p:cNvPr id="980" name="Shape 980"/>
          <p:cNvSpPr/>
          <p:nvPr/>
        </p:nvSpPr>
        <p:spPr>
          <a:xfrm>
            <a:off x="623887" y="2918725"/>
            <a:ext cx="352800" cy="305100"/>
          </a:xfrm>
          <a:prstGeom prst="triangle">
            <a:avLst>
              <a:gd name="adj" fmla="val 50000"/>
            </a:avLst>
          </a:prstGeom>
          <a:solidFill>
            <a:srgbClr val="009925"/>
          </a:solidFill>
          <a:ln w="9525" cap="flat" cmpd="sng">
            <a:solidFill>
              <a:srgbClr val="009925"/>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981" name="Shape 981"/>
          <p:cNvGrpSpPr/>
          <p:nvPr/>
        </p:nvGrpSpPr>
        <p:grpSpPr>
          <a:xfrm>
            <a:off x="832647" y="3799787"/>
            <a:ext cx="624025" cy="1238428"/>
            <a:chOff x="0" y="0"/>
            <a:chExt cx="7600800" cy="15716100"/>
          </a:xfrm>
        </p:grpSpPr>
        <p:pic>
          <p:nvPicPr>
            <p:cNvPr id="982" name="Shape 982"/>
            <p:cNvPicPr preferRelativeResize="0"/>
            <p:nvPr/>
          </p:nvPicPr>
          <p:blipFill rotWithShape="1">
            <a:blip r:embed="rId4">
              <a:alphaModFix/>
            </a:blip>
            <a:srcRect l="8706" t="3390" r="10524" b="5700"/>
            <a:stretch/>
          </p:blipFill>
          <p:spPr>
            <a:xfrm>
              <a:off x="0" y="0"/>
              <a:ext cx="7600800" cy="15716100"/>
            </a:xfrm>
            <a:prstGeom prst="rect">
              <a:avLst/>
            </a:prstGeom>
            <a:noFill/>
            <a:ln>
              <a:noFill/>
            </a:ln>
          </p:spPr>
        </p:pic>
        <p:sp>
          <p:nvSpPr>
            <p:cNvPr id="983" name="Shape 983"/>
            <p:cNvSpPr/>
            <p:nvPr/>
          </p:nvSpPr>
          <p:spPr>
            <a:xfrm>
              <a:off x="764975" y="2441002"/>
              <a:ext cx="6115200" cy="10953900"/>
            </a:xfrm>
            <a:prstGeom prst="rect">
              <a:avLst/>
            </a:prstGeom>
            <a:solidFill>
              <a:srgbClr val="000000"/>
            </a:solidFill>
            <a:ln>
              <a:noFill/>
            </a:ln>
          </p:spPr>
          <p:txBody>
            <a:bodyPr lIns="0" tIns="0" rIns="0" bIns="0" anchor="ctr" anchorCtr="0">
              <a:noAutofit/>
            </a:bodyPr>
            <a:lstStyle/>
            <a:p>
              <a:pPr marL="27092" marR="27092" indent="-1692">
                <a:buClrTx/>
                <a:buFontTx/>
                <a:buNone/>
              </a:pPr>
              <a:endParaRPr sz="1800">
                <a:latin typeface="Helvetica Neue"/>
                <a:ea typeface="Helvetica Neue"/>
                <a:cs typeface="Helvetica Neue"/>
                <a:sym typeface="Helvetica Neue"/>
              </a:endParaRPr>
            </a:p>
          </p:txBody>
        </p:sp>
      </p:grpSp>
      <p:sp>
        <p:nvSpPr>
          <p:cNvPr id="984" name="Shape 984"/>
          <p:cNvSpPr/>
          <p:nvPr/>
        </p:nvSpPr>
        <p:spPr>
          <a:xfrm>
            <a:off x="968262" y="4266162"/>
            <a:ext cx="352800" cy="305700"/>
          </a:xfrm>
          <a:prstGeom prst="hexagon">
            <a:avLst>
              <a:gd name="adj" fmla="val 25000"/>
              <a:gd name="vf" fmla="val 115470"/>
            </a:avLst>
          </a:prstGeom>
          <a:solidFill>
            <a:srgbClr val="EEB211"/>
          </a:solidFill>
          <a:ln w="9525" cap="flat" cmpd="sng">
            <a:solidFill>
              <a:srgbClr val="EEB211"/>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985" name="Shape 985"/>
          <p:cNvSpPr/>
          <p:nvPr/>
        </p:nvSpPr>
        <p:spPr>
          <a:xfrm>
            <a:off x="3396312" y="2918725"/>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86" name="Shape 986"/>
          <p:cNvSpPr/>
          <p:nvPr/>
        </p:nvSpPr>
        <p:spPr>
          <a:xfrm>
            <a:off x="4422600" y="3223825"/>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87" name="Shape 987"/>
          <p:cNvSpPr/>
          <p:nvPr/>
        </p:nvSpPr>
        <p:spPr>
          <a:xfrm>
            <a:off x="2370025" y="2918725"/>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88" name="Shape 988"/>
          <p:cNvSpPr/>
          <p:nvPr/>
        </p:nvSpPr>
        <p:spPr>
          <a:xfrm>
            <a:off x="4660800" y="245205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89" name="Shape 989"/>
          <p:cNvSpPr/>
          <p:nvPr/>
        </p:nvSpPr>
        <p:spPr>
          <a:xfrm>
            <a:off x="4062150" y="2750100"/>
            <a:ext cx="298800" cy="305100"/>
          </a:xfrm>
          <a:prstGeom prst="rect">
            <a:avLst/>
          </a:prstGeom>
          <a:solidFill>
            <a:srgbClr val="0099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90" name="Shape 990"/>
          <p:cNvSpPr/>
          <p:nvPr/>
        </p:nvSpPr>
        <p:spPr>
          <a:xfrm rot="-5400000">
            <a:off x="3436525" y="-639550"/>
            <a:ext cx="1078800" cy="4725000"/>
          </a:xfrm>
          <a:prstGeom prst="triangle">
            <a:avLst>
              <a:gd name="adj" fmla="val 49999"/>
            </a:avLst>
          </a:prstGeom>
          <a:solidFill>
            <a:srgbClr val="F4CCCC"/>
          </a:solidFill>
          <a:ln>
            <a:noFill/>
          </a:ln>
        </p:spPr>
        <p:txBody>
          <a:bodyPr lIns="91425" tIns="91425" rIns="91425" bIns="91425" anchor="ctr" anchorCtr="0">
            <a:noAutofit/>
          </a:bodyPr>
          <a:lstStyle/>
          <a:p>
            <a:pPr>
              <a:buClrTx/>
              <a:buFontTx/>
              <a:buNone/>
            </a:pPr>
            <a:endParaRPr/>
          </a:p>
        </p:txBody>
      </p:sp>
      <p:sp>
        <p:nvSpPr>
          <p:cNvPr id="991" name="Shape 991"/>
          <p:cNvSpPr/>
          <p:nvPr/>
        </p:nvSpPr>
        <p:spPr>
          <a:xfrm rot="-5400000">
            <a:off x="3306175" y="2030700"/>
            <a:ext cx="1078800" cy="4777800"/>
          </a:xfrm>
          <a:prstGeom prst="triangle">
            <a:avLst>
              <a:gd name="adj" fmla="val 49999"/>
            </a:avLst>
          </a:prstGeom>
          <a:solidFill>
            <a:srgbClr val="FFF2CC"/>
          </a:solidFill>
          <a:ln>
            <a:noFill/>
          </a:ln>
        </p:spPr>
        <p:txBody>
          <a:bodyPr lIns="91425" tIns="91425" rIns="91425" bIns="91425" anchor="ctr" anchorCtr="0">
            <a:noAutofit/>
          </a:bodyPr>
          <a:lstStyle/>
          <a:p>
            <a:pPr>
              <a:buClrTx/>
              <a:buFontTx/>
              <a:buNone/>
            </a:pPr>
            <a:endParaRPr/>
          </a:p>
        </p:txBody>
      </p:sp>
      <p:sp>
        <p:nvSpPr>
          <p:cNvPr id="992" name="Shape 992"/>
          <p:cNvSpPr/>
          <p:nvPr/>
        </p:nvSpPr>
        <p:spPr>
          <a:xfrm>
            <a:off x="6475175" y="1825375"/>
            <a:ext cx="2542800" cy="2622900"/>
          </a:xfrm>
          <a:prstGeom prst="roundRect">
            <a:avLst>
              <a:gd name="adj" fmla="val 0"/>
            </a:avLst>
          </a:prstGeom>
          <a:noFill/>
          <a:ln>
            <a:noFill/>
          </a:ln>
        </p:spPr>
        <p:txBody>
          <a:bodyPr lIns="91425" tIns="91425" rIns="91425" bIns="91425" anchor="ctr" anchorCtr="0">
            <a:noAutofit/>
          </a:bodyPr>
          <a:lstStyle/>
          <a:p>
            <a:pPr algn="ctr">
              <a:buClrTx/>
              <a:buFontTx/>
              <a:buNone/>
            </a:pPr>
            <a:r>
              <a:rPr lang="en" sz="3600" b="1">
                <a:latin typeface="Open Sans"/>
                <a:ea typeface="Open Sans"/>
                <a:cs typeface="Open Sans"/>
                <a:sym typeface="Open Sans"/>
              </a:rPr>
              <a:t>Score per user?</a:t>
            </a:r>
          </a:p>
        </p:txBody>
      </p:sp>
      <p:sp>
        <p:nvSpPr>
          <p:cNvPr id="993" name="Shape 993"/>
          <p:cNvSpPr/>
          <p:nvPr/>
        </p:nvSpPr>
        <p:spPr>
          <a:xfrm>
            <a:off x="2596050" y="4266462"/>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94" name="Shape 994"/>
          <p:cNvSpPr/>
          <p:nvPr/>
        </p:nvSpPr>
        <p:spPr>
          <a:xfrm>
            <a:off x="3217725" y="40461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95" name="Shape 995"/>
          <p:cNvSpPr/>
          <p:nvPr/>
        </p:nvSpPr>
        <p:spPr>
          <a:xfrm>
            <a:off x="3777825" y="4448175"/>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96" name="Shape 996"/>
          <p:cNvSpPr/>
          <p:nvPr/>
        </p:nvSpPr>
        <p:spPr>
          <a:xfrm>
            <a:off x="4483675" y="39956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97" name="Shape 997"/>
          <p:cNvSpPr/>
          <p:nvPr/>
        </p:nvSpPr>
        <p:spPr>
          <a:xfrm>
            <a:off x="4959600" y="4351200"/>
            <a:ext cx="298800" cy="305100"/>
          </a:xfrm>
          <a:prstGeom prst="rect">
            <a:avLst/>
          </a:prstGeom>
          <a:solidFill>
            <a:srgbClr val="EEB211"/>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98" name="Shape 998"/>
          <p:cNvSpPr/>
          <p:nvPr/>
        </p:nvSpPr>
        <p:spPr>
          <a:xfrm>
            <a:off x="2731550" y="1617600"/>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999" name="Shape 999"/>
          <p:cNvSpPr/>
          <p:nvPr/>
        </p:nvSpPr>
        <p:spPr>
          <a:xfrm>
            <a:off x="3696175" y="1389275"/>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1000" name="Shape 1000"/>
          <p:cNvSpPr/>
          <p:nvPr/>
        </p:nvSpPr>
        <p:spPr>
          <a:xfrm>
            <a:off x="4660800" y="1389275"/>
            <a:ext cx="298800" cy="305100"/>
          </a:xfrm>
          <a:prstGeom prst="rect">
            <a:avLst/>
          </a:prstGeom>
          <a:solidFill>
            <a:srgbClr val="D50F2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1001" name="Shape 1001"/>
          <p:cNvSpPr txBox="1">
            <a:spLocks noGrp="1"/>
          </p:cNvSpPr>
          <p:nvPr>
            <p:ph type="sldNum" idx="12"/>
          </p:nvPr>
        </p:nvSpPr>
        <p:spPr>
          <a:xfrm>
            <a:off x="8595307" y="4753266"/>
            <a:ext cx="548700" cy="393600"/>
          </a:xfrm>
          <a:prstGeom prst="rect">
            <a:avLst/>
          </a:prstGeom>
        </p:spPr>
        <p:txBody>
          <a:bodyPr lIns="91425" tIns="91425" rIns="91425" bIns="91425" anchor="ctr" anchorCtr="0">
            <a:noAutofit/>
          </a:bodyPr>
          <a:lstStyle/>
          <a:p>
            <a:fld id="{00000000-1234-1234-1234-123412341234}" type="slidenum">
              <a:rPr lang="en"/>
              <a:pPr/>
              <a:t>4</a:t>
            </a:fld>
            <a:endParaRPr lang="en"/>
          </a:p>
        </p:txBody>
      </p:sp>
    </p:spTree>
    <p:extLst>
      <p:ext uri="{BB962C8B-B14F-4D97-AF65-F5344CB8AC3E}">
        <p14:creationId xmlns:p14="http://schemas.microsoft.com/office/powerpoint/2010/main" val="1630014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15"/>
        <p:cNvGrpSpPr/>
        <p:nvPr/>
      </p:nvGrpSpPr>
      <p:grpSpPr>
        <a:xfrm>
          <a:off x="0" y="0"/>
          <a:ext cx="0" cy="0"/>
          <a:chOff x="0" y="0"/>
          <a:chExt cx="0" cy="0"/>
        </a:xfrm>
      </p:grpSpPr>
      <p:sp>
        <p:nvSpPr>
          <p:cNvPr id="3216" name="Shape 3216"/>
          <p:cNvSpPr txBox="1"/>
          <p:nvPr/>
        </p:nvSpPr>
        <p:spPr>
          <a:xfrm>
            <a:off x="3211775" y="2419725"/>
            <a:ext cx="2678400" cy="426000"/>
          </a:xfrm>
          <a:prstGeom prst="rect">
            <a:avLst/>
          </a:prstGeom>
          <a:noFill/>
          <a:ln>
            <a:noFill/>
          </a:ln>
        </p:spPr>
        <p:txBody>
          <a:bodyPr lIns="68575" tIns="68575" rIns="68575" bIns="68575" anchor="t" anchorCtr="0">
            <a:noAutofit/>
          </a:bodyPr>
          <a:lstStyle/>
          <a:p>
            <a:pPr algn="ctr">
              <a:buClrTx/>
              <a:buFontTx/>
              <a:buNone/>
            </a:pPr>
            <a:r>
              <a:rPr lang="en" sz="1800" b="1">
                <a:solidFill>
                  <a:srgbClr val="695D46"/>
                </a:solidFill>
                <a:latin typeface="Open Sans"/>
                <a:ea typeface="Open Sans"/>
                <a:cs typeface="Open Sans"/>
                <a:sym typeface="Open Sans"/>
              </a:rPr>
              <a:t>Fixed Windows</a:t>
            </a:r>
          </a:p>
          <a:p>
            <a:pPr algn="ctr">
              <a:buClrTx/>
              <a:buFontTx/>
              <a:buNone/>
            </a:pPr>
            <a:r>
              <a:rPr lang="en" sz="1800" b="1">
                <a:solidFill>
                  <a:srgbClr val="695D46"/>
                </a:solidFill>
                <a:latin typeface="Open Sans"/>
                <a:ea typeface="Open Sans"/>
                <a:cs typeface="Open Sans"/>
                <a:sym typeface="Open Sans"/>
              </a:rPr>
              <a:t>(also called Tumbling)</a:t>
            </a:r>
          </a:p>
        </p:txBody>
      </p:sp>
      <p:sp>
        <p:nvSpPr>
          <p:cNvPr id="3217" name="Shape 3217"/>
          <p:cNvSpPr txBox="1"/>
          <p:nvPr/>
        </p:nvSpPr>
        <p:spPr>
          <a:xfrm>
            <a:off x="6147675" y="2426827"/>
            <a:ext cx="2360700" cy="707400"/>
          </a:xfrm>
          <a:prstGeom prst="rect">
            <a:avLst/>
          </a:prstGeom>
          <a:noFill/>
          <a:ln>
            <a:noFill/>
          </a:ln>
        </p:spPr>
        <p:txBody>
          <a:bodyPr lIns="68575" tIns="68575" rIns="68575" bIns="68575" anchor="t" anchorCtr="0">
            <a:noAutofit/>
          </a:bodyPr>
          <a:lstStyle/>
          <a:p>
            <a:pPr algn="ctr">
              <a:buClrTx/>
              <a:buFontTx/>
              <a:buNone/>
            </a:pPr>
            <a:r>
              <a:rPr lang="en" sz="1800" b="1">
                <a:solidFill>
                  <a:srgbClr val="695D46"/>
                </a:solidFill>
                <a:latin typeface="Open Sans"/>
                <a:ea typeface="Open Sans"/>
                <a:cs typeface="Open Sans"/>
                <a:sym typeface="Open Sans"/>
              </a:rPr>
              <a:t>Sliding Windows</a:t>
            </a:r>
          </a:p>
        </p:txBody>
      </p:sp>
      <p:sp>
        <p:nvSpPr>
          <p:cNvPr id="3218" name="Shape 3218"/>
          <p:cNvSpPr txBox="1"/>
          <p:nvPr/>
        </p:nvSpPr>
        <p:spPr>
          <a:xfrm>
            <a:off x="4519949" y="4588636"/>
            <a:ext cx="2062200" cy="206100"/>
          </a:xfrm>
          <a:prstGeom prst="rect">
            <a:avLst/>
          </a:prstGeom>
          <a:noFill/>
          <a:ln>
            <a:noFill/>
          </a:ln>
        </p:spPr>
        <p:txBody>
          <a:bodyPr lIns="68575" tIns="68575" rIns="68575" bIns="68575" anchor="ctr" anchorCtr="0">
            <a:noAutofit/>
          </a:bodyPr>
          <a:lstStyle/>
          <a:p>
            <a:pPr algn="ctr">
              <a:buClrTx/>
              <a:buFontTx/>
              <a:buNone/>
            </a:pPr>
            <a:r>
              <a:rPr lang="en" sz="1800" b="1" dirty="0">
                <a:solidFill>
                  <a:srgbClr val="FF0000"/>
                </a:solidFill>
                <a:latin typeface="Open Sans"/>
                <a:ea typeface="Open Sans"/>
                <a:cs typeface="Open Sans"/>
                <a:sym typeface="Open Sans"/>
              </a:rPr>
              <a:t>User Sessions</a:t>
            </a:r>
          </a:p>
        </p:txBody>
      </p:sp>
      <p:sp>
        <p:nvSpPr>
          <p:cNvPr id="3219" name="Shape 3219"/>
          <p:cNvSpPr/>
          <p:nvPr/>
        </p:nvSpPr>
        <p:spPr>
          <a:xfrm flipH="1">
            <a:off x="3529351" y="2010873"/>
            <a:ext cx="531900" cy="3051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20" name="Shape 3220"/>
          <p:cNvSpPr/>
          <p:nvPr/>
        </p:nvSpPr>
        <p:spPr>
          <a:xfrm flipH="1">
            <a:off x="3934425" y="2062095"/>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21" name="Shape 3221"/>
          <p:cNvSpPr/>
          <p:nvPr/>
        </p:nvSpPr>
        <p:spPr>
          <a:xfrm flipH="1">
            <a:off x="3603030" y="2062095"/>
            <a:ext cx="62400" cy="624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22" name="Shape 3222"/>
          <p:cNvSpPr/>
          <p:nvPr/>
        </p:nvSpPr>
        <p:spPr>
          <a:xfrm flipH="1">
            <a:off x="3823957" y="2062095"/>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23" name="Shape 3223"/>
          <p:cNvSpPr/>
          <p:nvPr/>
        </p:nvSpPr>
        <p:spPr>
          <a:xfrm flipH="1">
            <a:off x="3713498" y="2062095"/>
            <a:ext cx="62400" cy="624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24" name="Shape 3224"/>
          <p:cNvSpPr/>
          <p:nvPr/>
        </p:nvSpPr>
        <p:spPr>
          <a:xfrm flipH="1">
            <a:off x="3934425" y="2203100"/>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25" name="Shape 3225"/>
          <p:cNvSpPr/>
          <p:nvPr/>
        </p:nvSpPr>
        <p:spPr>
          <a:xfrm flipH="1">
            <a:off x="3603030" y="2203100"/>
            <a:ext cx="62400" cy="624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26" name="Shape 3226"/>
          <p:cNvSpPr/>
          <p:nvPr/>
        </p:nvSpPr>
        <p:spPr>
          <a:xfrm flipH="1">
            <a:off x="3823957" y="2203100"/>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27" name="Shape 3227"/>
          <p:cNvSpPr/>
          <p:nvPr/>
        </p:nvSpPr>
        <p:spPr>
          <a:xfrm flipH="1">
            <a:off x="3713498" y="2203100"/>
            <a:ext cx="62400" cy="624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nvGrpSpPr>
          <p:cNvPr id="3228" name="Shape 3228"/>
          <p:cNvGrpSpPr/>
          <p:nvPr/>
        </p:nvGrpSpPr>
        <p:grpSpPr>
          <a:xfrm>
            <a:off x="6451667" y="1400083"/>
            <a:ext cx="780585" cy="305389"/>
            <a:chOff x="2963575" y="2048725"/>
            <a:chExt cx="896400" cy="350700"/>
          </a:xfrm>
        </p:grpSpPr>
        <p:sp>
          <p:nvSpPr>
            <p:cNvPr id="3229" name="Shape 3229"/>
            <p:cNvSpPr/>
            <p:nvPr/>
          </p:nvSpPr>
          <p:spPr>
            <a:xfrm flipH="1">
              <a:off x="2963575" y="2048725"/>
              <a:ext cx="896400" cy="350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0" name="Shape 3230"/>
            <p:cNvSpPr/>
            <p:nvPr/>
          </p:nvSpPr>
          <p:spPr>
            <a:xfrm flipH="1">
              <a:off x="3682248" y="2107539"/>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1" name="Shape 3231"/>
            <p:cNvSpPr/>
            <p:nvPr/>
          </p:nvSpPr>
          <p:spPr>
            <a:xfrm flipH="1">
              <a:off x="3428540" y="21075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2" name="Shape 3232"/>
            <p:cNvSpPr/>
            <p:nvPr/>
          </p:nvSpPr>
          <p:spPr>
            <a:xfrm flipH="1">
              <a:off x="3047975" y="210754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3" name="Shape 3233"/>
            <p:cNvSpPr/>
            <p:nvPr/>
          </p:nvSpPr>
          <p:spPr>
            <a:xfrm flipH="1">
              <a:off x="3555398" y="21075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4" name="Shape 3234"/>
            <p:cNvSpPr/>
            <p:nvPr/>
          </p:nvSpPr>
          <p:spPr>
            <a:xfrm flipH="1">
              <a:off x="3301682" y="21075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5" name="Shape 3235"/>
            <p:cNvSpPr/>
            <p:nvPr/>
          </p:nvSpPr>
          <p:spPr>
            <a:xfrm flipH="1">
              <a:off x="3174834" y="210754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6" name="Shape 3236"/>
            <p:cNvSpPr/>
            <p:nvPr/>
          </p:nvSpPr>
          <p:spPr>
            <a:xfrm flipH="1">
              <a:off x="3428540" y="2269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7" name="Shape 3237"/>
            <p:cNvSpPr/>
            <p:nvPr/>
          </p:nvSpPr>
          <p:spPr>
            <a:xfrm flipH="1">
              <a:off x="3047975" y="22694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8" name="Shape 3238"/>
            <p:cNvSpPr/>
            <p:nvPr/>
          </p:nvSpPr>
          <p:spPr>
            <a:xfrm flipH="1">
              <a:off x="3682257" y="22694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39" name="Shape 3239"/>
            <p:cNvSpPr/>
            <p:nvPr/>
          </p:nvSpPr>
          <p:spPr>
            <a:xfrm flipH="1">
              <a:off x="3301682" y="2269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0" name="Shape 3240"/>
            <p:cNvSpPr/>
            <p:nvPr/>
          </p:nvSpPr>
          <p:spPr>
            <a:xfrm flipH="1">
              <a:off x="3174834" y="22694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1" name="Shape 3241"/>
            <p:cNvSpPr/>
            <p:nvPr/>
          </p:nvSpPr>
          <p:spPr>
            <a:xfrm flipH="1">
              <a:off x="3555398" y="22694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3242" name="Shape 3242"/>
          <p:cNvSpPr/>
          <p:nvPr/>
        </p:nvSpPr>
        <p:spPr>
          <a:xfrm flipH="1">
            <a:off x="4044863" y="2010873"/>
            <a:ext cx="531900" cy="3051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3" name="Shape 3243"/>
          <p:cNvSpPr/>
          <p:nvPr/>
        </p:nvSpPr>
        <p:spPr>
          <a:xfrm flipH="1">
            <a:off x="4449938" y="2062095"/>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4" name="Shape 3244"/>
          <p:cNvSpPr/>
          <p:nvPr/>
        </p:nvSpPr>
        <p:spPr>
          <a:xfrm flipH="1">
            <a:off x="4118543" y="2062095"/>
            <a:ext cx="62400" cy="62400"/>
          </a:xfrm>
          <a:prstGeom prst="rect">
            <a:avLst/>
          </a:prstGeom>
          <a:solidFill>
            <a:srgbClr val="EA999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5" name="Shape 3245"/>
          <p:cNvSpPr/>
          <p:nvPr/>
        </p:nvSpPr>
        <p:spPr>
          <a:xfrm flipH="1">
            <a:off x="4339470" y="2062095"/>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6" name="Shape 3246"/>
          <p:cNvSpPr/>
          <p:nvPr/>
        </p:nvSpPr>
        <p:spPr>
          <a:xfrm flipH="1">
            <a:off x="4229011" y="2062095"/>
            <a:ext cx="62400" cy="62400"/>
          </a:xfrm>
          <a:prstGeom prst="rect">
            <a:avLst/>
          </a:prstGeom>
          <a:solidFill>
            <a:srgbClr val="EA999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7" name="Shape 3247"/>
          <p:cNvSpPr/>
          <p:nvPr/>
        </p:nvSpPr>
        <p:spPr>
          <a:xfrm flipH="1">
            <a:off x="4449938" y="2203100"/>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8" name="Shape 3248"/>
          <p:cNvSpPr/>
          <p:nvPr/>
        </p:nvSpPr>
        <p:spPr>
          <a:xfrm flipH="1">
            <a:off x="4118543" y="2203100"/>
            <a:ext cx="62400" cy="62400"/>
          </a:xfrm>
          <a:prstGeom prst="rect">
            <a:avLst/>
          </a:prstGeom>
          <a:solidFill>
            <a:srgbClr val="EA999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49" name="Shape 3249"/>
          <p:cNvSpPr/>
          <p:nvPr/>
        </p:nvSpPr>
        <p:spPr>
          <a:xfrm flipH="1">
            <a:off x="4339470" y="2203100"/>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0" name="Shape 3250"/>
          <p:cNvSpPr/>
          <p:nvPr/>
        </p:nvSpPr>
        <p:spPr>
          <a:xfrm flipH="1">
            <a:off x="4229011" y="2203100"/>
            <a:ext cx="62400" cy="62400"/>
          </a:xfrm>
          <a:prstGeom prst="rect">
            <a:avLst/>
          </a:prstGeom>
          <a:solidFill>
            <a:srgbClr val="EA999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1" name="Shape 3251"/>
          <p:cNvSpPr/>
          <p:nvPr/>
        </p:nvSpPr>
        <p:spPr>
          <a:xfrm flipH="1">
            <a:off x="4560376" y="2010873"/>
            <a:ext cx="531900" cy="3051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2" name="Shape 3252"/>
          <p:cNvSpPr/>
          <p:nvPr/>
        </p:nvSpPr>
        <p:spPr>
          <a:xfrm flipH="1">
            <a:off x="4965451" y="2062095"/>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3" name="Shape 3253"/>
          <p:cNvSpPr/>
          <p:nvPr/>
        </p:nvSpPr>
        <p:spPr>
          <a:xfrm flipH="1">
            <a:off x="4634055" y="2062095"/>
            <a:ext cx="62400" cy="624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4" name="Shape 3254"/>
          <p:cNvSpPr/>
          <p:nvPr/>
        </p:nvSpPr>
        <p:spPr>
          <a:xfrm flipH="1">
            <a:off x="4854983" y="2062095"/>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5" name="Shape 3255"/>
          <p:cNvSpPr/>
          <p:nvPr/>
        </p:nvSpPr>
        <p:spPr>
          <a:xfrm flipH="1">
            <a:off x="4744524" y="2062095"/>
            <a:ext cx="62400" cy="624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6" name="Shape 3256"/>
          <p:cNvSpPr/>
          <p:nvPr/>
        </p:nvSpPr>
        <p:spPr>
          <a:xfrm flipH="1">
            <a:off x="4965451" y="2203100"/>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7" name="Shape 3257"/>
          <p:cNvSpPr/>
          <p:nvPr/>
        </p:nvSpPr>
        <p:spPr>
          <a:xfrm flipH="1">
            <a:off x="4634055" y="2203100"/>
            <a:ext cx="62400" cy="624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8" name="Shape 3258"/>
          <p:cNvSpPr/>
          <p:nvPr/>
        </p:nvSpPr>
        <p:spPr>
          <a:xfrm flipH="1">
            <a:off x="4854983" y="2203100"/>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59" name="Shape 3259"/>
          <p:cNvSpPr/>
          <p:nvPr/>
        </p:nvSpPr>
        <p:spPr>
          <a:xfrm flipH="1">
            <a:off x="4744524" y="2203100"/>
            <a:ext cx="62400" cy="624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0" name="Shape 3260"/>
          <p:cNvSpPr/>
          <p:nvPr/>
        </p:nvSpPr>
        <p:spPr>
          <a:xfrm flipH="1">
            <a:off x="5093675" y="2010873"/>
            <a:ext cx="531900" cy="3051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1" name="Shape 3261"/>
          <p:cNvSpPr/>
          <p:nvPr/>
        </p:nvSpPr>
        <p:spPr>
          <a:xfrm flipH="1">
            <a:off x="5498750" y="2062095"/>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2" name="Shape 3262"/>
          <p:cNvSpPr/>
          <p:nvPr/>
        </p:nvSpPr>
        <p:spPr>
          <a:xfrm flipH="1">
            <a:off x="5167354" y="2062095"/>
            <a:ext cx="62400" cy="62400"/>
          </a:xfrm>
          <a:prstGeom prst="rect">
            <a:avLst/>
          </a:prstGeom>
          <a:solidFill>
            <a:srgbClr val="EA999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3" name="Shape 3263"/>
          <p:cNvSpPr/>
          <p:nvPr/>
        </p:nvSpPr>
        <p:spPr>
          <a:xfrm flipH="1">
            <a:off x="5388282" y="2062095"/>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4" name="Shape 3264"/>
          <p:cNvSpPr/>
          <p:nvPr/>
        </p:nvSpPr>
        <p:spPr>
          <a:xfrm flipH="1">
            <a:off x="5277823" y="2062095"/>
            <a:ext cx="62400" cy="62400"/>
          </a:xfrm>
          <a:prstGeom prst="rect">
            <a:avLst/>
          </a:prstGeom>
          <a:solidFill>
            <a:srgbClr val="EA999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5" name="Shape 3265"/>
          <p:cNvSpPr/>
          <p:nvPr/>
        </p:nvSpPr>
        <p:spPr>
          <a:xfrm flipH="1">
            <a:off x="5498750" y="2203100"/>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6" name="Shape 3266"/>
          <p:cNvSpPr/>
          <p:nvPr/>
        </p:nvSpPr>
        <p:spPr>
          <a:xfrm flipH="1">
            <a:off x="5167354" y="2203100"/>
            <a:ext cx="62400" cy="62400"/>
          </a:xfrm>
          <a:prstGeom prst="rect">
            <a:avLst/>
          </a:prstGeom>
          <a:solidFill>
            <a:srgbClr val="EA999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7" name="Shape 3267"/>
          <p:cNvSpPr/>
          <p:nvPr/>
        </p:nvSpPr>
        <p:spPr>
          <a:xfrm flipH="1">
            <a:off x="5388282" y="2203100"/>
            <a:ext cx="62400" cy="624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68" name="Shape 3268"/>
          <p:cNvSpPr/>
          <p:nvPr/>
        </p:nvSpPr>
        <p:spPr>
          <a:xfrm flipH="1">
            <a:off x="5277823" y="2203100"/>
            <a:ext cx="62400" cy="62400"/>
          </a:xfrm>
          <a:prstGeom prst="rect">
            <a:avLst/>
          </a:prstGeom>
          <a:solidFill>
            <a:srgbClr val="EA999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nvGrpSpPr>
          <p:cNvPr id="3269" name="Shape 3269"/>
          <p:cNvGrpSpPr/>
          <p:nvPr/>
        </p:nvGrpSpPr>
        <p:grpSpPr>
          <a:xfrm>
            <a:off x="6918025" y="1705470"/>
            <a:ext cx="780585" cy="305389"/>
            <a:chOff x="4056700" y="3236200"/>
            <a:chExt cx="896400" cy="350700"/>
          </a:xfrm>
        </p:grpSpPr>
        <p:sp>
          <p:nvSpPr>
            <p:cNvPr id="3270" name="Shape 3270"/>
            <p:cNvSpPr/>
            <p:nvPr/>
          </p:nvSpPr>
          <p:spPr>
            <a:xfrm flipH="1">
              <a:off x="4056700" y="3236200"/>
              <a:ext cx="896400" cy="350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1" name="Shape 3271"/>
            <p:cNvSpPr/>
            <p:nvPr/>
          </p:nvSpPr>
          <p:spPr>
            <a:xfrm flipH="1">
              <a:off x="4775373" y="329501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2" name="Shape 3272"/>
            <p:cNvSpPr/>
            <p:nvPr/>
          </p:nvSpPr>
          <p:spPr>
            <a:xfrm flipH="1">
              <a:off x="4521665" y="32950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3" name="Shape 3273"/>
            <p:cNvSpPr/>
            <p:nvPr/>
          </p:nvSpPr>
          <p:spPr>
            <a:xfrm flipH="1">
              <a:off x="4141100" y="32950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4" name="Shape 3274"/>
            <p:cNvSpPr/>
            <p:nvPr/>
          </p:nvSpPr>
          <p:spPr>
            <a:xfrm flipH="1">
              <a:off x="4648523" y="329502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5" name="Shape 3275"/>
            <p:cNvSpPr/>
            <p:nvPr/>
          </p:nvSpPr>
          <p:spPr>
            <a:xfrm flipH="1">
              <a:off x="4394807" y="32950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6" name="Shape 3276"/>
            <p:cNvSpPr/>
            <p:nvPr/>
          </p:nvSpPr>
          <p:spPr>
            <a:xfrm flipH="1">
              <a:off x="4267959" y="32950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7" name="Shape 3277"/>
            <p:cNvSpPr/>
            <p:nvPr/>
          </p:nvSpPr>
          <p:spPr>
            <a:xfrm flipH="1">
              <a:off x="4521665" y="34569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8" name="Shape 3278"/>
            <p:cNvSpPr/>
            <p:nvPr/>
          </p:nvSpPr>
          <p:spPr>
            <a:xfrm flipH="1">
              <a:off x="4141100" y="3456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79" name="Shape 3279"/>
            <p:cNvSpPr/>
            <p:nvPr/>
          </p:nvSpPr>
          <p:spPr>
            <a:xfrm flipH="1">
              <a:off x="4775382" y="345694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80" name="Shape 3280"/>
            <p:cNvSpPr/>
            <p:nvPr/>
          </p:nvSpPr>
          <p:spPr>
            <a:xfrm flipH="1">
              <a:off x="4394807" y="34569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81" name="Shape 3281"/>
            <p:cNvSpPr/>
            <p:nvPr/>
          </p:nvSpPr>
          <p:spPr>
            <a:xfrm flipH="1">
              <a:off x="4267959" y="3456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82" name="Shape 3282"/>
            <p:cNvSpPr/>
            <p:nvPr/>
          </p:nvSpPr>
          <p:spPr>
            <a:xfrm flipH="1">
              <a:off x="4648523" y="345694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grpSp>
        <p:nvGrpSpPr>
          <p:cNvPr id="3283" name="Shape 3283"/>
          <p:cNvGrpSpPr/>
          <p:nvPr/>
        </p:nvGrpSpPr>
        <p:grpSpPr>
          <a:xfrm>
            <a:off x="7360195" y="2010858"/>
            <a:ext cx="780585" cy="305389"/>
            <a:chOff x="4495725" y="3807650"/>
            <a:chExt cx="896400" cy="350700"/>
          </a:xfrm>
        </p:grpSpPr>
        <p:sp>
          <p:nvSpPr>
            <p:cNvPr id="3284" name="Shape 3284"/>
            <p:cNvSpPr/>
            <p:nvPr/>
          </p:nvSpPr>
          <p:spPr>
            <a:xfrm flipH="1">
              <a:off x="4495725" y="3807650"/>
              <a:ext cx="896400" cy="350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85" name="Shape 3285"/>
            <p:cNvSpPr/>
            <p:nvPr/>
          </p:nvSpPr>
          <p:spPr>
            <a:xfrm flipH="1">
              <a:off x="5214398" y="386646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86" name="Shape 3286"/>
            <p:cNvSpPr/>
            <p:nvPr/>
          </p:nvSpPr>
          <p:spPr>
            <a:xfrm flipH="1">
              <a:off x="4960690" y="3866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87" name="Shape 3287"/>
            <p:cNvSpPr/>
            <p:nvPr/>
          </p:nvSpPr>
          <p:spPr>
            <a:xfrm flipH="1">
              <a:off x="4580125" y="38664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88" name="Shape 3288"/>
            <p:cNvSpPr/>
            <p:nvPr/>
          </p:nvSpPr>
          <p:spPr>
            <a:xfrm flipH="1">
              <a:off x="5087548" y="38664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89" name="Shape 3289"/>
            <p:cNvSpPr/>
            <p:nvPr/>
          </p:nvSpPr>
          <p:spPr>
            <a:xfrm flipH="1">
              <a:off x="4833832" y="38664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0" name="Shape 3290"/>
            <p:cNvSpPr/>
            <p:nvPr/>
          </p:nvSpPr>
          <p:spPr>
            <a:xfrm flipH="1">
              <a:off x="4706984" y="38664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1" name="Shape 3291"/>
            <p:cNvSpPr/>
            <p:nvPr/>
          </p:nvSpPr>
          <p:spPr>
            <a:xfrm flipH="1">
              <a:off x="4960690" y="40283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2" name="Shape 3292"/>
            <p:cNvSpPr/>
            <p:nvPr/>
          </p:nvSpPr>
          <p:spPr>
            <a:xfrm flipH="1">
              <a:off x="4580125" y="40283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3" name="Shape 3293"/>
            <p:cNvSpPr/>
            <p:nvPr/>
          </p:nvSpPr>
          <p:spPr>
            <a:xfrm flipH="1">
              <a:off x="5214407" y="40283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4" name="Shape 3294"/>
            <p:cNvSpPr/>
            <p:nvPr/>
          </p:nvSpPr>
          <p:spPr>
            <a:xfrm flipH="1">
              <a:off x="4833832" y="40283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5" name="Shape 3295"/>
            <p:cNvSpPr/>
            <p:nvPr/>
          </p:nvSpPr>
          <p:spPr>
            <a:xfrm flipH="1">
              <a:off x="4706984" y="40283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6" name="Shape 3296"/>
            <p:cNvSpPr/>
            <p:nvPr/>
          </p:nvSpPr>
          <p:spPr>
            <a:xfrm flipH="1">
              <a:off x="5087548" y="40283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3297" name="Shape 3297"/>
          <p:cNvSpPr/>
          <p:nvPr/>
        </p:nvSpPr>
        <p:spPr>
          <a:xfrm flipH="1">
            <a:off x="4675471" y="3633450"/>
            <a:ext cx="464700" cy="1410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8" name="Shape 3298"/>
          <p:cNvSpPr/>
          <p:nvPr/>
        </p:nvSpPr>
        <p:spPr>
          <a:xfrm flipH="1">
            <a:off x="5029166" y="3678205"/>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299" name="Shape 3299"/>
          <p:cNvSpPr/>
          <p:nvPr/>
        </p:nvSpPr>
        <p:spPr>
          <a:xfrm flipH="1">
            <a:off x="4739610" y="3678205"/>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0" name="Shape 3300"/>
          <p:cNvSpPr/>
          <p:nvPr/>
        </p:nvSpPr>
        <p:spPr>
          <a:xfrm flipH="1">
            <a:off x="4932645" y="3678205"/>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1" name="Shape 3301"/>
          <p:cNvSpPr/>
          <p:nvPr/>
        </p:nvSpPr>
        <p:spPr>
          <a:xfrm flipH="1">
            <a:off x="4836131" y="3678205"/>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2" name="Shape 3302"/>
          <p:cNvSpPr/>
          <p:nvPr/>
        </p:nvSpPr>
        <p:spPr>
          <a:xfrm flipH="1">
            <a:off x="5705049" y="3634952"/>
            <a:ext cx="948600" cy="1410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3" name="Shape 3303"/>
          <p:cNvSpPr/>
          <p:nvPr/>
        </p:nvSpPr>
        <p:spPr>
          <a:xfrm flipH="1">
            <a:off x="6251603" y="3679702"/>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4" name="Shape 3304"/>
          <p:cNvSpPr/>
          <p:nvPr/>
        </p:nvSpPr>
        <p:spPr>
          <a:xfrm flipH="1">
            <a:off x="5769012" y="3679707"/>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5" name="Shape 3305"/>
          <p:cNvSpPr/>
          <p:nvPr/>
        </p:nvSpPr>
        <p:spPr>
          <a:xfrm flipH="1">
            <a:off x="6155088" y="3679707"/>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6" name="Shape 3306"/>
          <p:cNvSpPr/>
          <p:nvPr/>
        </p:nvSpPr>
        <p:spPr>
          <a:xfrm flipH="1">
            <a:off x="5962047" y="3679707"/>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7" name="Shape 3307"/>
          <p:cNvSpPr/>
          <p:nvPr/>
        </p:nvSpPr>
        <p:spPr>
          <a:xfrm flipH="1">
            <a:off x="5865533" y="3679707"/>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8" name="Shape 3308"/>
          <p:cNvSpPr/>
          <p:nvPr/>
        </p:nvSpPr>
        <p:spPr>
          <a:xfrm flipH="1">
            <a:off x="6348119" y="3676702"/>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09" name="Shape 3309"/>
          <p:cNvSpPr/>
          <p:nvPr/>
        </p:nvSpPr>
        <p:spPr>
          <a:xfrm flipH="1">
            <a:off x="6541154" y="3676702"/>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0" name="Shape 3310"/>
          <p:cNvSpPr/>
          <p:nvPr/>
        </p:nvSpPr>
        <p:spPr>
          <a:xfrm flipH="1">
            <a:off x="6444641" y="3676702"/>
            <a:ext cx="54600" cy="54600"/>
          </a:xfrm>
          <a:prstGeom prst="rect">
            <a:avLst/>
          </a:prstGeom>
          <a:solidFill>
            <a:schemeClr val="accent3"/>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1" name="Shape 3311"/>
          <p:cNvSpPr/>
          <p:nvPr/>
        </p:nvSpPr>
        <p:spPr>
          <a:xfrm flipH="1">
            <a:off x="5082584" y="3947533"/>
            <a:ext cx="622200" cy="1410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2" name="Shape 3312"/>
          <p:cNvSpPr/>
          <p:nvPr/>
        </p:nvSpPr>
        <p:spPr>
          <a:xfrm flipH="1">
            <a:off x="5436300" y="3992288"/>
            <a:ext cx="54600" cy="546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3" name="Shape 3313"/>
          <p:cNvSpPr/>
          <p:nvPr/>
        </p:nvSpPr>
        <p:spPr>
          <a:xfrm flipH="1">
            <a:off x="5146745" y="3992288"/>
            <a:ext cx="54600" cy="546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4" name="Shape 3314"/>
          <p:cNvSpPr/>
          <p:nvPr/>
        </p:nvSpPr>
        <p:spPr>
          <a:xfrm flipH="1">
            <a:off x="5243266" y="3992288"/>
            <a:ext cx="54600" cy="546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5" name="Shape 3315"/>
          <p:cNvSpPr/>
          <p:nvPr/>
        </p:nvSpPr>
        <p:spPr>
          <a:xfrm flipH="1">
            <a:off x="4803895" y="4261636"/>
            <a:ext cx="1737300" cy="1410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6" name="Shape 3316"/>
          <p:cNvSpPr/>
          <p:nvPr/>
        </p:nvSpPr>
        <p:spPr>
          <a:xfrm flipH="1">
            <a:off x="5350653" y="4306377"/>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7" name="Shape 3317"/>
          <p:cNvSpPr/>
          <p:nvPr/>
        </p:nvSpPr>
        <p:spPr>
          <a:xfrm flipH="1">
            <a:off x="4868062" y="4306382"/>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8" name="Shape 3318"/>
          <p:cNvSpPr/>
          <p:nvPr/>
        </p:nvSpPr>
        <p:spPr>
          <a:xfrm flipH="1">
            <a:off x="5254138" y="4306382"/>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19" name="Shape 3319"/>
          <p:cNvSpPr/>
          <p:nvPr/>
        </p:nvSpPr>
        <p:spPr>
          <a:xfrm flipH="1">
            <a:off x="5061097" y="4306382"/>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20" name="Shape 3320"/>
          <p:cNvSpPr/>
          <p:nvPr/>
        </p:nvSpPr>
        <p:spPr>
          <a:xfrm flipH="1">
            <a:off x="5640204" y="4303376"/>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21" name="Shape 3321"/>
          <p:cNvSpPr/>
          <p:nvPr/>
        </p:nvSpPr>
        <p:spPr>
          <a:xfrm flipH="1">
            <a:off x="5543691" y="4303376"/>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22" name="Shape 3322"/>
          <p:cNvSpPr/>
          <p:nvPr/>
        </p:nvSpPr>
        <p:spPr>
          <a:xfrm flipH="1">
            <a:off x="6219304" y="4304874"/>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23" name="Shape 3323"/>
          <p:cNvSpPr/>
          <p:nvPr/>
        </p:nvSpPr>
        <p:spPr>
          <a:xfrm flipH="1">
            <a:off x="5736714" y="4304879"/>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24" name="Shape 3324"/>
          <p:cNvSpPr/>
          <p:nvPr/>
        </p:nvSpPr>
        <p:spPr>
          <a:xfrm flipH="1">
            <a:off x="6122790" y="4304879"/>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25" name="Shape 3325"/>
          <p:cNvSpPr/>
          <p:nvPr/>
        </p:nvSpPr>
        <p:spPr>
          <a:xfrm flipH="1">
            <a:off x="5929748" y="4304879"/>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26" name="Shape 3326"/>
          <p:cNvSpPr/>
          <p:nvPr/>
        </p:nvSpPr>
        <p:spPr>
          <a:xfrm flipH="1">
            <a:off x="6412342" y="4301874"/>
            <a:ext cx="54600" cy="546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27" name="Shape 3327"/>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rtl="0">
              <a:spcBef>
                <a:spcPts val="0"/>
              </a:spcBef>
              <a:buClr>
                <a:schemeClr val="dk1"/>
              </a:buClr>
              <a:buSzPct val="30555"/>
              <a:buFont typeface="Arial"/>
              <a:buNone/>
            </a:pPr>
            <a:r>
              <a:rPr lang="en"/>
              <a:t>The Beam Model: </a:t>
            </a:r>
            <a:r>
              <a:rPr lang="en">
                <a:solidFill>
                  <a:srgbClr val="4285F4"/>
                </a:solidFill>
              </a:rPr>
              <a:t>Where</a:t>
            </a:r>
            <a:r>
              <a:rPr lang="en"/>
              <a:t> in Event Time?</a:t>
            </a:r>
          </a:p>
          <a:p>
            <a:pPr lvl="0" rtl="0">
              <a:spcBef>
                <a:spcPts val="0"/>
              </a:spcBef>
              <a:buNone/>
            </a:pPr>
            <a:endParaRPr sz="2400" b="1">
              <a:solidFill>
                <a:schemeClr val="accent1"/>
              </a:solidFill>
            </a:endParaRPr>
          </a:p>
        </p:txBody>
      </p:sp>
      <p:sp>
        <p:nvSpPr>
          <p:cNvPr id="3328" name="Shape 3328"/>
          <p:cNvSpPr txBox="1"/>
          <p:nvPr/>
        </p:nvSpPr>
        <p:spPr>
          <a:xfrm>
            <a:off x="306775" y="1370225"/>
            <a:ext cx="2917800" cy="3480000"/>
          </a:xfrm>
          <a:prstGeom prst="rect">
            <a:avLst/>
          </a:prstGeom>
          <a:noFill/>
          <a:ln>
            <a:noFill/>
          </a:ln>
        </p:spPr>
        <p:txBody>
          <a:bodyPr lIns="91425" tIns="91425" rIns="91425" bIns="91425" anchor="t" anchorCtr="0">
            <a:noAutofit/>
          </a:bodyPr>
          <a:lstStyle/>
          <a:p>
            <a:pPr marL="457200" indent="-228600">
              <a:buClr>
                <a:srgbClr val="009668"/>
              </a:buClr>
              <a:buFont typeface="Open Sans"/>
              <a:buAutoNum type="arabicPeriod"/>
            </a:pPr>
            <a:r>
              <a:rPr lang="en" b="1">
                <a:solidFill>
                  <a:srgbClr val="009668"/>
                </a:solidFill>
                <a:latin typeface="Open Sans"/>
                <a:ea typeface="Open Sans"/>
                <a:cs typeface="Open Sans"/>
                <a:sym typeface="Open Sans"/>
              </a:rPr>
              <a:t>Assign each timestamped event to one or more windows</a:t>
            </a:r>
          </a:p>
          <a:p>
            <a:pPr>
              <a:buClrTx/>
              <a:buFontTx/>
              <a:buNone/>
            </a:pPr>
            <a:endParaRPr b="1">
              <a:solidFill>
                <a:srgbClr val="009668"/>
              </a:solidFill>
              <a:latin typeface="Open Sans"/>
              <a:ea typeface="Open Sans"/>
              <a:cs typeface="Open Sans"/>
              <a:sym typeface="Open Sans"/>
            </a:endParaRPr>
          </a:p>
          <a:p>
            <a:pPr>
              <a:buClrTx/>
              <a:buFontTx/>
              <a:buNone/>
            </a:pPr>
            <a:endParaRPr b="1">
              <a:solidFill>
                <a:srgbClr val="009668"/>
              </a:solidFill>
              <a:latin typeface="Open Sans"/>
              <a:ea typeface="Open Sans"/>
              <a:cs typeface="Open Sans"/>
              <a:sym typeface="Open Sans"/>
            </a:endParaRPr>
          </a:p>
          <a:p>
            <a:pPr>
              <a:buClrTx/>
              <a:buFontTx/>
              <a:buNone/>
            </a:pPr>
            <a:endParaRPr b="1">
              <a:solidFill>
                <a:srgbClr val="009668"/>
              </a:solidFill>
              <a:latin typeface="Open Sans"/>
              <a:ea typeface="Open Sans"/>
              <a:cs typeface="Open Sans"/>
              <a:sym typeface="Open Sans"/>
            </a:endParaRPr>
          </a:p>
          <a:p>
            <a:pPr>
              <a:buClrTx/>
              <a:buFontTx/>
              <a:buNone/>
            </a:pPr>
            <a:endParaRPr b="1">
              <a:solidFill>
                <a:srgbClr val="009668"/>
              </a:solidFill>
              <a:latin typeface="Open Sans"/>
              <a:ea typeface="Open Sans"/>
              <a:cs typeface="Open Sans"/>
              <a:sym typeface="Open Sans"/>
            </a:endParaRPr>
          </a:p>
          <a:p>
            <a:pPr>
              <a:buClrTx/>
              <a:buFontTx/>
              <a:buNone/>
            </a:pPr>
            <a:endParaRPr b="1">
              <a:solidFill>
                <a:srgbClr val="009668"/>
              </a:solidFill>
              <a:latin typeface="Open Sans"/>
              <a:ea typeface="Open Sans"/>
              <a:cs typeface="Open Sans"/>
              <a:sym typeface="Open Sans"/>
            </a:endParaRPr>
          </a:p>
          <a:p>
            <a:pPr>
              <a:buClrTx/>
              <a:buFontTx/>
              <a:buNone/>
            </a:pPr>
            <a:endParaRPr b="1">
              <a:solidFill>
                <a:srgbClr val="009668"/>
              </a:solidFill>
              <a:latin typeface="Open Sans"/>
              <a:ea typeface="Open Sans"/>
              <a:cs typeface="Open Sans"/>
              <a:sym typeface="Open Sans"/>
            </a:endParaRPr>
          </a:p>
          <a:p>
            <a:pPr>
              <a:buClrTx/>
              <a:buFontTx/>
              <a:buNone/>
            </a:pPr>
            <a:endParaRPr b="1">
              <a:solidFill>
                <a:srgbClr val="009668"/>
              </a:solidFill>
              <a:latin typeface="Open Sans"/>
              <a:ea typeface="Open Sans"/>
              <a:cs typeface="Open Sans"/>
              <a:sym typeface="Open Sans"/>
            </a:endParaRPr>
          </a:p>
          <a:p>
            <a:pPr>
              <a:buClrTx/>
              <a:buFontTx/>
              <a:buNone/>
            </a:pPr>
            <a:endParaRPr b="1">
              <a:solidFill>
                <a:srgbClr val="009668"/>
              </a:solidFill>
              <a:latin typeface="Open Sans"/>
              <a:ea typeface="Open Sans"/>
              <a:cs typeface="Open Sans"/>
              <a:sym typeface="Open Sans"/>
            </a:endParaRPr>
          </a:p>
          <a:p>
            <a:pPr marL="457200" indent="-228600">
              <a:buClr>
                <a:srgbClr val="009668"/>
              </a:buClr>
              <a:buFont typeface="Open Sans"/>
              <a:buAutoNum type="arabicPeriod"/>
            </a:pPr>
            <a:r>
              <a:rPr lang="en" b="1">
                <a:solidFill>
                  <a:srgbClr val="009668"/>
                </a:solidFill>
                <a:latin typeface="Open Sans"/>
                <a:ea typeface="Open Sans"/>
                <a:cs typeface="Open Sans"/>
                <a:sym typeface="Open Sans"/>
              </a:rPr>
              <a:t>Merge those windows according to custom logic</a:t>
            </a:r>
          </a:p>
        </p:txBody>
      </p:sp>
    </p:spTree>
    <p:extLst>
      <p:ext uri="{BB962C8B-B14F-4D97-AF65-F5344CB8AC3E}">
        <p14:creationId xmlns:p14="http://schemas.microsoft.com/office/powerpoint/2010/main" val="2574082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grpSp>
        <p:nvGrpSpPr>
          <p:cNvPr id="3333" name="Shape 3333"/>
          <p:cNvGrpSpPr/>
          <p:nvPr/>
        </p:nvGrpSpPr>
        <p:grpSpPr>
          <a:xfrm>
            <a:off x="337325" y="1371825"/>
            <a:ext cx="10677950" cy="1577525"/>
            <a:chOff x="362500" y="415500"/>
            <a:chExt cx="10677950" cy="1577525"/>
          </a:xfrm>
        </p:grpSpPr>
        <p:sp>
          <p:nvSpPr>
            <p:cNvPr id="3334" name="Shape 3334"/>
            <p:cNvSpPr/>
            <p:nvPr/>
          </p:nvSpPr>
          <p:spPr>
            <a:xfrm>
              <a:off x="6952050" y="415500"/>
              <a:ext cx="4088400" cy="1577400"/>
            </a:xfrm>
            <a:prstGeom prst="homePlate">
              <a:avLst>
                <a:gd name="adj" fmla="val 50000"/>
              </a:avLst>
            </a:prstGeom>
            <a:solidFill>
              <a:srgbClr val="A0C3FF"/>
            </a:solidFill>
            <a:ln>
              <a:noFill/>
            </a:ln>
          </p:spPr>
          <p:txBody>
            <a:bodyPr lIns="68575" tIns="68575" rIns="68575" bIns="68575" anchor="t" anchorCtr="0">
              <a:noAutofit/>
            </a:bodyPr>
            <a:lstStyle/>
            <a:p>
              <a:pPr>
                <a:buClrTx/>
                <a:buFontTx/>
                <a:buNone/>
              </a:pPr>
              <a:endParaRPr/>
            </a:p>
          </p:txBody>
        </p:sp>
        <p:sp>
          <p:nvSpPr>
            <p:cNvPr id="3335" name="Shape 3335"/>
            <p:cNvSpPr/>
            <p:nvPr/>
          </p:nvSpPr>
          <p:spPr>
            <a:xfrm flipH="1">
              <a:off x="362500" y="415625"/>
              <a:ext cx="7091100" cy="1577400"/>
            </a:xfrm>
            <a:prstGeom prst="homePlate">
              <a:avLst>
                <a:gd name="adj" fmla="val 50000"/>
              </a:avLst>
            </a:prstGeom>
            <a:solidFill>
              <a:srgbClr val="A0C3FF"/>
            </a:solidFill>
            <a:ln>
              <a:noFill/>
            </a:ln>
          </p:spPr>
          <p:txBody>
            <a:bodyPr lIns="68575" tIns="68575" rIns="68575" bIns="68575" anchor="t" anchorCtr="0">
              <a:noAutofit/>
            </a:bodyPr>
            <a:lstStyle/>
            <a:p>
              <a:pPr>
                <a:buClrTx/>
                <a:buFontTx/>
                <a:buNone/>
              </a:pPr>
              <a:endParaRPr/>
            </a:p>
          </p:txBody>
        </p:sp>
        <p:sp>
          <p:nvSpPr>
            <p:cNvPr id="3336" name="Shape 3336"/>
            <p:cNvSpPr/>
            <p:nvPr/>
          </p:nvSpPr>
          <p:spPr>
            <a:xfrm flipH="1">
              <a:off x="7282100"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37" name="Shape 3337"/>
            <p:cNvSpPr/>
            <p:nvPr/>
          </p:nvSpPr>
          <p:spPr>
            <a:xfrm flipH="1">
              <a:off x="7599527" y="1398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38" name="Shape 3338"/>
            <p:cNvSpPr/>
            <p:nvPr/>
          </p:nvSpPr>
          <p:spPr>
            <a:xfrm flipH="1">
              <a:off x="7674940" y="1741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39" name="Shape 3339"/>
            <p:cNvSpPr/>
            <p:nvPr/>
          </p:nvSpPr>
          <p:spPr>
            <a:xfrm flipH="1">
              <a:off x="7453595"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0" name="Shape 3340"/>
            <p:cNvSpPr/>
            <p:nvPr/>
          </p:nvSpPr>
          <p:spPr>
            <a:xfrm flipH="1">
              <a:off x="7224935" y="14981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1" name="Shape 3341"/>
            <p:cNvSpPr/>
            <p:nvPr/>
          </p:nvSpPr>
          <p:spPr>
            <a:xfrm flipH="1">
              <a:off x="6996276" y="1498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2" name="Shape 3342"/>
            <p:cNvSpPr/>
            <p:nvPr/>
          </p:nvSpPr>
          <p:spPr>
            <a:xfrm flipH="1">
              <a:off x="6767616" y="14981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3" name="Shape 3343"/>
            <p:cNvSpPr/>
            <p:nvPr/>
          </p:nvSpPr>
          <p:spPr>
            <a:xfrm flipH="1">
              <a:off x="7879564" y="15949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4" name="Shape 3344"/>
            <p:cNvSpPr/>
            <p:nvPr/>
          </p:nvSpPr>
          <p:spPr>
            <a:xfrm flipH="1">
              <a:off x="7310682" y="16410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5" name="Shape 3345"/>
            <p:cNvSpPr/>
            <p:nvPr/>
          </p:nvSpPr>
          <p:spPr>
            <a:xfrm flipH="1">
              <a:off x="7682254" y="15553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6" name="Shape 3346"/>
            <p:cNvSpPr/>
            <p:nvPr/>
          </p:nvSpPr>
          <p:spPr>
            <a:xfrm flipH="1">
              <a:off x="7453595" y="17553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7" name="Shape 3347"/>
            <p:cNvSpPr/>
            <p:nvPr/>
          </p:nvSpPr>
          <p:spPr>
            <a:xfrm flipH="1">
              <a:off x="7210307" y="177330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8" name="Shape 3348"/>
            <p:cNvSpPr/>
            <p:nvPr/>
          </p:nvSpPr>
          <p:spPr>
            <a:xfrm flipH="1">
              <a:off x="7053441" y="1669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49" name="Shape 3349"/>
            <p:cNvSpPr/>
            <p:nvPr/>
          </p:nvSpPr>
          <p:spPr>
            <a:xfrm flipH="1">
              <a:off x="6887028"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0" name="Shape 3350"/>
            <p:cNvSpPr/>
            <p:nvPr/>
          </p:nvSpPr>
          <p:spPr>
            <a:xfrm flipH="1">
              <a:off x="6887028" y="1741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1" name="Shape 3351"/>
            <p:cNvSpPr/>
            <p:nvPr/>
          </p:nvSpPr>
          <p:spPr>
            <a:xfrm flipH="1">
              <a:off x="5725724"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2" name="Shape 3352"/>
            <p:cNvSpPr/>
            <p:nvPr/>
          </p:nvSpPr>
          <p:spPr>
            <a:xfrm flipH="1">
              <a:off x="6043150" y="1398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3" name="Shape 3353"/>
            <p:cNvSpPr/>
            <p:nvPr/>
          </p:nvSpPr>
          <p:spPr>
            <a:xfrm flipH="1">
              <a:off x="6118564" y="1741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4" name="Shape 3354"/>
            <p:cNvSpPr/>
            <p:nvPr/>
          </p:nvSpPr>
          <p:spPr>
            <a:xfrm flipH="1">
              <a:off x="5897218"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5" name="Shape 3355"/>
            <p:cNvSpPr/>
            <p:nvPr/>
          </p:nvSpPr>
          <p:spPr>
            <a:xfrm flipH="1">
              <a:off x="5668559" y="14981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6" name="Shape 3356"/>
            <p:cNvSpPr/>
            <p:nvPr/>
          </p:nvSpPr>
          <p:spPr>
            <a:xfrm flipH="1">
              <a:off x="6256009" y="18703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7" name="Shape 3357"/>
            <p:cNvSpPr/>
            <p:nvPr/>
          </p:nvSpPr>
          <p:spPr>
            <a:xfrm flipH="1">
              <a:off x="6282744"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8" name="Shape 3358"/>
            <p:cNvSpPr/>
            <p:nvPr/>
          </p:nvSpPr>
          <p:spPr>
            <a:xfrm flipH="1">
              <a:off x="5439900" y="1498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59" name="Shape 3359"/>
            <p:cNvSpPr/>
            <p:nvPr/>
          </p:nvSpPr>
          <p:spPr>
            <a:xfrm flipH="1">
              <a:off x="5211240" y="14981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0" name="Shape 3360"/>
            <p:cNvSpPr/>
            <p:nvPr/>
          </p:nvSpPr>
          <p:spPr>
            <a:xfrm flipH="1">
              <a:off x="6583197" y="14410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1" name="Shape 3361"/>
            <p:cNvSpPr/>
            <p:nvPr/>
          </p:nvSpPr>
          <p:spPr>
            <a:xfrm flipH="1">
              <a:off x="6354538"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2" name="Shape 3362"/>
            <p:cNvSpPr/>
            <p:nvPr/>
          </p:nvSpPr>
          <p:spPr>
            <a:xfrm flipH="1">
              <a:off x="6468867" y="184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3" name="Shape 3363"/>
            <p:cNvSpPr/>
            <p:nvPr/>
          </p:nvSpPr>
          <p:spPr>
            <a:xfrm flipH="1">
              <a:off x="6583197" y="171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4" name="Shape 3364"/>
            <p:cNvSpPr/>
            <p:nvPr/>
          </p:nvSpPr>
          <p:spPr>
            <a:xfrm flipH="1">
              <a:off x="5754306" y="16410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5" name="Shape 3365"/>
            <p:cNvSpPr/>
            <p:nvPr/>
          </p:nvSpPr>
          <p:spPr>
            <a:xfrm flipH="1">
              <a:off x="6125878" y="15553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6" name="Shape 3366"/>
            <p:cNvSpPr/>
            <p:nvPr/>
          </p:nvSpPr>
          <p:spPr>
            <a:xfrm flipH="1">
              <a:off x="5897218" y="17553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7" name="Shape 3367"/>
            <p:cNvSpPr/>
            <p:nvPr/>
          </p:nvSpPr>
          <p:spPr>
            <a:xfrm flipH="1">
              <a:off x="5653930" y="177330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8" name="Shape 3368"/>
            <p:cNvSpPr/>
            <p:nvPr/>
          </p:nvSpPr>
          <p:spPr>
            <a:xfrm flipH="1">
              <a:off x="5497064" y="1669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69" name="Shape 3369"/>
            <p:cNvSpPr/>
            <p:nvPr/>
          </p:nvSpPr>
          <p:spPr>
            <a:xfrm flipH="1">
              <a:off x="5330652"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0" name="Shape 3370"/>
            <p:cNvSpPr/>
            <p:nvPr/>
          </p:nvSpPr>
          <p:spPr>
            <a:xfrm flipH="1">
              <a:off x="5330652" y="1741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1" name="Shape 3371"/>
            <p:cNvSpPr/>
            <p:nvPr/>
          </p:nvSpPr>
          <p:spPr>
            <a:xfrm flipH="1">
              <a:off x="4157418"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2" name="Shape 3372"/>
            <p:cNvSpPr/>
            <p:nvPr/>
          </p:nvSpPr>
          <p:spPr>
            <a:xfrm flipH="1">
              <a:off x="4474844" y="14113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3" name="Shape 3373"/>
            <p:cNvSpPr/>
            <p:nvPr/>
          </p:nvSpPr>
          <p:spPr>
            <a:xfrm flipH="1">
              <a:off x="4550258" y="175429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4" name="Shape 3374"/>
            <p:cNvSpPr/>
            <p:nvPr/>
          </p:nvSpPr>
          <p:spPr>
            <a:xfrm flipH="1">
              <a:off x="4328913" y="15682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5" name="Shape 3375"/>
            <p:cNvSpPr/>
            <p:nvPr/>
          </p:nvSpPr>
          <p:spPr>
            <a:xfrm flipH="1">
              <a:off x="4100253" y="15110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6" name="Shape 3376"/>
            <p:cNvSpPr/>
            <p:nvPr/>
          </p:nvSpPr>
          <p:spPr>
            <a:xfrm flipH="1">
              <a:off x="4687703" y="188322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7" name="Shape 3377"/>
            <p:cNvSpPr/>
            <p:nvPr/>
          </p:nvSpPr>
          <p:spPr>
            <a:xfrm flipH="1">
              <a:off x="4714438"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8" name="Shape 3378"/>
            <p:cNvSpPr/>
            <p:nvPr/>
          </p:nvSpPr>
          <p:spPr>
            <a:xfrm flipH="1">
              <a:off x="3871594" y="15110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79" name="Shape 3379"/>
            <p:cNvSpPr/>
            <p:nvPr/>
          </p:nvSpPr>
          <p:spPr>
            <a:xfrm flipH="1">
              <a:off x="3642934" y="15110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0" name="Shape 3380"/>
            <p:cNvSpPr/>
            <p:nvPr/>
          </p:nvSpPr>
          <p:spPr>
            <a:xfrm flipH="1">
              <a:off x="5014891" y="14539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1" name="Shape 3381"/>
            <p:cNvSpPr/>
            <p:nvPr/>
          </p:nvSpPr>
          <p:spPr>
            <a:xfrm flipH="1">
              <a:off x="4786232" y="15682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2" name="Shape 3382"/>
            <p:cNvSpPr/>
            <p:nvPr/>
          </p:nvSpPr>
          <p:spPr>
            <a:xfrm flipH="1">
              <a:off x="4900562" y="185397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3" name="Shape 3383"/>
            <p:cNvSpPr/>
            <p:nvPr/>
          </p:nvSpPr>
          <p:spPr>
            <a:xfrm flipH="1">
              <a:off x="5014891" y="172572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4" name="Shape 3384"/>
            <p:cNvSpPr/>
            <p:nvPr/>
          </p:nvSpPr>
          <p:spPr>
            <a:xfrm flipH="1">
              <a:off x="4186001" y="165394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5" name="Shape 3385"/>
            <p:cNvSpPr/>
            <p:nvPr/>
          </p:nvSpPr>
          <p:spPr>
            <a:xfrm flipH="1">
              <a:off x="4557572" y="1568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6" name="Shape 3386"/>
            <p:cNvSpPr/>
            <p:nvPr/>
          </p:nvSpPr>
          <p:spPr>
            <a:xfrm flipH="1">
              <a:off x="4328913" y="17682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7" name="Shape 3387"/>
            <p:cNvSpPr/>
            <p:nvPr/>
          </p:nvSpPr>
          <p:spPr>
            <a:xfrm flipH="1">
              <a:off x="4085625" y="17862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8" name="Shape 3388"/>
            <p:cNvSpPr/>
            <p:nvPr/>
          </p:nvSpPr>
          <p:spPr>
            <a:xfrm flipH="1">
              <a:off x="3928758" y="168252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89" name="Shape 3389"/>
            <p:cNvSpPr/>
            <p:nvPr/>
          </p:nvSpPr>
          <p:spPr>
            <a:xfrm flipH="1">
              <a:off x="3762346"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0" name="Shape 3390"/>
            <p:cNvSpPr/>
            <p:nvPr/>
          </p:nvSpPr>
          <p:spPr>
            <a:xfrm flipH="1">
              <a:off x="3762346" y="175429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1" name="Shape 3391"/>
            <p:cNvSpPr/>
            <p:nvPr/>
          </p:nvSpPr>
          <p:spPr>
            <a:xfrm flipH="1">
              <a:off x="2613966"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2" name="Shape 3392"/>
            <p:cNvSpPr/>
            <p:nvPr/>
          </p:nvSpPr>
          <p:spPr>
            <a:xfrm flipH="1">
              <a:off x="2931393" y="1430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3" name="Shape 3393"/>
            <p:cNvSpPr/>
            <p:nvPr/>
          </p:nvSpPr>
          <p:spPr>
            <a:xfrm flipH="1">
              <a:off x="3006806" y="1773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4" name="Shape 3394"/>
            <p:cNvSpPr/>
            <p:nvPr/>
          </p:nvSpPr>
          <p:spPr>
            <a:xfrm flipH="1">
              <a:off x="2785461"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5" name="Shape 3395"/>
            <p:cNvSpPr/>
            <p:nvPr/>
          </p:nvSpPr>
          <p:spPr>
            <a:xfrm flipH="1">
              <a:off x="2556801" y="15304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6" name="Shape 3396"/>
            <p:cNvSpPr/>
            <p:nvPr/>
          </p:nvSpPr>
          <p:spPr>
            <a:xfrm flipH="1">
              <a:off x="3144251" y="188526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7" name="Shape 3397"/>
            <p:cNvSpPr/>
            <p:nvPr/>
          </p:nvSpPr>
          <p:spPr>
            <a:xfrm flipH="1">
              <a:off x="3170986"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8" name="Shape 3398"/>
            <p:cNvSpPr/>
            <p:nvPr/>
          </p:nvSpPr>
          <p:spPr>
            <a:xfrm flipH="1">
              <a:off x="2328142" y="15304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399" name="Shape 3399"/>
            <p:cNvSpPr/>
            <p:nvPr/>
          </p:nvSpPr>
          <p:spPr>
            <a:xfrm flipH="1">
              <a:off x="2099482" y="15304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0" name="Shape 3400"/>
            <p:cNvSpPr/>
            <p:nvPr/>
          </p:nvSpPr>
          <p:spPr>
            <a:xfrm flipH="1">
              <a:off x="3471439" y="1473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1" name="Shape 3401"/>
            <p:cNvSpPr/>
            <p:nvPr/>
          </p:nvSpPr>
          <p:spPr>
            <a:xfrm flipH="1">
              <a:off x="3242780"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2" name="Shape 3402"/>
            <p:cNvSpPr/>
            <p:nvPr/>
          </p:nvSpPr>
          <p:spPr>
            <a:xfrm flipH="1">
              <a:off x="3357110" y="18733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3" name="Shape 3403"/>
            <p:cNvSpPr/>
            <p:nvPr/>
          </p:nvSpPr>
          <p:spPr>
            <a:xfrm flipH="1">
              <a:off x="3471439" y="174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4" name="Shape 3404"/>
            <p:cNvSpPr/>
            <p:nvPr/>
          </p:nvSpPr>
          <p:spPr>
            <a:xfrm flipH="1">
              <a:off x="2642549" y="16733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5" name="Shape 3405"/>
            <p:cNvSpPr/>
            <p:nvPr/>
          </p:nvSpPr>
          <p:spPr>
            <a:xfrm flipH="1">
              <a:off x="3014121" y="1587602"/>
              <a:ext cx="71700" cy="71699"/>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6" name="Shape 3406"/>
            <p:cNvSpPr/>
            <p:nvPr/>
          </p:nvSpPr>
          <p:spPr>
            <a:xfrm flipH="1">
              <a:off x="2785461" y="17876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7" name="Shape 3407"/>
            <p:cNvSpPr/>
            <p:nvPr/>
          </p:nvSpPr>
          <p:spPr>
            <a:xfrm flipH="1">
              <a:off x="2542173" y="1805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8" name="Shape 3408"/>
            <p:cNvSpPr/>
            <p:nvPr/>
          </p:nvSpPr>
          <p:spPr>
            <a:xfrm flipH="1">
              <a:off x="2385307" y="17019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09" name="Shape 3409"/>
            <p:cNvSpPr/>
            <p:nvPr/>
          </p:nvSpPr>
          <p:spPr>
            <a:xfrm flipH="1">
              <a:off x="2218895"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0" name="Shape 3410"/>
            <p:cNvSpPr/>
            <p:nvPr/>
          </p:nvSpPr>
          <p:spPr>
            <a:xfrm flipH="1">
              <a:off x="2218895" y="1773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1" name="Shape 3411"/>
            <p:cNvSpPr/>
            <p:nvPr/>
          </p:nvSpPr>
          <p:spPr>
            <a:xfrm flipH="1">
              <a:off x="1064053"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2" name="Shape 3412"/>
            <p:cNvSpPr/>
            <p:nvPr/>
          </p:nvSpPr>
          <p:spPr>
            <a:xfrm flipH="1">
              <a:off x="1381478" y="1430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3" name="Shape 3413"/>
            <p:cNvSpPr/>
            <p:nvPr/>
          </p:nvSpPr>
          <p:spPr>
            <a:xfrm flipH="1">
              <a:off x="1456892" y="1773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4" name="Shape 3414"/>
            <p:cNvSpPr/>
            <p:nvPr/>
          </p:nvSpPr>
          <p:spPr>
            <a:xfrm flipH="1">
              <a:off x="1235547"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5" name="Shape 3415"/>
            <p:cNvSpPr/>
            <p:nvPr/>
          </p:nvSpPr>
          <p:spPr>
            <a:xfrm flipH="1">
              <a:off x="1006888" y="15304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6" name="Shape 3416"/>
            <p:cNvSpPr/>
            <p:nvPr/>
          </p:nvSpPr>
          <p:spPr>
            <a:xfrm flipH="1">
              <a:off x="1594337" y="188526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7" name="Shape 3417"/>
            <p:cNvSpPr/>
            <p:nvPr/>
          </p:nvSpPr>
          <p:spPr>
            <a:xfrm flipH="1">
              <a:off x="1621072"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8" name="Shape 3418"/>
            <p:cNvSpPr/>
            <p:nvPr/>
          </p:nvSpPr>
          <p:spPr>
            <a:xfrm flipH="1">
              <a:off x="1921526" y="1473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19" name="Shape 3419"/>
            <p:cNvSpPr/>
            <p:nvPr/>
          </p:nvSpPr>
          <p:spPr>
            <a:xfrm flipH="1">
              <a:off x="1692866"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0" name="Shape 3420"/>
            <p:cNvSpPr/>
            <p:nvPr/>
          </p:nvSpPr>
          <p:spPr>
            <a:xfrm flipH="1">
              <a:off x="1807196" y="18733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1" name="Shape 3421"/>
            <p:cNvSpPr/>
            <p:nvPr/>
          </p:nvSpPr>
          <p:spPr>
            <a:xfrm flipH="1">
              <a:off x="1921526" y="174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2" name="Shape 3422"/>
            <p:cNvSpPr/>
            <p:nvPr/>
          </p:nvSpPr>
          <p:spPr>
            <a:xfrm flipH="1">
              <a:off x="1092635" y="16733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3" name="Shape 3423"/>
            <p:cNvSpPr/>
            <p:nvPr/>
          </p:nvSpPr>
          <p:spPr>
            <a:xfrm flipH="1">
              <a:off x="1464207" y="1587602"/>
              <a:ext cx="71700" cy="71699"/>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4" name="Shape 3424"/>
            <p:cNvSpPr/>
            <p:nvPr/>
          </p:nvSpPr>
          <p:spPr>
            <a:xfrm flipH="1">
              <a:off x="1235547" y="17876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5" name="Shape 3425"/>
            <p:cNvSpPr/>
            <p:nvPr/>
          </p:nvSpPr>
          <p:spPr>
            <a:xfrm flipH="1">
              <a:off x="929334" y="11684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6" name="Shape 3426"/>
            <p:cNvSpPr/>
            <p:nvPr/>
          </p:nvSpPr>
          <p:spPr>
            <a:xfrm flipH="1">
              <a:off x="753092" y="13828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7" name="Shape 3427"/>
            <p:cNvSpPr/>
            <p:nvPr/>
          </p:nvSpPr>
          <p:spPr>
            <a:xfrm flipH="1">
              <a:off x="645956" y="113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8" name="Shape 3428"/>
            <p:cNvSpPr/>
            <p:nvPr/>
          </p:nvSpPr>
          <p:spPr>
            <a:xfrm flipH="1">
              <a:off x="8630375" y="131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29" name="Shape 3429"/>
            <p:cNvSpPr/>
            <p:nvPr/>
          </p:nvSpPr>
          <p:spPr>
            <a:xfrm flipH="1">
              <a:off x="8947802" y="13828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0" name="Shape 3430"/>
            <p:cNvSpPr/>
            <p:nvPr/>
          </p:nvSpPr>
          <p:spPr>
            <a:xfrm flipH="1">
              <a:off x="9023215" y="17257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1" name="Shape 3431"/>
            <p:cNvSpPr/>
            <p:nvPr/>
          </p:nvSpPr>
          <p:spPr>
            <a:xfrm flipH="1">
              <a:off x="8801870" y="153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2" name="Shape 3432"/>
            <p:cNvSpPr/>
            <p:nvPr/>
          </p:nvSpPr>
          <p:spPr>
            <a:xfrm flipH="1">
              <a:off x="8370860" y="110966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3" name="Shape 3433"/>
            <p:cNvSpPr/>
            <p:nvPr/>
          </p:nvSpPr>
          <p:spPr>
            <a:xfrm flipH="1">
              <a:off x="8344551" y="14825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4" name="Shape 3434"/>
            <p:cNvSpPr/>
            <p:nvPr/>
          </p:nvSpPr>
          <p:spPr>
            <a:xfrm flipH="1">
              <a:off x="8115891" y="14825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5" name="Shape 3435"/>
            <p:cNvSpPr/>
            <p:nvPr/>
          </p:nvSpPr>
          <p:spPr>
            <a:xfrm flipH="1">
              <a:off x="6943414" y="112531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6" name="Shape 3436"/>
            <p:cNvSpPr/>
            <p:nvPr/>
          </p:nvSpPr>
          <p:spPr>
            <a:xfrm flipH="1">
              <a:off x="8658957" y="1625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7" name="Shape 3437"/>
            <p:cNvSpPr/>
            <p:nvPr/>
          </p:nvSpPr>
          <p:spPr>
            <a:xfrm flipH="1">
              <a:off x="9030529" y="15396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8" name="Shape 3438"/>
            <p:cNvSpPr/>
            <p:nvPr/>
          </p:nvSpPr>
          <p:spPr>
            <a:xfrm flipH="1">
              <a:off x="8801870" y="17396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39" name="Shape 3439"/>
            <p:cNvSpPr/>
            <p:nvPr/>
          </p:nvSpPr>
          <p:spPr>
            <a:xfrm flipH="1">
              <a:off x="8558582" y="175765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0" name="Shape 3440"/>
            <p:cNvSpPr/>
            <p:nvPr/>
          </p:nvSpPr>
          <p:spPr>
            <a:xfrm flipH="1">
              <a:off x="8401716" y="16539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1" name="Shape 3441"/>
            <p:cNvSpPr/>
            <p:nvPr/>
          </p:nvSpPr>
          <p:spPr>
            <a:xfrm flipH="1">
              <a:off x="8235303" y="131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2" name="Shape 3442"/>
            <p:cNvSpPr/>
            <p:nvPr/>
          </p:nvSpPr>
          <p:spPr>
            <a:xfrm flipH="1">
              <a:off x="8235303" y="1725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3" name="Shape 3443"/>
            <p:cNvSpPr/>
            <p:nvPr/>
          </p:nvSpPr>
          <p:spPr>
            <a:xfrm flipH="1">
              <a:off x="7931472" y="14253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4" name="Shape 3444"/>
            <p:cNvSpPr/>
            <p:nvPr/>
          </p:nvSpPr>
          <p:spPr>
            <a:xfrm flipH="1">
              <a:off x="7817142" y="18254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5" name="Shape 3445"/>
            <p:cNvSpPr/>
            <p:nvPr/>
          </p:nvSpPr>
          <p:spPr>
            <a:xfrm flipH="1">
              <a:off x="7931472" y="1697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6" name="Shape 3446"/>
            <p:cNvSpPr/>
            <p:nvPr/>
          </p:nvSpPr>
          <p:spPr>
            <a:xfrm flipH="1">
              <a:off x="7457900"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7" name="Shape 3447"/>
            <p:cNvSpPr/>
            <p:nvPr/>
          </p:nvSpPr>
          <p:spPr>
            <a:xfrm flipH="1">
              <a:off x="7775327" y="65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8" name="Shape 3448"/>
            <p:cNvSpPr/>
            <p:nvPr/>
          </p:nvSpPr>
          <p:spPr>
            <a:xfrm flipH="1">
              <a:off x="7850740" y="99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49" name="Shape 3449"/>
            <p:cNvSpPr/>
            <p:nvPr/>
          </p:nvSpPr>
          <p:spPr>
            <a:xfrm flipH="1">
              <a:off x="7629395"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0" name="Shape 3450"/>
            <p:cNvSpPr/>
            <p:nvPr/>
          </p:nvSpPr>
          <p:spPr>
            <a:xfrm flipH="1">
              <a:off x="7400735" y="752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1" name="Shape 3451"/>
            <p:cNvSpPr/>
            <p:nvPr/>
          </p:nvSpPr>
          <p:spPr>
            <a:xfrm flipH="1">
              <a:off x="7172076" y="752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2" name="Shape 3452"/>
            <p:cNvSpPr/>
            <p:nvPr/>
          </p:nvSpPr>
          <p:spPr>
            <a:xfrm flipH="1">
              <a:off x="6943416" y="7524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3" name="Shape 3453"/>
            <p:cNvSpPr/>
            <p:nvPr/>
          </p:nvSpPr>
          <p:spPr>
            <a:xfrm flipH="1">
              <a:off x="8055364" y="8492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4" name="Shape 3454"/>
            <p:cNvSpPr/>
            <p:nvPr/>
          </p:nvSpPr>
          <p:spPr>
            <a:xfrm flipH="1">
              <a:off x="7568332" y="1168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5" name="Shape 3455"/>
            <p:cNvSpPr/>
            <p:nvPr/>
          </p:nvSpPr>
          <p:spPr>
            <a:xfrm flipH="1">
              <a:off x="7858054" y="809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6" name="Shape 3456"/>
            <p:cNvSpPr/>
            <p:nvPr/>
          </p:nvSpPr>
          <p:spPr>
            <a:xfrm flipH="1">
              <a:off x="7629395" y="100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7" name="Shape 3457"/>
            <p:cNvSpPr/>
            <p:nvPr/>
          </p:nvSpPr>
          <p:spPr>
            <a:xfrm flipH="1">
              <a:off x="7386107" y="102763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8" name="Shape 3458"/>
            <p:cNvSpPr/>
            <p:nvPr/>
          </p:nvSpPr>
          <p:spPr>
            <a:xfrm flipH="1">
              <a:off x="7229241" y="9239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59" name="Shape 3459"/>
            <p:cNvSpPr/>
            <p:nvPr/>
          </p:nvSpPr>
          <p:spPr>
            <a:xfrm flipH="1">
              <a:off x="7062828"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0" name="Shape 3460"/>
            <p:cNvSpPr/>
            <p:nvPr/>
          </p:nvSpPr>
          <p:spPr>
            <a:xfrm flipH="1">
              <a:off x="7062828" y="995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1" name="Shape 3461"/>
            <p:cNvSpPr/>
            <p:nvPr/>
          </p:nvSpPr>
          <p:spPr>
            <a:xfrm flipH="1">
              <a:off x="5901524"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2" name="Shape 3462"/>
            <p:cNvSpPr/>
            <p:nvPr/>
          </p:nvSpPr>
          <p:spPr>
            <a:xfrm flipH="1">
              <a:off x="6218950" y="65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3" name="Shape 3463"/>
            <p:cNvSpPr/>
            <p:nvPr/>
          </p:nvSpPr>
          <p:spPr>
            <a:xfrm flipH="1">
              <a:off x="6294364" y="99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4" name="Shape 3464"/>
            <p:cNvSpPr/>
            <p:nvPr/>
          </p:nvSpPr>
          <p:spPr>
            <a:xfrm flipH="1">
              <a:off x="6073018"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5" name="Shape 3465"/>
            <p:cNvSpPr/>
            <p:nvPr/>
          </p:nvSpPr>
          <p:spPr>
            <a:xfrm flipH="1">
              <a:off x="5844359" y="752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6" name="Shape 3466"/>
            <p:cNvSpPr/>
            <p:nvPr/>
          </p:nvSpPr>
          <p:spPr>
            <a:xfrm flipH="1">
              <a:off x="6431809" y="11246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7" name="Shape 3467"/>
            <p:cNvSpPr/>
            <p:nvPr/>
          </p:nvSpPr>
          <p:spPr>
            <a:xfrm flipH="1">
              <a:off x="6458544"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8" name="Shape 3468"/>
            <p:cNvSpPr/>
            <p:nvPr/>
          </p:nvSpPr>
          <p:spPr>
            <a:xfrm flipH="1">
              <a:off x="5615700" y="752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69" name="Shape 3469"/>
            <p:cNvSpPr/>
            <p:nvPr/>
          </p:nvSpPr>
          <p:spPr>
            <a:xfrm flipH="1">
              <a:off x="5387040" y="7524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0" name="Shape 3470"/>
            <p:cNvSpPr/>
            <p:nvPr/>
          </p:nvSpPr>
          <p:spPr>
            <a:xfrm flipH="1">
              <a:off x="6758997" y="6953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1" name="Shape 3471"/>
            <p:cNvSpPr/>
            <p:nvPr/>
          </p:nvSpPr>
          <p:spPr>
            <a:xfrm flipH="1">
              <a:off x="6530338"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2" name="Shape 3472"/>
            <p:cNvSpPr/>
            <p:nvPr/>
          </p:nvSpPr>
          <p:spPr>
            <a:xfrm flipH="1">
              <a:off x="6644667" y="109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3" name="Shape 3473"/>
            <p:cNvSpPr/>
            <p:nvPr/>
          </p:nvSpPr>
          <p:spPr>
            <a:xfrm flipH="1">
              <a:off x="6758997" y="9671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4" name="Shape 3474"/>
            <p:cNvSpPr/>
            <p:nvPr/>
          </p:nvSpPr>
          <p:spPr>
            <a:xfrm flipH="1">
              <a:off x="5930106" y="8953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5" name="Shape 3475"/>
            <p:cNvSpPr/>
            <p:nvPr/>
          </p:nvSpPr>
          <p:spPr>
            <a:xfrm flipH="1">
              <a:off x="6301678" y="809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6" name="Shape 3476"/>
            <p:cNvSpPr/>
            <p:nvPr/>
          </p:nvSpPr>
          <p:spPr>
            <a:xfrm flipH="1">
              <a:off x="6073018" y="100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7" name="Shape 3477"/>
            <p:cNvSpPr/>
            <p:nvPr/>
          </p:nvSpPr>
          <p:spPr>
            <a:xfrm flipH="1">
              <a:off x="5829730" y="102763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8" name="Shape 3478"/>
            <p:cNvSpPr/>
            <p:nvPr/>
          </p:nvSpPr>
          <p:spPr>
            <a:xfrm flipH="1">
              <a:off x="5672864" y="9239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79" name="Shape 3479"/>
            <p:cNvSpPr/>
            <p:nvPr/>
          </p:nvSpPr>
          <p:spPr>
            <a:xfrm flipH="1">
              <a:off x="5506452"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0" name="Shape 3480"/>
            <p:cNvSpPr/>
            <p:nvPr/>
          </p:nvSpPr>
          <p:spPr>
            <a:xfrm flipH="1">
              <a:off x="5506452" y="995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1" name="Shape 3481"/>
            <p:cNvSpPr/>
            <p:nvPr/>
          </p:nvSpPr>
          <p:spPr>
            <a:xfrm flipH="1">
              <a:off x="4333218"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2" name="Shape 3482"/>
            <p:cNvSpPr/>
            <p:nvPr/>
          </p:nvSpPr>
          <p:spPr>
            <a:xfrm flipH="1">
              <a:off x="4650644" y="665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3" name="Shape 3483"/>
            <p:cNvSpPr/>
            <p:nvPr/>
          </p:nvSpPr>
          <p:spPr>
            <a:xfrm flipH="1">
              <a:off x="4726058" y="100862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4" name="Shape 3484"/>
            <p:cNvSpPr/>
            <p:nvPr/>
          </p:nvSpPr>
          <p:spPr>
            <a:xfrm flipH="1">
              <a:off x="4504713" y="8225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5" name="Shape 3485"/>
            <p:cNvSpPr/>
            <p:nvPr/>
          </p:nvSpPr>
          <p:spPr>
            <a:xfrm flipH="1">
              <a:off x="4276053" y="7653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6" name="Shape 3486"/>
            <p:cNvSpPr/>
            <p:nvPr/>
          </p:nvSpPr>
          <p:spPr>
            <a:xfrm flipH="1">
              <a:off x="4863503" y="113754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7" name="Shape 3487"/>
            <p:cNvSpPr/>
            <p:nvPr/>
          </p:nvSpPr>
          <p:spPr>
            <a:xfrm flipH="1">
              <a:off x="4890238"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8" name="Shape 3488"/>
            <p:cNvSpPr/>
            <p:nvPr/>
          </p:nvSpPr>
          <p:spPr>
            <a:xfrm flipH="1">
              <a:off x="4047394" y="7653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89" name="Shape 3489"/>
            <p:cNvSpPr/>
            <p:nvPr/>
          </p:nvSpPr>
          <p:spPr>
            <a:xfrm flipH="1">
              <a:off x="3818734" y="7653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0" name="Shape 3490"/>
            <p:cNvSpPr/>
            <p:nvPr/>
          </p:nvSpPr>
          <p:spPr>
            <a:xfrm flipH="1">
              <a:off x="5190691" y="7082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1" name="Shape 3491"/>
            <p:cNvSpPr/>
            <p:nvPr/>
          </p:nvSpPr>
          <p:spPr>
            <a:xfrm flipH="1">
              <a:off x="4962032" y="8225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2" name="Shape 3492"/>
            <p:cNvSpPr/>
            <p:nvPr/>
          </p:nvSpPr>
          <p:spPr>
            <a:xfrm flipH="1">
              <a:off x="5076362" y="110829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3" name="Shape 3493"/>
            <p:cNvSpPr/>
            <p:nvPr/>
          </p:nvSpPr>
          <p:spPr>
            <a:xfrm flipH="1">
              <a:off x="5190691" y="9800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4" name="Shape 3494"/>
            <p:cNvSpPr/>
            <p:nvPr/>
          </p:nvSpPr>
          <p:spPr>
            <a:xfrm flipH="1">
              <a:off x="4361801" y="90827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5" name="Shape 3495"/>
            <p:cNvSpPr/>
            <p:nvPr/>
          </p:nvSpPr>
          <p:spPr>
            <a:xfrm flipH="1">
              <a:off x="4733372" y="8225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6" name="Shape 3496"/>
            <p:cNvSpPr/>
            <p:nvPr/>
          </p:nvSpPr>
          <p:spPr>
            <a:xfrm flipH="1">
              <a:off x="4504713" y="102257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7" name="Shape 3497"/>
            <p:cNvSpPr/>
            <p:nvPr/>
          </p:nvSpPr>
          <p:spPr>
            <a:xfrm flipH="1">
              <a:off x="4261425" y="1040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8" name="Shape 3498"/>
            <p:cNvSpPr/>
            <p:nvPr/>
          </p:nvSpPr>
          <p:spPr>
            <a:xfrm flipH="1">
              <a:off x="4104558" y="9368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499" name="Shape 3499"/>
            <p:cNvSpPr/>
            <p:nvPr/>
          </p:nvSpPr>
          <p:spPr>
            <a:xfrm flipH="1">
              <a:off x="3938146"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0" name="Shape 3500"/>
            <p:cNvSpPr/>
            <p:nvPr/>
          </p:nvSpPr>
          <p:spPr>
            <a:xfrm flipH="1">
              <a:off x="3938146" y="100862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1" name="Shape 3501"/>
            <p:cNvSpPr/>
            <p:nvPr/>
          </p:nvSpPr>
          <p:spPr>
            <a:xfrm flipH="1">
              <a:off x="2789766"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2" name="Shape 3502"/>
            <p:cNvSpPr/>
            <p:nvPr/>
          </p:nvSpPr>
          <p:spPr>
            <a:xfrm flipH="1">
              <a:off x="3107193" y="68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3" name="Shape 3503"/>
            <p:cNvSpPr/>
            <p:nvPr/>
          </p:nvSpPr>
          <p:spPr>
            <a:xfrm flipH="1">
              <a:off x="3182606" y="102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4" name="Shape 3504"/>
            <p:cNvSpPr/>
            <p:nvPr/>
          </p:nvSpPr>
          <p:spPr>
            <a:xfrm flipH="1">
              <a:off x="2961261"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5" name="Shape 3505"/>
            <p:cNvSpPr/>
            <p:nvPr/>
          </p:nvSpPr>
          <p:spPr>
            <a:xfrm flipH="1">
              <a:off x="2732601" y="784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6" name="Shape 3506"/>
            <p:cNvSpPr/>
            <p:nvPr/>
          </p:nvSpPr>
          <p:spPr>
            <a:xfrm flipH="1">
              <a:off x="3320051" y="113959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7" name="Shape 3507"/>
            <p:cNvSpPr/>
            <p:nvPr/>
          </p:nvSpPr>
          <p:spPr>
            <a:xfrm flipH="1">
              <a:off x="3346786"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8" name="Shape 3508"/>
            <p:cNvSpPr/>
            <p:nvPr/>
          </p:nvSpPr>
          <p:spPr>
            <a:xfrm flipH="1">
              <a:off x="2503942" y="784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09" name="Shape 3509"/>
            <p:cNvSpPr/>
            <p:nvPr/>
          </p:nvSpPr>
          <p:spPr>
            <a:xfrm flipH="1">
              <a:off x="2275282" y="7847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0" name="Shape 3510"/>
            <p:cNvSpPr/>
            <p:nvPr/>
          </p:nvSpPr>
          <p:spPr>
            <a:xfrm flipH="1">
              <a:off x="3647239" y="7276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1" name="Shape 3511"/>
            <p:cNvSpPr/>
            <p:nvPr/>
          </p:nvSpPr>
          <p:spPr>
            <a:xfrm flipH="1">
              <a:off x="3418580"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2" name="Shape 3512"/>
            <p:cNvSpPr/>
            <p:nvPr/>
          </p:nvSpPr>
          <p:spPr>
            <a:xfrm flipH="1">
              <a:off x="3532910" y="1127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3" name="Shape 3513"/>
            <p:cNvSpPr/>
            <p:nvPr/>
          </p:nvSpPr>
          <p:spPr>
            <a:xfrm flipH="1">
              <a:off x="3647239" y="9994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4" name="Shape 3514"/>
            <p:cNvSpPr/>
            <p:nvPr/>
          </p:nvSpPr>
          <p:spPr>
            <a:xfrm flipH="1">
              <a:off x="2818349" y="9276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5" name="Shape 3515"/>
            <p:cNvSpPr/>
            <p:nvPr/>
          </p:nvSpPr>
          <p:spPr>
            <a:xfrm flipH="1">
              <a:off x="3189921" y="841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6" name="Shape 3516"/>
            <p:cNvSpPr/>
            <p:nvPr/>
          </p:nvSpPr>
          <p:spPr>
            <a:xfrm flipH="1">
              <a:off x="2961261" y="10419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7" name="Shape 3517"/>
            <p:cNvSpPr/>
            <p:nvPr/>
          </p:nvSpPr>
          <p:spPr>
            <a:xfrm flipH="1">
              <a:off x="2717973" y="10599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8" name="Shape 3518"/>
            <p:cNvSpPr/>
            <p:nvPr/>
          </p:nvSpPr>
          <p:spPr>
            <a:xfrm flipH="1">
              <a:off x="2561107" y="9562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19" name="Shape 3519"/>
            <p:cNvSpPr/>
            <p:nvPr/>
          </p:nvSpPr>
          <p:spPr>
            <a:xfrm flipH="1">
              <a:off x="2394695"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0" name="Shape 3520"/>
            <p:cNvSpPr/>
            <p:nvPr/>
          </p:nvSpPr>
          <p:spPr>
            <a:xfrm flipH="1">
              <a:off x="2394695" y="1028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1" name="Shape 3521"/>
            <p:cNvSpPr/>
            <p:nvPr/>
          </p:nvSpPr>
          <p:spPr>
            <a:xfrm flipH="1">
              <a:off x="1239853"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2" name="Shape 3522"/>
            <p:cNvSpPr/>
            <p:nvPr/>
          </p:nvSpPr>
          <p:spPr>
            <a:xfrm flipH="1">
              <a:off x="1557278" y="68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3" name="Shape 3523"/>
            <p:cNvSpPr/>
            <p:nvPr/>
          </p:nvSpPr>
          <p:spPr>
            <a:xfrm flipH="1">
              <a:off x="1632692" y="102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4" name="Shape 3524"/>
            <p:cNvSpPr/>
            <p:nvPr/>
          </p:nvSpPr>
          <p:spPr>
            <a:xfrm flipH="1">
              <a:off x="1411347"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5" name="Shape 3525"/>
            <p:cNvSpPr/>
            <p:nvPr/>
          </p:nvSpPr>
          <p:spPr>
            <a:xfrm flipH="1">
              <a:off x="1182688" y="784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6" name="Shape 3526"/>
            <p:cNvSpPr/>
            <p:nvPr/>
          </p:nvSpPr>
          <p:spPr>
            <a:xfrm flipH="1">
              <a:off x="1770137" y="113959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7" name="Shape 3527"/>
            <p:cNvSpPr/>
            <p:nvPr/>
          </p:nvSpPr>
          <p:spPr>
            <a:xfrm flipH="1">
              <a:off x="1796872"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8" name="Shape 3528"/>
            <p:cNvSpPr/>
            <p:nvPr/>
          </p:nvSpPr>
          <p:spPr>
            <a:xfrm flipH="1">
              <a:off x="2097326" y="7276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29" name="Shape 3529"/>
            <p:cNvSpPr/>
            <p:nvPr/>
          </p:nvSpPr>
          <p:spPr>
            <a:xfrm flipH="1">
              <a:off x="1868666"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0" name="Shape 3530"/>
            <p:cNvSpPr/>
            <p:nvPr/>
          </p:nvSpPr>
          <p:spPr>
            <a:xfrm flipH="1">
              <a:off x="1982996" y="1127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1" name="Shape 3531"/>
            <p:cNvSpPr/>
            <p:nvPr/>
          </p:nvSpPr>
          <p:spPr>
            <a:xfrm flipH="1">
              <a:off x="2097326" y="9994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2" name="Shape 3532"/>
            <p:cNvSpPr/>
            <p:nvPr/>
          </p:nvSpPr>
          <p:spPr>
            <a:xfrm flipH="1">
              <a:off x="1268435" y="9276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3" name="Shape 3533"/>
            <p:cNvSpPr/>
            <p:nvPr/>
          </p:nvSpPr>
          <p:spPr>
            <a:xfrm flipH="1">
              <a:off x="1640007" y="841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4" name="Shape 3534"/>
            <p:cNvSpPr/>
            <p:nvPr/>
          </p:nvSpPr>
          <p:spPr>
            <a:xfrm flipH="1">
              <a:off x="1411347" y="10419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5" name="Shape 3535"/>
            <p:cNvSpPr/>
            <p:nvPr/>
          </p:nvSpPr>
          <p:spPr>
            <a:xfrm flipH="1">
              <a:off x="1168059" y="10599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6" name="Shape 3536"/>
            <p:cNvSpPr/>
            <p:nvPr/>
          </p:nvSpPr>
          <p:spPr>
            <a:xfrm flipH="1">
              <a:off x="1011192" y="9562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7" name="Shape 3537"/>
            <p:cNvSpPr/>
            <p:nvPr/>
          </p:nvSpPr>
          <p:spPr>
            <a:xfrm flipH="1">
              <a:off x="844781" y="1028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8" name="Shape 3538"/>
            <p:cNvSpPr/>
            <p:nvPr/>
          </p:nvSpPr>
          <p:spPr>
            <a:xfrm flipH="1">
              <a:off x="8806175" y="56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39" name="Shape 3539"/>
            <p:cNvSpPr/>
            <p:nvPr/>
          </p:nvSpPr>
          <p:spPr>
            <a:xfrm flipH="1">
              <a:off x="3940689" y="1138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0" name="Shape 3540"/>
            <p:cNvSpPr/>
            <p:nvPr/>
          </p:nvSpPr>
          <p:spPr>
            <a:xfrm flipH="1">
              <a:off x="9199015" y="9800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1" name="Shape 3541"/>
            <p:cNvSpPr/>
            <p:nvPr/>
          </p:nvSpPr>
          <p:spPr>
            <a:xfrm flipH="1">
              <a:off x="8977670" y="7939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2" name="Shape 3542"/>
            <p:cNvSpPr/>
            <p:nvPr/>
          </p:nvSpPr>
          <p:spPr>
            <a:xfrm flipH="1">
              <a:off x="8749010" y="7368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3" name="Shape 3543"/>
            <p:cNvSpPr/>
            <p:nvPr/>
          </p:nvSpPr>
          <p:spPr>
            <a:xfrm flipH="1">
              <a:off x="8520351" y="7368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4" name="Shape 3544"/>
            <p:cNvSpPr/>
            <p:nvPr/>
          </p:nvSpPr>
          <p:spPr>
            <a:xfrm flipH="1">
              <a:off x="8291691" y="7368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5" name="Shape 3545"/>
            <p:cNvSpPr/>
            <p:nvPr/>
          </p:nvSpPr>
          <p:spPr>
            <a:xfrm flipH="1">
              <a:off x="4404089" y="12401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6" name="Shape 3546"/>
            <p:cNvSpPr/>
            <p:nvPr/>
          </p:nvSpPr>
          <p:spPr>
            <a:xfrm flipH="1">
              <a:off x="8834757" y="879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7" name="Shape 3547"/>
            <p:cNvSpPr/>
            <p:nvPr/>
          </p:nvSpPr>
          <p:spPr>
            <a:xfrm flipH="1">
              <a:off x="9206329" y="7939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8" name="Shape 3548"/>
            <p:cNvSpPr/>
            <p:nvPr/>
          </p:nvSpPr>
          <p:spPr>
            <a:xfrm flipH="1">
              <a:off x="9025445" y="12598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49" name="Shape 3549"/>
            <p:cNvSpPr/>
            <p:nvPr/>
          </p:nvSpPr>
          <p:spPr>
            <a:xfrm flipH="1">
              <a:off x="8734382" y="101198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0" name="Shape 3550"/>
            <p:cNvSpPr/>
            <p:nvPr/>
          </p:nvSpPr>
          <p:spPr>
            <a:xfrm flipH="1">
              <a:off x="8577516" y="9082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1" name="Shape 3551"/>
            <p:cNvSpPr/>
            <p:nvPr/>
          </p:nvSpPr>
          <p:spPr>
            <a:xfrm flipH="1">
              <a:off x="8411103" y="56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2" name="Shape 3552"/>
            <p:cNvSpPr/>
            <p:nvPr/>
          </p:nvSpPr>
          <p:spPr>
            <a:xfrm flipH="1">
              <a:off x="8181891" y="1079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3" name="Shape 3553"/>
            <p:cNvSpPr/>
            <p:nvPr/>
          </p:nvSpPr>
          <p:spPr>
            <a:xfrm flipH="1">
              <a:off x="8107272" y="6796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4" name="Shape 3554"/>
            <p:cNvSpPr/>
            <p:nvPr/>
          </p:nvSpPr>
          <p:spPr>
            <a:xfrm flipH="1">
              <a:off x="7992942" y="1079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5" name="Shape 3555"/>
            <p:cNvSpPr/>
            <p:nvPr/>
          </p:nvSpPr>
          <p:spPr>
            <a:xfrm flipH="1">
              <a:off x="8107272" y="951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6" name="Shape 3556"/>
            <p:cNvSpPr/>
            <p:nvPr/>
          </p:nvSpPr>
          <p:spPr>
            <a:xfrm flipH="1">
              <a:off x="9626175" y="120946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7" name="Shape 3557"/>
            <p:cNvSpPr/>
            <p:nvPr/>
          </p:nvSpPr>
          <p:spPr>
            <a:xfrm flipH="1">
              <a:off x="9943602" y="1281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8" name="Shape 3558"/>
            <p:cNvSpPr/>
            <p:nvPr/>
          </p:nvSpPr>
          <p:spPr>
            <a:xfrm flipH="1">
              <a:off x="10019015" y="162413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59" name="Shape 3559"/>
            <p:cNvSpPr/>
            <p:nvPr/>
          </p:nvSpPr>
          <p:spPr>
            <a:xfrm flipH="1">
              <a:off x="9797670" y="14380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0" name="Shape 3560"/>
            <p:cNvSpPr/>
            <p:nvPr/>
          </p:nvSpPr>
          <p:spPr>
            <a:xfrm flipH="1">
              <a:off x="9366660" y="10080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1" name="Shape 3561"/>
            <p:cNvSpPr/>
            <p:nvPr/>
          </p:nvSpPr>
          <p:spPr>
            <a:xfrm flipH="1">
              <a:off x="9340351" y="138091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2" name="Shape 3562"/>
            <p:cNvSpPr/>
            <p:nvPr/>
          </p:nvSpPr>
          <p:spPr>
            <a:xfrm flipH="1">
              <a:off x="9654757" y="152378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3" name="Shape 3563"/>
            <p:cNvSpPr/>
            <p:nvPr/>
          </p:nvSpPr>
          <p:spPr>
            <a:xfrm flipH="1">
              <a:off x="10026329" y="143806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4" name="Shape 3564"/>
            <p:cNvSpPr/>
            <p:nvPr/>
          </p:nvSpPr>
          <p:spPr>
            <a:xfrm flipH="1">
              <a:off x="9797670" y="16380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5" name="Shape 3565"/>
            <p:cNvSpPr/>
            <p:nvPr/>
          </p:nvSpPr>
          <p:spPr>
            <a:xfrm flipH="1">
              <a:off x="9554382" y="165606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6" name="Shape 3566"/>
            <p:cNvSpPr/>
            <p:nvPr/>
          </p:nvSpPr>
          <p:spPr>
            <a:xfrm flipH="1">
              <a:off x="9397516" y="15523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7" name="Shape 3567"/>
            <p:cNvSpPr/>
            <p:nvPr/>
          </p:nvSpPr>
          <p:spPr>
            <a:xfrm flipH="1">
              <a:off x="9801975" y="4637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8" name="Shape 3568"/>
            <p:cNvSpPr/>
            <p:nvPr/>
          </p:nvSpPr>
          <p:spPr>
            <a:xfrm flipH="1">
              <a:off x="10194815" y="87846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69" name="Shape 3569"/>
            <p:cNvSpPr/>
            <p:nvPr/>
          </p:nvSpPr>
          <p:spPr>
            <a:xfrm flipH="1">
              <a:off x="9973470" y="6923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70" name="Shape 3570"/>
            <p:cNvSpPr/>
            <p:nvPr/>
          </p:nvSpPr>
          <p:spPr>
            <a:xfrm flipH="1">
              <a:off x="9744810" y="63523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71" name="Shape 3571"/>
            <p:cNvSpPr/>
            <p:nvPr/>
          </p:nvSpPr>
          <p:spPr>
            <a:xfrm flipH="1">
              <a:off x="9516151" y="635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72" name="Shape 3572"/>
            <p:cNvSpPr/>
            <p:nvPr/>
          </p:nvSpPr>
          <p:spPr>
            <a:xfrm flipH="1">
              <a:off x="9830557" y="77811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73" name="Shape 3573"/>
            <p:cNvSpPr/>
            <p:nvPr/>
          </p:nvSpPr>
          <p:spPr>
            <a:xfrm flipH="1">
              <a:off x="10202129" y="6923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74" name="Shape 3574"/>
            <p:cNvSpPr/>
            <p:nvPr/>
          </p:nvSpPr>
          <p:spPr>
            <a:xfrm flipH="1">
              <a:off x="10021245" y="11582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75" name="Shape 3575"/>
            <p:cNvSpPr/>
            <p:nvPr/>
          </p:nvSpPr>
          <p:spPr>
            <a:xfrm flipH="1">
              <a:off x="9730182" y="91039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76" name="Shape 3576"/>
            <p:cNvSpPr/>
            <p:nvPr/>
          </p:nvSpPr>
          <p:spPr>
            <a:xfrm flipH="1">
              <a:off x="9573316" y="8066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77" name="Shape 3577"/>
            <p:cNvSpPr/>
            <p:nvPr/>
          </p:nvSpPr>
          <p:spPr>
            <a:xfrm flipH="1">
              <a:off x="9406903" y="4637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3578" name="Shape 3578"/>
          <p:cNvSpPr txBox="1">
            <a:spLocks noGrp="1"/>
          </p:cNvSpPr>
          <p:nvPr>
            <p:ph type="title"/>
          </p:nvPr>
        </p:nvSpPr>
        <p:spPr>
          <a:xfrm>
            <a:off x="311700" y="461075"/>
            <a:ext cx="8520600" cy="707400"/>
          </a:xfrm>
          <a:prstGeom prst="rect">
            <a:avLst/>
          </a:prstGeom>
        </p:spPr>
        <p:txBody>
          <a:bodyPr lIns="91425" tIns="91425" rIns="91425" bIns="91425" anchor="t" anchorCtr="0">
            <a:noAutofit/>
          </a:bodyPr>
          <a:lstStyle/>
          <a:p>
            <a:pPr lvl="0" rtl="0">
              <a:spcBef>
                <a:spcPts val="0"/>
              </a:spcBef>
              <a:buNone/>
            </a:pPr>
            <a:r>
              <a:rPr lang="en"/>
              <a:t>So that's </a:t>
            </a:r>
            <a:r>
              <a:rPr lang="en">
                <a:solidFill>
                  <a:srgbClr val="FBB405"/>
                </a:solidFill>
              </a:rPr>
              <a:t>what</a:t>
            </a:r>
            <a:r>
              <a:rPr lang="en"/>
              <a:t> and </a:t>
            </a:r>
            <a:r>
              <a:rPr lang="en">
                <a:solidFill>
                  <a:srgbClr val="4285F4"/>
                </a:solidFill>
              </a:rPr>
              <a:t>where</a:t>
            </a:r>
            <a:r>
              <a:rPr lang="en"/>
              <a:t>...</a:t>
            </a:r>
          </a:p>
        </p:txBody>
      </p:sp>
      <p:sp>
        <p:nvSpPr>
          <p:cNvPr id="3579" name="Shape 357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41</a:t>
            </a:fld>
            <a:endParaRPr lang="en"/>
          </a:p>
        </p:txBody>
      </p:sp>
      <p:sp>
        <p:nvSpPr>
          <p:cNvPr id="3580" name="Shape 3580"/>
          <p:cNvSpPr/>
          <p:nvPr/>
        </p:nvSpPr>
        <p:spPr>
          <a:xfrm flipH="1">
            <a:off x="4725673" y="401164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81" name="Shape 3581"/>
          <p:cNvSpPr/>
          <p:nvPr/>
        </p:nvSpPr>
        <p:spPr>
          <a:xfrm flipH="1">
            <a:off x="5609121" y="41931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82" name="Shape 3582"/>
          <p:cNvSpPr/>
          <p:nvPr/>
        </p:nvSpPr>
        <p:spPr>
          <a:xfrm flipH="1">
            <a:off x="5355413" y="4193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83" name="Shape 3583"/>
          <p:cNvSpPr/>
          <p:nvPr/>
        </p:nvSpPr>
        <p:spPr>
          <a:xfrm flipH="1">
            <a:off x="4974848" y="41931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84" name="Shape 3584"/>
          <p:cNvSpPr/>
          <p:nvPr/>
        </p:nvSpPr>
        <p:spPr>
          <a:xfrm flipH="1">
            <a:off x="5482271" y="41931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85" name="Shape 3585"/>
          <p:cNvSpPr/>
          <p:nvPr/>
        </p:nvSpPr>
        <p:spPr>
          <a:xfrm flipH="1">
            <a:off x="5228555" y="4193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86" name="Shape 3586"/>
          <p:cNvSpPr/>
          <p:nvPr/>
        </p:nvSpPr>
        <p:spPr>
          <a:xfrm flipH="1">
            <a:off x="5101707" y="41931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nvGrpSpPr>
          <p:cNvPr id="3587" name="Shape 3587"/>
          <p:cNvGrpSpPr/>
          <p:nvPr/>
        </p:nvGrpSpPr>
        <p:grpSpPr>
          <a:xfrm>
            <a:off x="8670050" y="4011643"/>
            <a:ext cx="1224300" cy="734700"/>
            <a:chOff x="8329650" y="3690193"/>
            <a:chExt cx="1224300" cy="734700"/>
          </a:xfrm>
        </p:grpSpPr>
        <p:sp>
          <p:nvSpPr>
            <p:cNvPr id="3588" name="Shape 3588"/>
            <p:cNvSpPr/>
            <p:nvPr/>
          </p:nvSpPr>
          <p:spPr>
            <a:xfrm flipH="1">
              <a:off x="8329650"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89" name="Shape 3589"/>
            <p:cNvSpPr/>
            <p:nvPr/>
          </p:nvSpPr>
          <p:spPr>
            <a:xfrm flipH="1">
              <a:off x="9213098" y="3871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0" name="Shape 3590"/>
            <p:cNvSpPr/>
            <p:nvPr/>
          </p:nvSpPr>
          <p:spPr>
            <a:xfrm flipH="1">
              <a:off x="8959390"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1" name="Shape 3591"/>
            <p:cNvSpPr/>
            <p:nvPr/>
          </p:nvSpPr>
          <p:spPr>
            <a:xfrm flipH="1">
              <a:off x="8578825"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2" name="Shape 3592"/>
            <p:cNvSpPr/>
            <p:nvPr/>
          </p:nvSpPr>
          <p:spPr>
            <a:xfrm flipH="1">
              <a:off x="9086248"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3" name="Shape 3593"/>
            <p:cNvSpPr/>
            <p:nvPr/>
          </p:nvSpPr>
          <p:spPr>
            <a:xfrm flipH="1">
              <a:off x="8832532"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4" name="Shape 3594"/>
            <p:cNvSpPr/>
            <p:nvPr/>
          </p:nvSpPr>
          <p:spPr>
            <a:xfrm flipH="1">
              <a:off x="870568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5" name="Shape 3595"/>
            <p:cNvSpPr/>
            <p:nvPr/>
          </p:nvSpPr>
          <p:spPr>
            <a:xfrm flipH="1">
              <a:off x="8959390"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6" name="Shape 3596"/>
            <p:cNvSpPr/>
            <p:nvPr/>
          </p:nvSpPr>
          <p:spPr>
            <a:xfrm flipH="1">
              <a:off x="8578825"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7" name="Shape 3597"/>
            <p:cNvSpPr/>
            <p:nvPr/>
          </p:nvSpPr>
          <p:spPr>
            <a:xfrm flipH="1">
              <a:off x="9213107"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8" name="Shape 3598"/>
            <p:cNvSpPr/>
            <p:nvPr/>
          </p:nvSpPr>
          <p:spPr>
            <a:xfrm flipH="1">
              <a:off x="8959390"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599" name="Shape 3599"/>
            <p:cNvSpPr/>
            <p:nvPr/>
          </p:nvSpPr>
          <p:spPr>
            <a:xfrm flipH="1">
              <a:off x="8578825"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00" name="Shape 3600"/>
            <p:cNvSpPr/>
            <p:nvPr/>
          </p:nvSpPr>
          <p:spPr>
            <a:xfrm flipH="1">
              <a:off x="9213107"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01" name="Shape 3601"/>
            <p:cNvSpPr/>
            <p:nvPr/>
          </p:nvSpPr>
          <p:spPr>
            <a:xfrm flipH="1">
              <a:off x="8832532"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02" name="Shape 3602"/>
            <p:cNvSpPr/>
            <p:nvPr/>
          </p:nvSpPr>
          <p:spPr>
            <a:xfrm flipH="1">
              <a:off x="870568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03" name="Shape 3603"/>
            <p:cNvSpPr/>
            <p:nvPr/>
          </p:nvSpPr>
          <p:spPr>
            <a:xfrm flipH="1">
              <a:off x="9086248"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04" name="Shape 3604"/>
            <p:cNvSpPr/>
            <p:nvPr/>
          </p:nvSpPr>
          <p:spPr>
            <a:xfrm flipH="1">
              <a:off x="8832532"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05" name="Shape 3605"/>
            <p:cNvSpPr/>
            <p:nvPr/>
          </p:nvSpPr>
          <p:spPr>
            <a:xfrm flipH="1">
              <a:off x="870568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06" name="Shape 3606"/>
            <p:cNvSpPr/>
            <p:nvPr/>
          </p:nvSpPr>
          <p:spPr>
            <a:xfrm flipH="1">
              <a:off x="9086248"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grpSp>
        <p:nvGrpSpPr>
          <p:cNvPr id="3607" name="Shape 3607"/>
          <p:cNvGrpSpPr/>
          <p:nvPr/>
        </p:nvGrpSpPr>
        <p:grpSpPr>
          <a:xfrm>
            <a:off x="7355257" y="4011643"/>
            <a:ext cx="1224300" cy="734700"/>
            <a:chOff x="7014857" y="3690193"/>
            <a:chExt cx="1224300" cy="734700"/>
          </a:xfrm>
        </p:grpSpPr>
        <p:sp>
          <p:nvSpPr>
            <p:cNvPr id="3608" name="Shape 3608"/>
            <p:cNvSpPr/>
            <p:nvPr/>
          </p:nvSpPr>
          <p:spPr>
            <a:xfrm flipH="1">
              <a:off x="7014857"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09" name="Shape 3609"/>
            <p:cNvSpPr/>
            <p:nvPr/>
          </p:nvSpPr>
          <p:spPr>
            <a:xfrm flipH="1">
              <a:off x="7898314"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0" name="Shape 3610"/>
            <p:cNvSpPr/>
            <p:nvPr/>
          </p:nvSpPr>
          <p:spPr>
            <a:xfrm flipH="1">
              <a:off x="7644598"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1" name="Shape 3611"/>
            <p:cNvSpPr/>
            <p:nvPr/>
          </p:nvSpPr>
          <p:spPr>
            <a:xfrm flipH="1">
              <a:off x="7264033"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2" name="Shape 3612"/>
            <p:cNvSpPr/>
            <p:nvPr/>
          </p:nvSpPr>
          <p:spPr>
            <a:xfrm flipH="1">
              <a:off x="777145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3" name="Shape 3613"/>
            <p:cNvSpPr/>
            <p:nvPr/>
          </p:nvSpPr>
          <p:spPr>
            <a:xfrm flipH="1">
              <a:off x="7517740"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4" name="Shape 3614"/>
            <p:cNvSpPr/>
            <p:nvPr/>
          </p:nvSpPr>
          <p:spPr>
            <a:xfrm flipH="1">
              <a:off x="7390891"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5" name="Shape 3615"/>
            <p:cNvSpPr/>
            <p:nvPr/>
          </p:nvSpPr>
          <p:spPr>
            <a:xfrm flipH="1">
              <a:off x="7644598"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6" name="Shape 3616"/>
            <p:cNvSpPr/>
            <p:nvPr/>
          </p:nvSpPr>
          <p:spPr>
            <a:xfrm flipH="1">
              <a:off x="7264033"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7" name="Shape 3617"/>
            <p:cNvSpPr/>
            <p:nvPr/>
          </p:nvSpPr>
          <p:spPr>
            <a:xfrm flipH="1">
              <a:off x="7898314"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8" name="Shape 3618"/>
            <p:cNvSpPr/>
            <p:nvPr/>
          </p:nvSpPr>
          <p:spPr>
            <a:xfrm flipH="1">
              <a:off x="7644598"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19" name="Shape 3619"/>
            <p:cNvSpPr/>
            <p:nvPr/>
          </p:nvSpPr>
          <p:spPr>
            <a:xfrm flipH="1">
              <a:off x="7264033"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20" name="Shape 3620"/>
            <p:cNvSpPr/>
            <p:nvPr/>
          </p:nvSpPr>
          <p:spPr>
            <a:xfrm flipH="1">
              <a:off x="7898314"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21" name="Shape 3621"/>
            <p:cNvSpPr/>
            <p:nvPr/>
          </p:nvSpPr>
          <p:spPr>
            <a:xfrm flipH="1">
              <a:off x="7517740"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22" name="Shape 3622"/>
            <p:cNvSpPr/>
            <p:nvPr/>
          </p:nvSpPr>
          <p:spPr>
            <a:xfrm flipH="1">
              <a:off x="7390891"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23" name="Shape 3623"/>
            <p:cNvSpPr/>
            <p:nvPr/>
          </p:nvSpPr>
          <p:spPr>
            <a:xfrm flipH="1">
              <a:off x="777145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24" name="Shape 3624"/>
            <p:cNvSpPr/>
            <p:nvPr/>
          </p:nvSpPr>
          <p:spPr>
            <a:xfrm flipH="1">
              <a:off x="7517740"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25" name="Shape 3625"/>
            <p:cNvSpPr/>
            <p:nvPr/>
          </p:nvSpPr>
          <p:spPr>
            <a:xfrm flipH="1">
              <a:off x="7390891"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26" name="Shape 3626"/>
            <p:cNvSpPr/>
            <p:nvPr/>
          </p:nvSpPr>
          <p:spPr>
            <a:xfrm flipH="1">
              <a:off x="777145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grpSp>
        <p:nvGrpSpPr>
          <p:cNvPr id="3627" name="Shape 3627"/>
          <p:cNvGrpSpPr/>
          <p:nvPr/>
        </p:nvGrpSpPr>
        <p:grpSpPr>
          <a:xfrm>
            <a:off x="6040464" y="4011643"/>
            <a:ext cx="1224300" cy="734700"/>
            <a:chOff x="5700064" y="3690193"/>
            <a:chExt cx="1224300" cy="734700"/>
          </a:xfrm>
        </p:grpSpPr>
        <p:sp>
          <p:nvSpPr>
            <p:cNvPr id="3628" name="Shape 3628"/>
            <p:cNvSpPr/>
            <p:nvPr/>
          </p:nvSpPr>
          <p:spPr>
            <a:xfrm flipH="1">
              <a:off x="5700064"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29" name="Shape 3629"/>
            <p:cNvSpPr/>
            <p:nvPr/>
          </p:nvSpPr>
          <p:spPr>
            <a:xfrm flipH="1">
              <a:off x="6583521"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0" name="Shape 3630"/>
            <p:cNvSpPr/>
            <p:nvPr/>
          </p:nvSpPr>
          <p:spPr>
            <a:xfrm flipH="1">
              <a:off x="6329805"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1" name="Shape 3631"/>
            <p:cNvSpPr/>
            <p:nvPr/>
          </p:nvSpPr>
          <p:spPr>
            <a:xfrm flipH="1">
              <a:off x="5949241"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2" name="Shape 3632"/>
            <p:cNvSpPr/>
            <p:nvPr/>
          </p:nvSpPr>
          <p:spPr>
            <a:xfrm flipH="1">
              <a:off x="6456664"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3" name="Shape 3633"/>
            <p:cNvSpPr/>
            <p:nvPr/>
          </p:nvSpPr>
          <p:spPr>
            <a:xfrm flipH="1">
              <a:off x="6202948"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4" name="Shape 3634"/>
            <p:cNvSpPr/>
            <p:nvPr/>
          </p:nvSpPr>
          <p:spPr>
            <a:xfrm flipH="1">
              <a:off x="6076099"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5" name="Shape 3635"/>
            <p:cNvSpPr/>
            <p:nvPr/>
          </p:nvSpPr>
          <p:spPr>
            <a:xfrm flipH="1">
              <a:off x="6329805"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6" name="Shape 3636"/>
            <p:cNvSpPr/>
            <p:nvPr/>
          </p:nvSpPr>
          <p:spPr>
            <a:xfrm flipH="1">
              <a:off x="5949241"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7" name="Shape 3637"/>
            <p:cNvSpPr/>
            <p:nvPr/>
          </p:nvSpPr>
          <p:spPr>
            <a:xfrm flipH="1">
              <a:off x="6583521"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8" name="Shape 3638"/>
            <p:cNvSpPr/>
            <p:nvPr/>
          </p:nvSpPr>
          <p:spPr>
            <a:xfrm flipH="1">
              <a:off x="6329805"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39" name="Shape 3639"/>
            <p:cNvSpPr/>
            <p:nvPr/>
          </p:nvSpPr>
          <p:spPr>
            <a:xfrm flipH="1">
              <a:off x="5949241"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0" name="Shape 3640"/>
            <p:cNvSpPr/>
            <p:nvPr/>
          </p:nvSpPr>
          <p:spPr>
            <a:xfrm flipH="1">
              <a:off x="6583521"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1" name="Shape 3641"/>
            <p:cNvSpPr/>
            <p:nvPr/>
          </p:nvSpPr>
          <p:spPr>
            <a:xfrm flipH="1">
              <a:off x="6202948"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2" name="Shape 3642"/>
            <p:cNvSpPr/>
            <p:nvPr/>
          </p:nvSpPr>
          <p:spPr>
            <a:xfrm flipH="1">
              <a:off x="6076099"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3" name="Shape 3643"/>
            <p:cNvSpPr/>
            <p:nvPr/>
          </p:nvSpPr>
          <p:spPr>
            <a:xfrm flipH="1">
              <a:off x="6456664"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4" name="Shape 3644"/>
            <p:cNvSpPr/>
            <p:nvPr/>
          </p:nvSpPr>
          <p:spPr>
            <a:xfrm flipH="1">
              <a:off x="6202948"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5" name="Shape 3645"/>
            <p:cNvSpPr/>
            <p:nvPr/>
          </p:nvSpPr>
          <p:spPr>
            <a:xfrm flipH="1">
              <a:off x="6076099"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6" name="Shape 3646"/>
            <p:cNvSpPr/>
            <p:nvPr/>
          </p:nvSpPr>
          <p:spPr>
            <a:xfrm flipH="1">
              <a:off x="6456664"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3647" name="Shape 3647"/>
          <p:cNvSpPr/>
          <p:nvPr/>
        </p:nvSpPr>
        <p:spPr>
          <a:xfrm flipH="1">
            <a:off x="5355413" y="435505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8" name="Shape 3648"/>
          <p:cNvSpPr/>
          <p:nvPr/>
        </p:nvSpPr>
        <p:spPr>
          <a:xfrm flipH="1">
            <a:off x="4974848" y="435505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49" name="Shape 3649"/>
          <p:cNvSpPr/>
          <p:nvPr/>
        </p:nvSpPr>
        <p:spPr>
          <a:xfrm flipH="1">
            <a:off x="5609129" y="451698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0" name="Shape 3650"/>
          <p:cNvSpPr/>
          <p:nvPr/>
        </p:nvSpPr>
        <p:spPr>
          <a:xfrm flipH="1">
            <a:off x="5355413" y="451698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1" name="Shape 3651"/>
          <p:cNvSpPr/>
          <p:nvPr/>
        </p:nvSpPr>
        <p:spPr>
          <a:xfrm flipH="1">
            <a:off x="4974848" y="451698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2" name="Shape 3652"/>
          <p:cNvSpPr/>
          <p:nvPr/>
        </p:nvSpPr>
        <p:spPr>
          <a:xfrm flipH="1">
            <a:off x="5609129" y="43550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3" name="Shape 3653"/>
          <p:cNvSpPr/>
          <p:nvPr/>
        </p:nvSpPr>
        <p:spPr>
          <a:xfrm flipH="1">
            <a:off x="5228555" y="435505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4" name="Shape 3654"/>
          <p:cNvSpPr/>
          <p:nvPr/>
        </p:nvSpPr>
        <p:spPr>
          <a:xfrm flipH="1">
            <a:off x="5101707" y="435505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5" name="Shape 3655"/>
          <p:cNvSpPr/>
          <p:nvPr/>
        </p:nvSpPr>
        <p:spPr>
          <a:xfrm flipH="1">
            <a:off x="5482271" y="451698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6" name="Shape 3656"/>
          <p:cNvSpPr/>
          <p:nvPr/>
        </p:nvSpPr>
        <p:spPr>
          <a:xfrm flipH="1">
            <a:off x="5228555" y="451698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7" name="Shape 3657"/>
          <p:cNvSpPr/>
          <p:nvPr/>
        </p:nvSpPr>
        <p:spPr>
          <a:xfrm flipH="1">
            <a:off x="5101707" y="451698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58" name="Shape 3658"/>
          <p:cNvSpPr/>
          <p:nvPr/>
        </p:nvSpPr>
        <p:spPr>
          <a:xfrm flipH="1">
            <a:off x="5482271" y="43550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nvGrpSpPr>
          <p:cNvPr id="3659" name="Shape 3659"/>
          <p:cNvGrpSpPr/>
          <p:nvPr/>
        </p:nvGrpSpPr>
        <p:grpSpPr>
          <a:xfrm>
            <a:off x="3410880" y="4011643"/>
            <a:ext cx="1224300" cy="734700"/>
            <a:chOff x="3070480" y="3690193"/>
            <a:chExt cx="1224300" cy="734700"/>
          </a:xfrm>
        </p:grpSpPr>
        <p:sp>
          <p:nvSpPr>
            <p:cNvPr id="3660" name="Shape 3660"/>
            <p:cNvSpPr/>
            <p:nvPr/>
          </p:nvSpPr>
          <p:spPr>
            <a:xfrm flipH="1">
              <a:off x="3070480"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1" name="Shape 3661"/>
            <p:cNvSpPr/>
            <p:nvPr/>
          </p:nvSpPr>
          <p:spPr>
            <a:xfrm flipH="1">
              <a:off x="3953937"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2" name="Shape 3662"/>
            <p:cNvSpPr/>
            <p:nvPr/>
          </p:nvSpPr>
          <p:spPr>
            <a:xfrm flipH="1">
              <a:off x="370022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3" name="Shape 3663"/>
            <p:cNvSpPr/>
            <p:nvPr/>
          </p:nvSpPr>
          <p:spPr>
            <a:xfrm flipH="1">
              <a:off x="3319657"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4" name="Shape 3664"/>
            <p:cNvSpPr/>
            <p:nvPr/>
          </p:nvSpPr>
          <p:spPr>
            <a:xfrm flipH="1">
              <a:off x="3827079"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5" name="Shape 3665"/>
            <p:cNvSpPr/>
            <p:nvPr/>
          </p:nvSpPr>
          <p:spPr>
            <a:xfrm flipH="1">
              <a:off x="3573363"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6" name="Shape 3666"/>
            <p:cNvSpPr/>
            <p:nvPr/>
          </p:nvSpPr>
          <p:spPr>
            <a:xfrm flipH="1">
              <a:off x="344651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7" name="Shape 3667"/>
            <p:cNvSpPr/>
            <p:nvPr/>
          </p:nvSpPr>
          <p:spPr>
            <a:xfrm flipH="1">
              <a:off x="370022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8" name="Shape 3668"/>
            <p:cNvSpPr/>
            <p:nvPr/>
          </p:nvSpPr>
          <p:spPr>
            <a:xfrm flipH="1">
              <a:off x="3319657"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69" name="Shape 3669"/>
            <p:cNvSpPr/>
            <p:nvPr/>
          </p:nvSpPr>
          <p:spPr>
            <a:xfrm flipH="1">
              <a:off x="3953937"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0" name="Shape 3670"/>
            <p:cNvSpPr/>
            <p:nvPr/>
          </p:nvSpPr>
          <p:spPr>
            <a:xfrm flipH="1">
              <a:off x="370022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1" name="Shape 3671"/>
            <p:cNvSpPr/>
            <p:nvPr/>
          </p:nvSpPr>
          <p:spPr>
            <a:xfrm flipH="1">
              <a:off x="3319657"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2" name="Shape 3672"/>
            <p:cNvSpPr/>
            <p:nvPr/>
          </p:nvSpPr>
          <p:spPr>
            <a:xfrm flipH="1">
              <a:off x="3953937"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3" name="Shape 3673"/>
            <p:cNvSpPr/>
            <p:nvPr/>
          </p:nvSpPr>
          <p:spPr>
            <a:xfrm flipH="1">
              <a:off x="3573363"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4" name="Shape 3674"/>
            <p:cNvSpPr/>
            <p:nvPr/>
          </p:nvSpPr>
          <p:spPr>
            <a:xfrm flipH="1">
              <a:off x="344651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5" name="Shape 3675"/>
            <p:cNvSpPr/>
            <p:nvPr/>
          </p:nvSpPr>
          <p:spPr>
            <a:xfrm flipH="1">
              <a:off x="3827079"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6" name="Shape 3676"/>
            <p:cNvSpPr/>
            <p:nvPr/>
          </p:nvSpPr>
          <p:spPr>
            <a:xfrm flipH="1">
              <a:off x="3573363"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7" name="Shape 3677"/>
            <p:cNvSpPr/>
            <p:nvPr/>
          </p:nvSpPr>
          <p:spPr>
            <a:xfrm flipH="1">
              <a:off x="344651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78" name="Shape 3678"/>
            <p:cNvSpPr/>
            <p:nvPr/>
          </p:nvSpPr>
          <p:spPr>
            <a:xfrm flipH="1">
              <a:off x="3827079"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grpSp>
        <p:nvGrpSpPr>
          <p:cNvPr id="3679" name="Shape 3679"/>
          <p:cNvGrpSpPr/>
          <p:nvPr/>
        </p:nvGrpSpPr>
        <p:grpSpPr>
          <a:xfrm>
            <a:off x="2096088" y="4011643"/>
            <a:ext cx="1224300" cy="734700"/>
            <a:chOff x="1755688" y="3690193"/>
            <a:chExt cx="1224300" cy="734700"/>
          </a:xfrm>
        </p:grpSpPr>
        <p:sp>
          <p:nvSpPr>
            <p:cNvPr id="3680" name="Shape 3680"/>
            <p:cNvSpPr/>
            <p:nvPr/>
          </p:nvSpPr>
          <p:spPr>
            <a:xfrm flipH="1">
              <a:off x="1755688"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1" name="Shape 3681"/>
            <p:cNvSpPr/>
            <p:nvPr/>
          </p:nvSpPr>
          <p:spPr>
            <a:xfrm flipH="1">
              <a:off x="2639145"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2" name="Shape 3682"/>
            <p:cNvSpPr/>
            <p:nvPr/>
          </p:nvSpPr>
          <p:spPr>
            <a:xfrm flipH="1">
              <a:off x="2385429"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3" name="Shape 3683"/>
            <p:cNvSpPr/>
            <p:nvPr/>
          </p:nvSpPr>
          <p:spPr>
            <a:xfrm flipH="1">
              <a:off x="200486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4" name="Shape 3684"/>
            <p:cNvSpPr/>
            <p:nvPr/>
          </p:nvSpPr>
          <p:spPr>
            <a:xfrm flipH="1">
              <a:off x="251228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5" name="Shape 3685"/>
            <p:cNvSpPr/>
            <p:nvPr/>
          </p:nvSpPr>
          <p:spPr>
            <a:xfrm flipH="1">
              <a:off x="225857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6" name="Shape 3686"/>
            <p:cNvSpPr/>
            <p:nvPr/>
          </p:nvSpPr>
          <p:spPr>
            <a:xfrm flipH="1">
              <a:off x="2131722"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7" name="Shape 3687"/>
            <p:cNvSpPr/>
            <p:nvPr/>
          </p:nvSpPr>
          <p:spPr>
            <a:xfrm flipH="1">
              <a:off x="2385429"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8" name="Shape 3688"/>
            <p:cNvSpPr/>
            <p:nvPr/>
          </p:nvSpPr>
          <p:spPr>
            <a:xfrm flipH="1">
              <a:off x="200486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89" name="Shape 3689"/>
            <p:cNvSpPr/>
            <p:nvPr/>
          </p:nvSpPr>
          <p:spPr>
            <a:xfrm flipH="1">
              <a:off x="2639145"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0" name="Shape 3690"/>
            <p:cNvSpPr/>
            <p:nvPr/>
          </p:nvSpPr>
          <p:spPr>
            <a:xfrm flipH="1">
              <a:off x="2385429"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1" name="Shape 3691"/>
            <p:cNvSpPr/>
            <p:nvPr/>
          </p:nvSpPr>
          <p:spPr>
            <a:xfrm flipH="1">
              <a:off x="200486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2" name="Shape 3692"/>
            <p:cNvSpPr/>
            <p:nvPr/>
          </p:nvSpPr>
          <p:spPr>
            <a:xfrm flipH="1">
              <a:off x="2639145"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3" name="Shape 3693"/>
            <p:cNvSpPr/>
            <p:nvPr/>
          </p:nvSpPr>
          <p:spPr>
            <a:xfrm flipH="1">
              <a:off x="225857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4" name="Shape 3694"/>
            <p:cNvSpPr/>
            <p:nvPr/>
          </p:nvSpPr>
          <p:spPr>
            <a:xfrm flipH="1">
              <a:off x="2131722"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5" name="Shape 3695"/>
            <p:cNvSpPr/>
            <p:nvPr/>
          </p:nvSpPr>
          <p:spPr>
            <a:xfrm flipH="1">
              <a:off x="251228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6" name="Shape 3696"/>
            <p:cNvSpPr/>
            <p:nvPr/>
          </p:nvSpPr>
          <p:spPr>
            <a:xfrm flipH="1">
              <a:off x="225857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7" name="Shape 3697"/>
            <p:cNvSpPr/>
            <p:nvPr/>
          </p:nvSpPr>
          <p:spPr>
            <a:xfrm flipH="1">
              <a:off x="2131722"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698" name="Shape 3698"/>
            <p:cNvSpPr/>
            <p:nvPr/>
          </p:nvSpPr>
          <p:spPr>
            <a:xfrm flipH="1">
              <a:off x="251228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
        <p:nvSpPr>
          <p:cNvPr id="3699" name="Shape 3699"/>
          <p:cNvSpPr/>
          <p:nvPr/>
        </p:nvSpPr>
        <p:spPr>
          <a:xfrm>
            <a:off x="4523525" y="3175950"/>
            <a:ext cx="831900" cy="641100"/>
          </a:xfrm>
          <a:prstGeom prst="downArrow">
            <a:avLst>
              <a:gd name="adj1" fmla="val 50000"/>
              <a:gd name="adj2" fmla="val 50000"/>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3700" name="Shape 3700"/>
          <p:cNvGrpSpPr/>
          <p:nvPr/>
        </p:nvGrpSpPr>
        <p:grpSpPr>
          <a:xfrm>
            <a:off x="781313" y="4011643"/>
            <a:ext cx="1224300" cy="734700"/>
            <a:chOff x="1755688" y="3690193"/>
            <a:chExt cx="1224300" cy="734700"/>
          </a:xfrm>
        </p:grpSpPr>
        <p:sp>
          <p:nvSpPr>
            <p:cNvPr id="3701" name="Shape 3701"/>
            <p:cNvSpPr/>
            <p:nvPr/>
          </p:nvSpPr>
          <p:spPr>
            <a:xfrm flipH="1">
              <a:off x="1755688"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02" name="Shape 3702"/>
            <p:cNvSpPr/>
            <p:nvPr/>
          </p:nvSpPr>
          <p:spPr>
            <a:xfrm flipH="1">
              <a:off x="2639145"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03" name="Shape 3703"/>
            <p:cNvSpPr/>
            <p:nvPr/>
          </p:nvSpPr>
          <p:spPr>
            <a:xfrm flipH="1">
              <a:off x="2385429"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04" name="Shape 3704"/>
            <p:cNvSpPr/>
            <p:nvPr/>
          </p:nvSpPr>
          <p:spPr>
            <a:xfrm flipH="1">
              <a:off x="200486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05" name="Shape 3705"/>
            <p:cNvSpPr/>
            <p:nvPr/>
          </p:nvSpPr>
          <p:spPr>
            <a:xfrm flipH="1">
              <a:off x="251228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06" name="Shape 3706"/>
            <p:cNvSpPr/>
            <p:nvPr/>
          </p:nvSpPr>
          <p:spPr>
            <a:xfrm flipH="1">
              <a:off x="225857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07" name="Shape 3707"/>
            <p:cNvSpPr/>
            <p:nvPr/>
          </p:nvSpPr>
          <p:spPr>
            <a:xfrm flipH="1">
              <a:off x="2131722"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08" name="Shape 3708"/>
            <p:cNvSpPr/>
            <p:nvPr/>
          </p:nvSpPr>
          <p:spPr>
            <a:xfrm flipH="1">
              <a:off x="2385429"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09" name="Shape 3709"/>
            <p:cNvSpPr/>
            <p:nvPr/>
          </p:nvSpPr>
          <p:spPr>
            <a:xfrm flipH="1">
              <a:off x="200486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0" name="Shape 3710"/>
            <p:cNvSpPr/>
            <p:nvPr/>
          </p:nvSpPr>
          <p:spPr>
            <a:xfrm flipH="1">
              <a:off x="2639145"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1" name="Shape 3711"/>
            <p:cNvSpPr/>
            <p:nvPr/>
          </p:nvSpPr>
          <p:spPr>
            <a:xfrm flipH="1">
              <a:off x="2385429"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2" name="Shape 3712"/>
            <p:cNvSpPr/>
            <p:nvPr/>
          </p:nvSpPr>
          <p:spPr>
            <a:xfrm flipH="1">
              <a:off x="200486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3" name="Shape 3713"/>
            <p:cNvSpPr/>
            <p:nvPr/>
          </p:nvSpPr>
          <p:spPr>
            <a:xfrm flipH="1">
              <a:off x="2639145"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4" name="Shape 3714"/>
            <p:cNvSpPr/>
            <p:nvPr/>
          </p:nvSpPr>
          <p:spPr>
            <a:xfrm flipH="1">
              <a:off x="225857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5" name="Shape 3715"/>
            <p:cNvSpPr/>
            <p:nvPr/>
          </p:nvSpPr>
          <p:spPr>
            <a:xfrm flipH="1">
              <a:off x="2131722"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6" name="Shape 3716"/>
            <p:cNvSpPr/>
            <p:nvPr/>
          </p:nvSpPr>
          <p:spPr>
            <a:xfrm flipH="1">
              <a:off x="251228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7" name="Shape 3717"/>
            <p:cNvSpPr/>
            <p:nvPr/>
          </p:nvSpPr>
          <p:spPr>
            <a:xfrm flipH="1">
              <a:off x="225857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8" name="Shape 3718"/>
            <p:cNvSpPr/>
            <p:nvPr/>
          </p:nvSpPr>
          <p:spPr>
            <a:xfrm flipH="1">
              <a:off x="2131722"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3719" name="Shape 3719"/>
            <p:cNvSpPr/>
            <p:nvPr/>
          </p:nvSpPr>
          <p:spPr>
            <a:xfrm flipH="1">
              <a:off x="251228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grpSp>
    </p:spTree>
    <p:extLst>
      <p:ext uri="{BB962C8B-B14F-4D97-AF65-F5344CB8AC3E}">
        <p14:creationId xmlns:p14="http://schemas.microsoft.com/office/powerpoint/2010/main" val="1208437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23"/>
        <p:cNvGrpSpPr/>
        <p:nvPr/>
      </p:nvGrpSpPr>
      <p:grpSpPr>
        <a:xfrm>
          <a:off x="0" y="0"/>
          <a:ext cx="0" cy="0"/>
          <a:chOff x="0" y="0"/>
          <a:chExt cx="0" cy="0"/>
        </a:xfrm>
      </p:grpSpPr>
      <p:sp>
        <p:nvSpPr>
          <p:cNvPr id="3724" name="Shape 3724"/>
          <p:cNvSpPr txBox="1"/>
          <p:nvPr/>
        </p:nvSpPr>
        <p:spPr>
          <a:xfrm>
            <a:off x="381000" y="304800"/>
            <a:ext cx="8229600" cy="914400"/>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 sz="3600" b="1" dirty="0">
                <a:solidFill>
                  <a:srgbClr val="0000FF"/>
                </a:solidFill>
                <a:latin typeface="PT Sans Narrow"/>
                <a:ea typeface="PT Sans Narrow"/>
                <a:cs typeface="PT Sans Narrow"/>
                <a:sym typeface="PT Sans Narrow"/>
              </a:rPr>
              <a:t>Beam Model: Asking the Right Questions </a:t>
            </a:r>
          </a:p>
        </p:txBody>
      </p:sp>
      <p:sp>
        <p:nvSpPr>
          <p:cNvPr id="3725" name="Shape 3725"/>
          <p:cNvSpPr txBox="1"/>
          <p:nvPr/>
        </p:nvSpPr>
        <p:spPr>
          <a:xfrm>
            <a:off x="372600" y="1173750"/>
            <a:ext cx="8398800" cy="2720400"/>
          </a:xfrm>
          <a:prstGeom prst="rect">
            <a:avLst/>
          </a:prstGeom>
          <a:noFill/>
          <a:ln>
            <a:noFill/>
          </a:ln>
        </p:spPr>
        <p:txBody>
          <a:bodyPr lIns="91425" tIns="91425" rIns="91425" bIns="91425" anchor="t" anchorCtr="0">
            <a:noAutofit/>
          </a:bodyPr>
          <a:lstStyle/>
          <a:p>
            <a:pPr marR="101600" lvl="0" rtl="0">
              <a:lnSpc>
                <a:spcPct val="150000"/>
              </a:lnSpc>
              <a:spcBef>
                <a:spcPts val="800"/>
              </a:spcBef>
              <a:spcAft>
                <a:spcPts val="1300"/>
              </a:spcAft>
              <a:buNone/>
            </a:pPr>
            <a:r>
              <a:rPr lang="en" sz="2400" b="1" i="1">
                <a:solidFill>
                  <a:srgbClr val="FBB405"/>
                </a:solidFill>
                <a:latin typeface="Open Sans"/>
                <a:ea typeface="Open Sans"/>
                <a:cs typeface="Open Sans"/>
                <a:sym typeface="Open Sans"/>
              </a:rPr>
              <a:t>What</a:t>
            </a:r>
            <a:r>
              <a:rPr lang="en" sz="2400">
                <a:solidFill>
                  <a:srgbClr val="222222"/>
                </a:solidFill>
                <a:latin typeface="Open Sans"/>
                <a:ea typeface="Open Sans"/>
                <a:cs typeface="Open Sans"/>
                <a:sym typeface="Open Sans"/>
              </a:rPr>
              <a:t> </a:t>
            </a:r>
            <a:r>
              <a:rPr lang="en" sz="2400">
                <a:solidFill>
                  <a:srgbClr val="666666"/>
                </a:solidFill>
                <a:latin typeface="Open Sans"/>
                <a:ea typeface="Open Sans"/>
                <a:cs typeface="Open Sans"/>
                <a:sym typeface="Open Sans"/>
              </a:rPr>
              <a:t>are you computing? </a:t>
            </a:r>
          </a:p>
          <a:p>
            <a:pPr marR="101600" lvl="0" rtl="0">
              <a:lnSpc>
                <a:spcPct val="150000"/>
              </a:lnSpc>
              <a:spcBef>
                <a:spcPts val="800"/>
              </a:spcBef>
              <a:spcAft>
                <a:spcPts val="1300"/>
              </a:spcAft>
              <a:buNone/>
            </a:pPr>
            <a:r>
              <a:rPr lang="en" sz="2400" b="1" i="1">
                <a:solidFill>
                  <a:srgbClr val="4285F4"/>
                </a:solidFill>
                <a:latin typeface="Open Sans"/>
                <a:ea typeface="Open Sans"/>
                <a:cs typeface="Open Sans"/>
                <a:sym typeface="Open Sans"/>
              </a:rPr>
              <a:t>Where</a:t>
            </a:r>
            <a:r>
              <a:rPr lang="en" sz="2400" b="1">
                <a:solidFill>
                  <a:srgbClr val="222222"/>
                </a:solidFill>
                <a:latin typeface="Open Sans"/>
                <a:ea typeface="Open Sans"/>
                <a:cs typeface="Open Sans"/>
                <a:sym typeface="Open Sans"/>
              </a:rPr>
              <a:t> </a:t>
            </a:r>
            <a:r>
              <a:rPr lang="en" sz="2400">
                <a:solidFill>
                  <a:srgbClr val="666666"/>
                </a:solidFill>
                <a:latin typeface="Open Sans"/>
                <a:ea typeface="Open Sans"/>
                <a:cs typeface="Open Sans"/>
                <a:sym typeface="Open Sans"/>
              </a:rPr>
              <a:t>in event time? </a:t>
            </a:r>
          </a:p>
          <a:p>
            <a:pPr marR="101600" lvl="0" rtl="0">
              <a:lnSpc>
                <a:spcPct val="150000"/>
              </a:lnSpc>
              <a:spcBef>
                <a:spcPts val="800"/>
              </a:spcBef>
              <a:spcAft>
                <a:spcPts val="1300"/>
              </a:spcAft>
              <a:buNone/>
            </a:pPr>
            <a:r>
              <a:rPr lang="en" sz="2400" b="1" i="1">
                <a:solidFill>
                  <a:srgbClr val="34A853"/>
                </a:solidFill>
                <a:latin typeface="Open Sans"/>
                <a:ea typeface="Open Sans"/>
                <a:cs typeface="Open Sans"/>
                <a:sym typeface="Open Sans"/>
              </a:rPr>
              <a:t>When</a:t>
            </a:r>
            <a:r>
              <a:rPr lang="en" sz="2400" b="1">
                <a:solidFill>
                  <a:srgbClr val="222222"/>
                </a:solidFill>
                <a:latin typeface="Open Sans"/>
                <a:ea typeface="Open Sans"/>
                <a:cs typeface="Open Sans"/>
                <a:sym typeface="Open Sans"/>
              </a:rPr>
              <a:t> </a:t>
            </a:r>
            <a:r>
              <a:rPr lang="en" sz="2400">
                <a:solidFill>
                  <a:srgbClr val="666666"/>
                </a:solidFill>
                <a:latin typeface="Open Sans"/>
                <a:ea typeface="Open Sans"/>
                <a:cs typeface="Open Sans"/>
                <a:sym typeface="Open Sans"/>
              </a:rPr>
              <a:t>in processing time are results produced?</a:t>
            </a:r>
          </a:p>
          <a:p>
            <a:pPr marR="101600" lvl="0" rtl="0">
              <a:lnSpc>
                <a:spcPct val="150000"/>
              </a:lnSpc>
              <a:spcBef>
                <a:spcPts val="800"/>
              </a:spcBef>
              <a:spcAft>
                <a:spcPts val="1300"/>
              </a:spcAft>
              <a:buNone/>
            </a:pPr>
            <a:r>
              <a:rPr lang="en" sz="2400" b="1" i="1">
                <a:solidFill>
                  <a:srgbClr val="EA4335"/>
                </a:solidFill>
                <a:latin typeface="Open Sans"/>
                <a:ea typeface="Open Sans"/>
                <a:cs typeface="Open Sans"/>
                <a:sym typeface="Open Sans"/>
              </a:rPr>
              <a:t>How</a:t>
            </a:r>
            <a:r>
              <a:rPr lang="en" sz="2400">
                <a:solidFill>
                  <a:srgbClr val="666666"/>
                </a:solidFill>
                <a:latin typeface="Open Sans"/>
                <a:ea typeface="Open Sans"/>
                <a:cs typeface="Open Sans"/>
                <a:sym typeface="Open Sans"/>
              </a:rPr>
              <a:t> do refinements relate?</a:t>
            </a:r>
          </a:p>
        </p:txBody>
      </p:sp>
      <p:sp>
        <p:nvSpPr>
          <p:cNvPr id="3726" name="Shape 37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42</a:t>
            </a:fld>
            <a:endParaRPr lang="en"/>
          </a:p>
        </p:txBody>
      </p:sp>
      <p:sp>
        <p:nvSpPr>
          <p:cNvPr id="3727" name="Shape 3727"/>
          <p:cNvSpPr/>
          <p:nvPr/>
        </p:nvSpPr>
        <p:spPr>
          <a:xfrm>
            <a:off x="283359" y="2806882"/>
            <a:ext cx="7335800" cy="855525"/>
          </a:xfrm>
          <a:custGeom>
            <a:avLst/>
            <a:gdLst/>
            <a:ahLst/>
            <a:cxnLst/>
            <a:rect l="0" t="0" r="0" b="0"/>
            <a:pathLst>
              <a:path w="293432" h="34221" extrusionOk="0">
                <a:moveTo>
                  <a:pt x="799" y="10607"/>
                </a:moveTo>
                <a:cubicBezTo>
                  <a:pt x="3612" y="5243"/>
                  <a:pt x="-9399" y="583"/>
                  <a:pt x="35617" y="56"/>
                </a:cubicBezTo>
                <a:cubicBezTo>
                  <a:pt x="80633" y="-471"/>
                  <a:pt x="232740" y="2782"/>
                  <a:pt x="270899" y="7442"/>
                </a:cubicBezTo>
                <a:cubicBezTo>
                  <a:pt x="309057" y="12102"/>
                  <a:pt x="293144" y="23795"/>
                  <a:pt x="264569" y="28016"/>
                </a:cubicBezTo>
                <a:cubicBezTo>
                  <a:pt x="235993" y="32236"/>
                  <a:pt x="140420" y="32060"/>
                  <a:pt x="99448" y="32764"/>
                </a:cubicBezTo>
                <a:cubicBezTo>
                  <a:pt x="58475" y="33467"/>
                  <a:pt x="35176" y="35929"/>
                  <a:pt x="18735" y="32237"/>
                </a:cubicBezTo>
                <a:cubicBezTo>
                  <a:pt x="2293" y="28544"/>
                  <a:pt x="-2014" y="15970"/>
                  <a:pt x="799" y="10607"/>
                </a:cubicBezTo>
                <a:close/>
              </a:path>
            </a:pathLst>
          </a:custGeom>
          <a:noFill/>
          <a:ln w="76200" cap="flat" cmpd="sng">
            <a:solidFill>
              <a:srgbClr val="000000"/>
            </a:solidFill>
            <a:prstDash val="solid"/>
            <a:round/>
            <a:headEnd type="none" w="lg" len="lg"/>
            <a:tailEnd type="none" w="lg" len="lg"/>
          </a:ln>
        </p:spPr>
      </p:sp>
      <p:sp>
        <p:nvSpPr>
          <p:cNvPr id="3728" name="Shape 3728"/>
          <p:cNvSpPr/>
          <p:nvPr/>
        </p:nvSpPr>
        <p:spPr>
          <a:xfrm>
            <a:off x="5899875" y="1219200"/>
            <a:ext cx="2801100" cy="1311450"/>
          </a:xfrm>
          <a:prstGeom prst="wedgeEllipseCallout">
            <a:avLst>
              <a:gd name="adj1" fmla="val -20833"/>
              <a:gd name="adj2" fmla="val 62500"/>
            </a:avLst>
          </a:prstGeom>
          <a:solidFill>
            <a:srgbClr val="F3F3F3"/>
          </a:solidFill>
          <a:ln w="762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3000" b="1">
                <a:solidFill>
                  <a:srgbClr val="34A853"/>
                </a:solidFill>
                <a:latin typeface="Comic Sans MS"/>
                <a:ea typeface="Comic Sans MS"/>
                <a:cs typeface="Comic Sans MS"/>
                <a:sym typeface="Comic Sans MS"/>
              </a:rPr>
              <a:t>Triggers</a:t>
            </a:r>
          </a:p>
        </p:txBody>
      </p:sp>
    </p:spTree>
    <p:extLst>
      <p:ext uri="{BB962C8B-B14F-4D97-AF65-F5344CB8AC3E}">
        <p14:creationId xmlns:p14="http://schemas.microsoft.com/office/powerpoint/2010/main" val="108953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8"/>
                                        </p:tgtEl>
                                        <p:attrNameLst>
                                          <p:attrName>style.visibility</p:attrName>
                                        </p:attrNameLst>
                                      </p:cBhvr>
                                      <p:to>
                                        <p:strVal val="visible"/>
                                      </p:to>
                                    </p:set>
                                    <p:animEffect transition="in" filter="fade">
                                      <p:cBhvr>
                                        <p:cTn id="7" dur="800"/>
                                        <p:tgtEl>
                                          <p:spTgt spid="3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22"/>
        <p:cNvGrpSpPr/>
        <p:nvPr/>
      </p:nvGrpSpPr>
      <p:grpSpPr>
        <a:xfrm>
          <a:off x="0" y="0"/>
          <a:ext cx="0" cy="0"/>
          <a:chOff x="0" y="0"/>
          <a:chExt cx="0" cy="0"/>
        </a:xfrm>
      </p:grpSpPr>
      <p:sp>
        <p:nvSpPr>
          <p:cNvPr id="2924" name="Google Shape;2924;p43"/>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Formalizing Event-Time Skew</a:t>
            </a:r>
            <a:endParaRPr sz="2700" dirty="0">
              <a:solidFill>
                <a:srgbClr val="0000FF"/>
              </a:solidFill>
              <a:latin typeface="Open Sans"/>
              <a:ea typeface="Open Sans"/>
              <a:cs typeface="Open Sans"/>
              <a:sym typeface="Open Sans"/>
            </a:endParaRPr>
          </a:p>
        </p:txBody>
      </p:sp>
      <p:pic>
        <p:nvPicPr>
          <p:cNvPr id="4" name="Picture 3" descr="Diagram&#10;&#10;Description automatically generated">
            <a:extLst>
              <a:ext uri="{FF2B5EF4-FFF2-40B4-BE49-F238E27FC236}">
                <a16:creationId xmlns:a16="http://schemas.microsoft.com/office/drawing/2014/main" id="{BCDDB25A-D574-2349-9E0D-06CEC6C9182A}"/>
              </a:ext>
            </a:extLst>
          </p:cNvPr>
          <p:cNvPicPr>
            <a:picLocks noChangeAspect="1"/>
          </p:cNvPicPr>
          <p:nvPr/>
        </p:nvPicPr>
        <p:blipFill>
          <a:blip r:embed="rId3"/>
          <a:stretch>
            <a:fillRect/>
          </a:stretch>
        </p:blipFill>
        <p:spPr>
          <a:xfrm>
            <a:off x="2425700" y="756202"/>
            <a:ext cx="4204494" cy="4387298"/>
          </a:xfrm>
          <a:prstGeom prst="rect">
            <a:avLst/>
          </a:prstGeom>
        </p:spPr>
      </p:pic>
    </p:spTree>
    <p:extLst>
      <p:ext uri="{BB962C8B-B14F-4D97-AF65-F5344CB8AC3E}">
        <p14:creationId xmlns:p14="http://schemas.microsoft.com/office/powerpoint/2010/main" val="1960338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922"/>
        <p:cNvGrpSpPr/>
        <p:nvPr/>
      </p:nvGrpSpPr>
      <p:grpSpPr>
        <a:xfrm>
          <a:off x="0" y="0"/>
          <a:ext cx="0" cy="0"/>
          <a:chOff x="0" y="0"/>
          <a:chExt cx="0" cy="0"/>
        </a:xfrm>
      </p:grpSpPr>
      <p:sp>
        <p:nvSpPr>
          <p:cNvPr id="2923" name="Google Shape;2923;p43"/>
          <p:cNvSpPr txBox="1"/>
          <p:nvPr/>
        </p:nvSpPr>
        <p:spPr>
          <a:xfrm>
            <a:off x="1148150" y="2338638"/>
            <a:ext cx="13389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D9D97"/>
                </a:solidFill>
              </a:rPr>
              <a:t>Reality</a:t>
            </a:r>
            <a:endParaRPr sz="1800">
              <a:solidFill>
                <a:srgbClr val="ED9D97"/>
              </a:solidFill>
            </a:endParaRPr>
          </a:p>
        </p:txBody>
      </p:sp>
      <p:sp>
        <p:nvSpPr>
          <p:cNvPr id="2924" name="Google Shape;2924;p43"/>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Formalizing Event-Time Skew</a:t>
            </a:r>
            <a:endParaRPr sz="2700" dirty="0">
              <a:solidFill>
                <a:srgbClr val="0000FF"/>
              </a:solidFill>
              <a:latin typeface="Open Sans"/>
              <a:ea typeface="Open Sans"/>
              <a:cs typeface="Open Sans"/>
              <a:sym typeface="Open Sans"/>
            </a:endParaRPr>
          </a:p>
        </p:txBody>
      </p:sp>
      <p:cxnSp>
        <p:nvCxnSpPr>
          <p:cNvPr id="2925" name="Google Shape;2925;p43"/>
          <p:cNvCxnSpPr/>
          <p:nvPr/>
        </p:nvCxnSpPr>
        <p:spPr>
          <a:xfrm rot="10800000">
            <a:off x="1013825" y="1201250"/>
            <a:ext cx="0" cy="3136800"/>
          </a:xfrm>
          <a:prstGeom prst="straightConnector1">
            <a:avLst/>
          </a:prstGeom>
          <a:noFill/>
          <a:ln w="38100" cap="flat" cmpd="sng">
            <a:solidFill>
              <a:srgbClr val="7BCFA9"/>
            </a:solidFill>
            <a:prstDash val="solid"/>
            <a:round/>
            <a:headEnd type="none" w="med" len="med"/>
            <a:tailEnd type="triangle" w="med" len="med"/>
          </a:ln>
        </p:spPr>
      </p:cxnSp>
      <p:cxnSp>
        <p:nvCxnSpPr>
          <p:cNvPr id="2926" name="Google Shape;2926;p43"/>
          <p:cNvCxnSpPr/>
          <p:nvPr/>
        </p:nvCxnSpPr>
        <p:spPr>
          <a:xfrm>
            <a:off x="1013825" y="4338050"/>
            <a:ext cx="3221700" cy="0"/>
          </a:xfrm>
          <a:prstGeom prst="straightConnector1">
            <a:avLst/>
          </a:prstGeom>
          <a:noFill/>
          <a:ln w="38100" cap="flat" cmpd="sng">
            <a:solidFill>
              <a:srgbClr val="76A7FA"/>
            </a:solidFill>
            <a:prstDash val="solid"/>
            <a:round/>
            <a:headEnd type="none" w="med" len="med"/>
            <a:tailEnd type="triangle" w="med" len="med"/>
          </a:ln>
        </p:spPr>
      </p:cxnSp>
      <p:sp>
        <p:nvSpPr>
          <p:cNvPr id="2927" name="Google Shape;2927;p43"/>
          <p:cNvSpPr txBox="1"/>
          <p:nvPr/>
        </p:nvSpPr>
        <p:spPr>
          <a:xfrm rot="-5400000">
            <a:off x="-775525" y="2552450"/>
            <a:ext cx="30024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7BCFA9"/>
                </a:solidFill>
              </a:rPr>
              <a:t>Processing Time</a:t>
            </a:r>
            <a:endParaRPr sz="2000">
              <a:solidFill>
                <a:srgbClr val="7BCFA9"/>
              </a:solidFill>
            </a:endParaRPr>
          </a:p>
        </p:txBody>
      </p:sp>
      <p:sp>
        <p:nvSpPr>
          <p:cNvPr id="2928" name="Google Shape;2928;p43"/>
          <p:cNvSpPr txBox="1"/>
          <p:nvPr/>
        </p:nvSpPr>
        <p:spPr>
          <a:xfrm>
            <a:off x="1628575" y="4336967"/>
            <a:ext cx="20205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76A7FA"/>
                </a:solidFill>
              </a:rPr>
              <a:t>Event Time</a:t>
            </a:r>
            <a:endParaRPr sz="2000">
              <a:solidFill>
                <a:srgbClr val="76A7FA"/>
              </a:solidFill>
            </a:endParaRPr>
          </a:p>
        </p:txBody>
      </p:sp>
      <p:cxnSp>
        <p:nvCxnSpPr>
          <p:cNvPr id="2929" name="Google Shape;2929;p43"/>
          <p:cNvCxnSpPr/>
          <p:nvPr/>
        </p:nvCxnSpPr>
        <p:spPr>
          <a:xfrm flipH="1">
            <a:off x="1089775" y="1342400"/>
            <a:ext cx="3022200" cy="2923200"/>
          </a:xfrm>
          <a:prstGeom prst="straightConnector1">
            <a:avLst/>
          </a:prstGeom>
          <a:noFill/>
          <a:ln w="28575" cap="flat" cmpd="sng">
            <a:solidFill>
              <a:srgbClr val="999999"/>
            </a:solidFill>
            <a:prstDash val="dash"/>
            <a:round/>
            <a:headEnd type="none" w="med" len="med"/>
            <a:tailEnd type="none" w="med" len="med"/>
          </a:ln>
        </p:spPr>
      </p:cxnSp>
      <p:sp>
        <p:nvSpPr>
          <p:cNvPr id="2930" name="Google Shape;2930;p43"/>
          <p:cNvSpPr/>
          <p:nvPr/>
        </p:nvSpPr>
        <p:spPr>
          <a:xfrm>
            <a:off x="1013825" y="1218225"/>
            <a:ext cx="3023925" cy="2995675"/>
          </a:xfrm>
          <a:custGeom>
            <a:avLst/>
            <a:gdLst/>
            <a:ahLst/>
            <a:cxnLst/>
            <a:rect l="l" t="t" r="r" b="b"/>
            <a:pathLst>
              <a:path w="120957" h="119827" extrusionOk="0">
                <a:moveTo>
                  <a:pt x="0" y="119827"/>
                </a:moveTo>
                <a:cubicBezTo>
                  <a:pt x="848" y="115211"/>
                  <a:pt x="2073" y="97783"/>
                  <a:pt x="5087" y="92131"/>
                </a:cubicBezTo>
                <a:cubicBezTo>
                  <a:pt x="8102" y="86479"/>
                  <a:pt x="14790" y="88740"/>
                  <a:pt x="18087" y="85914"/>
                </a:cubicBezTo>
                <a:cubicBezTo>
                  <a:pt x="21384" y="83088"/>
                  <a:pt x="19783" y="77719"/>
                  <a:pt x="24870" y="75175"/>
                </a:cubicBezTo>
                <a:cubicBezTo>
                  <a:pt x="29957" y="72632"/>
                  <a:pt x="40037" y="75646"/>
                  <a:pt x="48609" y="70653"/>
                </a:cubicBezTo>
                <a:cubicBezTo>
                  <a:pt x="57182" y="65660"/>
                  <a:pt x="70276" y="55675"/>
                  <a:pt x="76305" y="45218"/>
                </a:cubicBezTo>
                <a:cubicBezTo>
                  <a:pt x="82334" y="34761"/>
                  <a:pt x="77341" y="15449"/>
                  <a:pt x="84783" y="7913"/>
                </a:cubicBezTo>
                <a:cubicBezTo>
                  <a:pt x="92225" y="377"/>
                  <a:pt x="114928" y="1319"/>
                  <a:pt x="120957" y="0"/>
                </a:cubicBezTo>
              </a:path>
            </a:pathLst>
          </a:custGeom>
          <a:noFill/>
          <a:ln w="28575" cap="flat" cmpd="sng">
            <a:solidFill>
              <a:srgbClr val="ED9D97"/>
            </a:solidFill>
            <a:prstDash val="solid"/>
            <a:round/>
            <a:headEnd type="none" w="med" len="med"/>
            <a:tailEnd type="triangle" w="med" len="med"/>
          </a:ln>
        </p:spPr>
      </p:sp>
      <p:sp>
        <p:nvSpPr>
          <p:cNvPr id="2931" name="Google Shape;2931;p43"/>
          <p:cNvSpPr txBox="1"/>
          <p:nvPr/>
        </p:nvSpPr>
        <p:spPr>
          <a:xfrm>
            <a:off x="2604125" y="2831725"/>
            <a:ext cx="13389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999999"/>
                </a:solidFill>
              </a:rPr>
              <a:t>Ideal</a:t>
            </a:r>
            <a:endParaRPr sz="1800">
              <a:solidFill>
                <a:srgbClr val="999999"/>
              </a:solidFill>
            </a:endParaRPr>
          </a:p>
        </p:txBody>
      </p:sp>
      <p:grpSp>
        <p:nvGrpSpPr>
          <p:cNvPr id="2932" name="Google Shape;2932;p43"/>
          <p:cNvGrpSpPr/>
          <p:nvPr/>
        </p:nvGrpSpPr>
        <p:grpSpPr>
          <a:xfrm>
            <a:off x="2850486" y="1487217"/>
            <a:ext cx="1011000" cy="423900"/>
            <a:chOff x="2850486" y="1487217"/>
            <a:chExt cx="1011000" cy="423900"/>
          </a:xfrm>
        </p:grpSpPr>
        <p:sp>
          <p:nvSpPr>
            <p:cNvPr id="2933" name="Google Shape;2933;p43"/>
            <p:cNvSpPr txBox="1"/>
            <p:nvPr/>
          </p:nvSpPr>
          <p:spPr>
            <a:xfrm>
              <a:off x="2850486" y="1487217"/>
              <a:ext cx="10110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rgbClr val="008000"/>
                  </a:solidFill>
                </a:rPr>
                <a:t>Skew</a:t>
              </a:r>
              <a:endParaRPr sz="1800" dirty="0">
                <a:solidFill>
                  <a:srgbClr val="008000"/>
                </a:solidFill>
              </a:endParaRPr>
            </a:p>
          </p:txBody>
        </p:sp>
        <p:cxnSp>
          <p:nvCxnSpPr>
            <p:cNvPr id="2934" name="Google Shape;2934;p43"/>
            <p:cNvCxnSpPr/>
            <p:nvPr/>
          </p:nvCxnSpPr>
          <p:spPr>
            <a:xfrm>
              <a:off x="3152910" y="1519111"/>
              <a:ext cx="692400" cy="0"/>
            </a:xfrm>
            <a:prstGeom prst="straightConnector1">
              <a:avLst/>
            </a:prstGeom>
            <a:noFill/>
            <a:ln w="28575" cap="flat" cmpd="sng">
              <a:solidFill>
                <a:srgbClr val="FF6600"/>
              </a:solidFill>
              <a:prstDash val="solid"/>
              <a:round/>
              <a:headEnd type="triangl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0"/>
                                        </p:tgtEl>
                                        <p:attrNameLst>
                                          <p:attrName>style.visibility</p:attrName>
                                        </p:attrNameLst>
                                      </p:cBhvr>
                                      <p:to>
                                        <p:strVal val="visible"/>
                                      </p:to>
                                    </p:set>
                                    <p:animEffect transition="in" filter="fade">
                                      <p:cBhvr>
                                        <p:cTn id="7" dur="1000"/>
                                        <p:tgtEl>
                                          <p:spTgt spid="2930"/>
                                        </p:tgtEl>
                                      </p:cBhvr>
                                    </p:animEffect>
                                  </p:childTnLst>
                                </p:cTn>
                              </p:par>
                              <p:par>
                                <p:cTn id="8" presetID="10" presetClass="entr" presetSubtype="0" fill="hold" nodeType="withEffect">
                                  <p:stCondLst>
                                    <p:cond delay="0"/>
                                  </p:stCondLst>
                                  <p:childTnLst>
                                    <p:set>
                                      <p:cBhvr>
                                        <p:cTn id="9" dur="1" fill="hold">
                                          <p:stCondLst>
                                            <p:cond delay="0"/>
                                          </p:stCondLst>
                                        </p:cTn>
                                        <p:tgtEl>
                                          <p:spTgt spid="2923"/>
                                        </p:tgtEl>
                                        <p:attrNameLst>
                                          <p:attrName>style.visibility</p:attrName>
                                        </p:attrNameLst>
                                      </p:cBhvr>
                                      <p:to>
                                        <p:strVal val="visible"/>
                                      </p:to>
                                    </p:set>
                                    <p:animEffect transition="in" filter="fade">
                                      <p:cBhvr>
                                        <p:cTn id="10" dur="1000"/>
                                        <p:tgtEl>
                                          <p:spTgt spid="29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32"/>
                                        </p:tgtEl>
                                        <p:attrNameLst>
                                          <p:attrName>style.visibility</p:attrName>
                                        </p:attrNameLst>
                                      </p:cBhvr>
                                      <p:to>
                                        <p:strVal val="visible"/>
                                      </p:to>
                                    </p:set>
                                    <p:animEffect transition="in" filter="fade">
                                      <p:cBhvr>
                                        <p:cTn id="15" dur="1000"/>
                                        <p:tgtEl>
                                          <p:spTgt spid="2932"/>
                                        </p:tgtEl>
                                      </p:cBhvr>
                                    </p:animEffect>
                                  </p:childTnLst>
                                </p:cTn>
                              </p:par>
                              <p:par>
                                <p:cTn id="16" presetID="10" presetClass="exit" presetSubtype="0" fill="hold" nodeType="withEffect">
                                  <p:stCondLst>
                                    <p:cond delay="0"/>
                                  </p:stCondLst>
                                  <p:childTnLst>
                                    <p:animEffect transition="out" filter="fade">
                                      <p:cBhvr>
                                        <p:cTn id="17" dur="1000"/>
                                        <p:tgtEl>
                                          <p:spTgt spid="2923"/>
                                        </p:tgtEl>
                                      </p:cBhvr>
                                    </p:animEffect>
                                    <p:set>
                                      <p:cBhvr>
                                        <p:cTn id="18" dur="1" fill="hold">
                                          <p:stCondLst>
                                            <p:cond delay="1000"/>
                                          </p:stCondLst>
                                        </p:cTn>
                                        <p:tgtEl>
                                          <p:spTgt spid="2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38"/>
        <p:cNvGrpSpPr/>
        <p:nvPr/>
      </p:nvGrpSpPr>
      <p:grpSpPr>
        <a:xfrm>
          <a:off x="0" y="0"/>
          <a:ext cx="0" cy="0"/>
          <a:chOff x="0" y="0"/>
          <a:chExt cx="0" cy="0"/>
        </a:xfrm>
      </p:grpSpPr>
      <p:sp>
        <p:nvSpPr>
          <p:cNvPr id="2939" name="Google Shape;2939;p44"/>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Formalizing Event-Time Skew</a:t>
            </a:r>
            <a:endParaRPr sz="2700" dirty="0">
              <a:solidFill>
                <a:srgbClr val="0000FF"/>
              </a:solidFill>
              <a:latin typeface="Open Sans"/>
              <a:ea typeface="Open Sans"/>
              <a:cs typeface="Open Sans"/>
              <a:sym typeface="Open Sans"/>
            </a:endParaRPr>
          </a:p>
        </p:txBody>
      </p:sp>
      <p:sp>
        <p:nvSpPr>
          <p:cNvPr id="2940" name="Google Shape;2940;p44"/>
          <p:cNvSpPr txBox="1"/>
          <p:nvPr/>
        </p:nvSpPr>
        <p:spPr>
          <a:xfrm>
            <a:off x="4600725" y="1023350"/>
            <a:ext cx="3817500" cy="1808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000" dirty="0">
                <a:solidFill>
                  <a:schemeClr val="tx1"/>
                </a:solidFill>
              </a:rPr>
              <a:t>Watermarks describe event time progress.</a:t>
            </a:r>
            <a:endParaRPr sz="2000" dirty="0">
              <a:solidFill>
                <a:schemeClr val="tx1"/>
              </a:solidFill>
            </a:endParaRPr>
          </a:p>
          <a:p>
            <a:pPr marL="0" lvl="0" indent="0" algn="l" rtl="0">
              <a:lnSpc>
                <a:spcPct val="115000"/>
              </a:lnSpc>
              <a:spcBef>
                <a:spcPts val="0"/>
              </a:spcBef>
              <a:spcAft>
                <a:spcPts val="0"/>
              </a:spcAft>
              <a:buNone/>
            </a:pPr>
            <a:br>
              <a:rPr lang="en" sz="2000" i="1" dirty="0">
                <a:solidFill>
                  <a:schemeClr val="tx1"/>
                </a:solidFill>
              </a:rPr>
            </a:br>
            <a:r>
              <a:rPr lang="en" sz="2000" i="1" dirty="0">
                <a:solidFill>
                  <a:schemeClr val="tx1"/>
                </a:solidFill>
              </a:rPr>
              <a:t>"No  (event-time) timestamp  earlier than the watermark will be seen</a:t>
            </a:r>
            <a:r>
              <a:rPr lang="en" sz="2000" i="1" dirty="0">
                <a:solidFill>
                  <a:schemeClr val="bg1"/>
                </a:solidFill>
              </a:rPr>
              <a:t>"</a:t>
            </a:r>
            <a:endParaRPr sz="2000" dirty="0">
              <a:solidFill>
                <a:schemeClr val="bg1"/>
              </a:solidFill>
            </a:endParaRPr>
          </a:p>
        </p:txBody>
      </p:sp>
      <p:cxnSp>
        <p:nvCxnSpPr>
          <p:cNvPr id="2941" name="Google Shape;2941;p44"/>
          <p:cNvCxnSpPr/>
          <p:nvPr/>
        </p:nvCxnSpPr>
        <p:spPr>
          <a:xfrm rot="10800000">
            <a:off x="1013825" y="1201250"/>
            <a:ext cx="0" cy="3136800"/>
          </a:xfrm>
          <a:prstGeom prst="straightConnector1">
            <a:avLst/>
          </a:prstGeom>
          <a:noFill/>
          <a:ln w="38100" cap="flat" cmpd="sng">
            <a:solidFill>
              <a:srgbClr val="7BCFA9"/>
            </a:solidFill>
            <a:prstDash val="solid"/>
            <a:round/>
            <a:headEnd type="none" w="med" len="med"/>
            <a:tailEnd type="triangle" w="med" len="med"/>
          </a:ln>
        </p:spPr>
      </p:cxnSp>
      <p:cxnSp>
        <p:nvCxnSpPr>
          <p:cNvPr id="2942" name="Google Shape;2942;p44"/>
          <p:cNvCxnSpPr/>
          <p:nvPr/>
        </p:nvCxnSpPr>
        <p:spPr>
          <a:xfrm>
            <a:off x="1013825" y="4338050"/>
            <a:ext cx="3221700" cy="0"/>
          </a:xfrm>
          <a:prstGeom prst="straightConnector1">
            <a:avLst/>
          </a:prstGeom>
          <a:noFill/>
          <a:ln w="38100" cap="flat" cmpd="sng">
            <a:solidFill>
              <a:srgbClr val="76A7FA"/>
            </a:solidFill>
            <a:prstDash val="solid"/>
            <a:round/>
            <a:headEnd type="none" w="med" len="med"/>
            <a:tailEnd type="triangle" w="med" len="med"/>
          </a:ln>
        </p:spPr>
      </p:cxnSp>
      <p:sp>
        <p:nvSpPr>
          <p:cNvPr id="2943" name="Google Shape;2943;p44"/>
          <p:cNvSpPr txBox="1"/>
          <p:nvPr/>
        </p:nvSpPr>
        <p:spPr>
          <a:xfrm rot="-5400000">
            <a:off x="-775525" y="2552450"/>
            <a:ext cx="30024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7BCFA9"/>
                </a:solidFill>
              </a:rPr>
              <a:t>Processing Time</a:t>
            </a:r>
            <a:endParaRPr sz="2000">
              <a:solidFill>
                <a:srgbClr val="7BCFA9"/>
              </a:solidFill>
            </a:endParaRPr>
          </a:p>
        </p:txBody>
      </p:sp>
      <p:sp>
        <p:nvSpPr>
          <p:cNvPr id="2944" name="Google Shape;2944;p44"/>
          <p:cNvSpPr txBox="1"/>
          <p:nvPr/>
        </p:nvSpPr>
        <p:spPr>
          <a:xfrm>
            <a:off x="1628575" y="4336967"/>
            <a:ext cx="20205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76A7FA"/>
                </a:solidFill>
              </a:rPr>
              <a:t>Event Time</a:t>
            </a:r>
            <a:endParaRPr sz="2000">
              <a:solidFill>
                <a:srgbClr val="76A7FA"/>
              </a:solidFill>
            </a:endParaRPr>
          </a:p>
        </p:txBody>
      </p:sp>
      <p:cxnSp>
        <p:nvCxnSpPr>
          <p:cNvPr id="2945" name="Google Shape;2945;p44"/>
          <p:cNvCxnSpPr/>
          <p:nvPr/>
        </p:nvCxnSpPr>
        <p:spPr>
          <a:xfrm flipH="1">
            <a:off x="1089775" y="1342400"/>
            <a:ext cx="3022200" cy="2923200"/>
          </a:xfrm>
          <a:prstGeom prst="straightConnector1">
            <a:avLst/>
          </a:prstGeom>
          <a:noFill/>
          <a:ln w="28575" cap="flat" cmpd="sng">
            <a:solidFill>
              <a:srgbClr val="999999"/>
            </a:solidFill>
            <a:prstDash val="dash"/>
            <a:round/>
            <a:headEnd type="none" w="med" len="med"/>
            <a:tailEnd type="none" w="med" len="med"/>
          </a:ln>
        </p:spPr>
      </p:cxnSp>
      <p:sp>
        <p:nvSpPr>
          <p:cNvPr id="2946" name="Google Shape;2946;p44"/>
          <p:cNvSpPr/>
          <p:nvPr/>
        </p:nvSpPr>
        <p:spPr>
          <a:xfrm>
            <a:off x="1013825" y="1218225"/>
            <a:ext cx="3023925" cy="2995675"/>
          </a:xfrm>
          <a:custGeom>
            <a:avLst/>
            <a:gdLst/>
            <a:ahLst/>
            <a:cxnLst/>
            <a:rect l="l" t="t" r="r" b="b"/>
            <a:pathLst>
              <a:path w="120957" h="119827" extrusionOk="0">
                <a:moveTo>
                  <a:pt x="0" y="119827"/>
                </a:moveTo>
                <a:cubicBezTo>
                  <a:pt x="848" y="115211"/>
                  <a:pt x="2073" y="97783"/>
                  <a:pt x="5087" y="92131"/>
                </a:cubicBezTo>
                <a:cubicBezTo>
                  <a:pt x="8102" y="86479"/>
                  <a:pt x="14790" y="88740"/>
                  <a:pt x="18087" y="85914"/>
                </a:cubicBezTo>
                <a:cubicBezTo>
                  <a:pt x="21384" y="83088"/>
                  <a:pt x="19783" y="77719"/>
                  <a:pt x="24870" y="75175"/>
                </a:cubicBezTo>
                <a:cubicBezTo>
                  <a:pt x="29957" y="72632"/>
                  <a:pt x="40037" y="75646"/>
                  <a:pt x="48609" y="70653"/>
                </a:cubicBezTo>
                <a:cubicBezTo>
                  <a:pt x="57182" y="65660"/>
                  <a:pt x="70276" y="55675"/>
                  <a:pt x="76305" y="45218"/>
                </a:cubicBezTo>
                <a:cubicBezTo>
                  <a:pt x="82334" y="34761"/>
                  <a:pt x="77341" y="15449"/>
                  <a:pt x="84783" y="7913"/>
                </a:cubicBezTo>
                <a:cubicBezTo>
                  <a:pt x="92225" y="377"/>
                  <a:pt x="114928" y="1319"/>
                  <a:pt x="120957" y="0"/>
                </a:cubicBezTo>
              </a:path>
            </a:pathLst>
          </a:custGeom>
          <a:noFill/>
          <a:ln w="28575" cap="flat" cmpd="sng">
            <a:solidFill>
              <a:srgbClr val="ED9D97"/>
            </a:solidFill>
            <a:prstDash val="solid"/>
            <a:round/>
            <a:headEnd type="none" w="med" len="med"/>
            <a:tailEnd type="triangle" w="med" len="med"/>
          </a:ln>
        </p:spPr>
      </p:sp>
      <p:sp>
        <p:nvSpPr>
          <p:cNvPr id="2947" name="Google Shape;2947;p44"/>
          <p:cNvSpPr txBox="1"/>
          <p:nvPr/>
        </p:nvSpPr>
        <p:spPr>
          <a:xfrm>
            <a:off x="1148150" y="2338650"/>
            <a:ext cx="15117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D9D97"/>
                </a:solidFill>
              </a:rPr>
              <a:t>~Watermark</a:t>
            </a:r>
            <a:endParaRPr sz="1800">
              <a:solidFill>
                <a:srgbClr val="ED9D97"/>
              </a:solidFill>
            </a:endParaRPr>
          </a:p>
        </p:txBody>
      </p:sp>
      <p:sp>
        <p:nvSpPr>
          <p:cNvPr id="2948" name="Google Shape;2948;p44"/>
          <p:cNvSpPr txBox="1"/>
          <p:nvPr/>
        </p:nvSpPr>
        <p:spPr>
          <a:xfrm>
            <a:off x="2604125" y="2831725"/>
            <a:ext cx="13389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FF6600"/>
                </a:solidFill>
              </a:rPr>
              <a:t>Ideal</a:t>
            </a:r>
            <a:endParaRPr sz="1800" dirty="0">
              <a:solidFill>
                <a:srgbClr val="FF6600"/>
              </a:solidFill>
            </a:endParaRPr>
          </a:p>
        </p:txBody>
      </p:sp>
      <p:grpSp>
        <p:nvGrpSpPr>
          <p:cNvPr id="2949" name="Google Shape;2949;p44"/>
          <p:cNvGrpSpPr/>
          <p:nvPr/>
        </p:nvGrpSpPr>
        <p:grpSpPr>
          <a:xfrm>
            <a:off x="2850486" y="1487217"/>
            <a:ext cx="1011000" cy="423900"/>
            <a:chOff x="2850486" y="1487217"/>
            <a:chExt cx="1011000" cy="423900"/>
          </a:xfrm>
        </p:grpSpPr>
        <p:sp>
          <p:nvSpPr>
            <p:cNvPr id="2950" name="Google Shape;2950;p44"/>
            <p:cNvSpPr txBox="1"/>
            <p:nvPr/>
          </p:nvSpPr>
          <p:spPr>
            <a:xfrm>
              <a:off x="2850486" y="1487217"/>
              <a:ext cx="10110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rgbClr val="222222"/>
                  </a:solidFill>
                </a:rPr>
                <a:t>Skew</a:t>
              </a:r>
              <a:endParaRPr sz="1800" dirty="0">
                <a:solidFill>
                  <a:srgbClr val="222222"/>
                </a:solidFill>
              </a:endParaRPr>
            </a:p>
          </p:txBody>
        </p:sp>
        <p:cxnSp>
          <p:nvCxnSpPr>
            <p:cNvPr id="2951" name="Google Shape;2951;p44"/>
            <p:cNvCxnSpPr/>
            <p:nvPr/>
          </p:nvCxnSpPr>
          <p:spPr>
            <a:xfrm>
              <a:off x="3152910" y="1519111"/>
              <a:ext cx="692400" cy="0"/>
            </a:xfrm>
            <a:prstGeom prst="straightConnector1">
              <a:avLst/>
            </a:prstGeom>
            <a:noFill/>
            <a:ln w="28575" cap="flat" cmpd="sng">
              <a:solidFill>
                <a:srgbClr val="FF6600"/>
              </a:solidFill>
              <a:prstDash val="solid"/>
              <a:round/>
              <a:headEnd type="triangle" w="med" len="med"/>
              <a:tailEnd type="triangle" w="med" len="med"/>
            </a:ln>
          </p:spPr>
        </p:cxnSp>
      </p:grpSp>
      <p:sp>
        <p:nvSpPr>
          <p:cNvPr id="2952" name="Google Shape;2952;p44"/>
          <p:cNvSpPr txBox="1"/>
          <p:nvPr/>
        </p:nvSpPr>
        <p:spPr>
          <a:xfrm>
            <a:off x="4600725" y="2798425"/>
            <a:ext cx="3817500" cy="1402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br>
              <a:rPr lang="en" sz="2000" i="1" dirty="0">
                <a:solidFill>
                  <a:schemeClr val="lt1"/>
                </a:solidFill>
              </a:rPr>
            </a:br>
            <a:endParaRPr sz="2000" i="1" dirty="0">
              <a:solidFill>
                <a:schemeClr val="lt1"/>
              </a:solidFill>
            </a:endParaRPr>
          </a:p>
          <a:p>
            <a:pPr marL="0" lvl="0" indent="0" algn="l" rtl="0">
              <a:lnSpc>
                <a:spcPct val="115000"/>
              </a:lnSpc>
              <a:spcBef>
                <a:spcPts val="0"/>
              </a:spcBef>
              <a:spcAft>
                <a:spcPts val="0"/>
              </a:spcAft>
              <a:buNone/>
            </a:pPr>
            <a:r>
              <a:rPr lang="en" sz="2000" dirty="0">
                <a:solidFill>
                  <a:srgbClr val="222222"/>
                </a:solidFill>
              </a:rPr>
              <a:t>Often heuristic-based.</a:t>
            </a:r>
            <a:endParaRPr sz="2000" dirty="0">
              <a:solidFill>
                <a:srgbClr val="222222"/>
              </a:solidFill>
            </a:endParaRPr>
          </a:p>
          <a:p>
            <a:pPr marL="0" lvl="0" indent="0" algn="l" rtl="0">
              <a:lnSpc>
                <a:spcPct val="115000"/>
              </a:lnSpc>
              <a:spcBef>
                <a:spcPts val="0"/>
              </a:spcBef>
              <a:spcAft>
                <a:spcPts val="0"/>
              </a:spcAft>
              <a:buNone/>
            </a:pPr>
            <a:endParaRPr sz="2000" i="1" dirty="0">
              <a:solidFill>
                <a:srgbClr val="222222"/>
              </a:solidFill>
            </a:endParaRPr>
          </a:p>
          <a:p>
            <a:pPr marL="0" lvl="0" indent="0" algn="l" rtl="0">
              <a:lnSpc>
                <a:spcPct val="115000"/>
              </a:lnSpc>
              <a:spcBef>
                <a:spcPts val="0"/>
              </a:spcBef>
              <a:spcAft>
                <a:spcPts val="0"/>
              </a:spcAft>
              <a:buNone/>
            </a:pPr>
            <a:r>
              <a:rPr lang="en" sz="2000" dirty="0">
                <a:solidFill>
                  <a:srgbClr val="222222"/>
                </a:solidFill>
              </a:rPr>
              <a:t>Too Slow? Results are </a:t>
            </a:r>
            <a:r>
              <a:rPr lang="en" sz="2000" i="1" dirty="0">
                <a:solidFill>
                  <a:srgbClr val="222222"/>
                </a:solidFill>
              </a:rPr>
              <a:t>delayed</a:t>
            </a:r>
            <a:r>
              <a:rPr lang="en" sz="2000" dirty="0">
                <a:solidFill>
                  <a:srgbClr val="222222"/>
                </a:solidFill>
              </a:rPr>
              <a:t>.</a:t>
            </a:r>
            <a:endParaRPr sz="2000" dirty="0">
              <a:solidFill>
                <a:srgbClr val="222222"/>
              </a:solidFill>
            </a:endParaRPr>
          </a:p>
          <a:p>
            <a:pPr marL="0" lvl="0" indent="0" algn="l" rtl="0">
              <a:lnSpc>
                <a:spcPct val="115000"/>
              </a:lnSpc>
              <a:spcBef>
                <a:spcPts val="0"/>
              </a:spcBef>
              <a:spcAft>
                <a:spcPts val="0"/>
              </a:spcAft>
              <a:buNone/>
            </a:pPr>
            <a:r>
              <a:rPr lang="en" sz="2000" dirty="0">
                <a:solidFill>
                  <a:srgbClr val="222222"/>
                </a:solidFill>
              </a:rPr>
              <a:t>Too Fast? Some data is </a:t>
            </a:r>
            <a:r>
              <a:rPr lang="en" sz="2000" i="1" dirty="0">
                <a:solidFill>
                  <a:srgbClr val="222222"/>
                </a:solidFill>
              </a:rPr>
              <a:t>late</a:t>
            </a:r>
            <a:r>
              <a:rPr lang="en" sz="2000" dirty="0">
                <a:solidFill>
                  <a:srgbClr val="222222"/>
                </a:solidFill>
              </a:rPr>
              <a:t>.</a:t>
            </a:r>
            <a:endParaRPr sz="2000" dirty="0">
              <a:solidFill>
                <a:srgbClr val="22222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34"/>
        <p:cNvGrpSpPr/>
        <p:nvPr/>
      </p:nvGrpSpPr>
      <p:grpSpPr>
        <a:xfrm>
          <a:off x="0" y="0"/>
          <a:ext cx="0" cy="0"/>
          <a:chOff x="0" y="0"/>
          <a:chExt cx="0" cy="0"/>
        </a:xfrm>
      </p:grpSpPr>
      <p:sp>
        <p:nvSpPr>
          <p:cNvPr id="3135" name="Google Shape;3135;p54"/>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7BCFA9"/>
                </a:solidFill>
                <a:latin typeface="Open Sans"/>
                <a:ea typeface="Open Sans"/>
                <a:cs typeface="Open Sans"/>
                <a:sym typeface="Open Sans"/>
              </a:rPr>
              <a:t>When</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in processing time?</a:t>
            </a:r>
            <a:endParaRPr sz="2700" dirty="0">
              <a:solidFill>
                <a:srgbClr val="222222"/>
              </a:solidFill>
              <a:latin typeface="Open Sans"/>
              <a:ea typeface="Open Sans"/>
              <a:cs typeface="Open Sans"/>
              <a:sym typeface="Open Sans"/>
            </a:endParaRPr>
          </a:p>
        </p:txBody>
      </p:sp>
      <p:sp>
        <p:nvSpPr>
          <p:cNvPr id="3136" name="Google Shape;3136;p54"/>
          <p:cNvSpPr txBox="1"/>
          <p:nvPr/>
        </p:nvSpPr>
        <p:spPr>
          <a:xfrm>
            <a:off x="7620075" y="4972100"/>
            <a:ext cx="1565700" cy="282600"/>
          </a:xfrm>
          <a:prstGeom prst="rect">
            <a:avLst/>
          </a:prstGeom>
          <a:noFill/>
          <a:ln>
            <a:noFill/>
          </a:ln>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latin typeface="Open Sans"/>
                <a:ea typeface="Open Sans"/>
                <a:cs typeface="Open Sans"/>
                <a:sym typeface="Open Sans"/>
              </a:rPr>
              <a:t>What </a:t>
            </a:r>
            <a:r>
              <a:rPr lang="en" sz="1000">
                <a:solidFill>
                  <a:srgbClr val="4285F4"/>
                </a:solidFill>
                <a:latin typeface="Open Sans"/>
                <a:ea typeface="Open Sans"/>
                <a:cs typeface="Open Sans"/>
                <a:sym typeface="Open Sans"/>
              </a:rPr>
              <a:t>Where</a:t>
            </a:r>
            <a:r>
              <a:rPr lang="en" sz="1000">
                <a:solidFill>
                  <a:srgbClr val="FFFFFF"/>
                </a:solidFill>
                <a:latin typeface="Open Sans"/>
                <a:ea typeface="Open Sans"/>
                <a:cs typeface="Open Sans"/>
                <a:sym typeface="Open Sans"/>
              </a:rPr>
              <a:t> </a:t>
            </a:r>
            <a:r>
              <a:rPr lang="en" sz="1000">
                <a:solidFill>
                  <a:srgbClr val="7BCFA9"/>
                </a:solidFill>
                <a:latin typeface="Open Sans"/>
                <a:ea typeface="Open Sans"/>
                <a:cs typeface="Open Sans"/>
                <a:sym typeface="Open Sans"/>
              </a:rPr>
              <a:t>When </a:t>
            </a:r>
            <a:r>
              <a:rPr lang="en" sz="1000">
                <a:solidFill>
                  <a:srgbClr val="E57368"/>
                </a:solidFill>
                <a:latin typeface="Open Sans"/>
                <a:ea typeface="Open Sans"/>
                <a:cs typeface="Open Sans"/>
                <a:sym typeface="Open Sans"/>
              </a:rPr>
              <a:t>How</a:t>
            </a:r>
            <a:endParaRPr sz="1000">
              <a:solidFill>
                <a:srgbClr val="FFFFFF"/>
              </a:solidFill>
              <a:latin typeface="Open Sans"/>
              <a:ea typeface="Open Sans"/>
              <a:cs typeface="Open Sans"/>
              <a:sym typeface="Open Sans"/>
            </a:endParaRPr>
          </a:p>
        </p:txBody>
      </p:sp>
      <p:sp>
        <p:nvSpPr>
          <p:cNvPr id="3137" name="Google Shape;3137;p54"/>
          <p:cNvSpPr txBox="1"/>
          <p:nvPr/>
        </p:nvSpPr>
        <p:spPr>
          <a:xfrm>
            <a:off x="5093223" y="888358"/>
            <a:ext cx="3689400" cy="3876600"/>
          </a:xfrm>
          <a:prstGeom prst="rect">
            <a:avLst/>
          </a:prstGeom>
          <a:noFill/>
          <a:ln>
            <a:noFill/>
          </a:ln>
        </p:spPr>
        <p:txBody>
          <a:bodyPr spcFirstLastPara="1" wrap="square" lIns="68575" tIns="68575" rIns="68575" bIns="68575" anchor="t" anchorCtr="0">
            <a:noAutofit/>
          </a:bodyPr>
          <a:lstStyle/>
          <a:p>
            <a:pPr marL="533400" lvl="0" indent="-457200" algn="l" rtl="0">
              <a:lnSpc>
                <a:spcPct val="115000"/>
              </a:lnSpc>
              <a:spcBef>
                <a:spcPts val="500"/>
              </a:spcBef>
              <a:spcAft>
                <a:spcPts val="0"/>
              </a:spcAft>
              <a:buClrTx/>
              <a:buSzPts val="2400"/>
              <a:buFont typeface="Arial"/>
              <a:buChar char="•"/>
            </a:pPr>
            <a:r>
              <a:rPr lang="en" sz="2700" dirty="0">
                <a:solidFill>
                  <a:srgbClr val="7BCFA9"/>
                </a:solidFill>
                <a:latin typeface="Open Sans"/>
                <a:ea typeface="Open Sans"/>
                <a:cs typeface="Open Sans"/>
                <a:sym typeface="Open Sans"/>
              </a:rPr>
              <a:t>Triggers</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control when results are emitted.</a:t>
            </a:r>
            <a:br>
              <a:rPr lang="en" sz="2700" dirty="0">
                <a:solidFill>
                  <a:srgbClr val="222222"/>
                </a:solidFill>
                <a:latin typeface="Open Sans"/>
                <a:ea typeface="Open Sans"/>
                <a:cs typeface="Open Sans"/>
                <a:sym typeface="Open Sans"/>
              </a:rPr>
            </a:br>
            <a:endParaRPr sz="2700" dirty="0">
              <a:solidFill>
                <a:srgbClr val="222222"/>
              </a:solidFill>
              <a:latin typeface="Open Sans"/>
              <a:ea typeface="Open Sans"/>
              <a:cs typeface="Open Sans"/>
              <a:sym typeface="Open Sans"/>
            </a:endParaRPr>
          </a:p>
          <a:p>
            <a:pPr marL="514350" lvl="0" indent="-457200" algn="l" rtl="0">
              <a:lnSpc>
                <a:spcPct val="115000"/>
              </a:lnSpc>
              <a:spcBef>
                <a:spcPts val="0"/>
              </a:spcBef>
              <a:spcAft>
                <a:spcPts val="0"/>
              </a:spcAft>
              <a:buClrTx/>
              <a:buSzPts val="2700"/>
              <a:buFont typeface="Arial"/>
              <a:buChar char="•"/>
            </a:pPr>
            <a:r>
              <a:rPr lang="en" sz="2700" dirty="0">
                <a:solidFill>
                  <a:srgbClr val="222222"/>
                </a:solidFill>
                <a:latin typeface="Open Sans"/>
                <a:ea typeface="Open Sans"/>
                <a:cs typeface="Open Sans"/>
                <a:sym typeface="Open Sans"/>
              </a:rPr>
              <a:t>Triggers are often relative to the watermark.</a:t>
            </a:r>
            <a:endParaRPr sz="2700" dirty="0">
              <a:solidFill>
                <a:srgbClr val="222222"/>
              </a:solidFill>
              <a:latin typeface="Open Sans"/>
              <a:ea typeface="Open Sans"/>
              <a:cs typeface="Open Sans"/>
              <a:sym typeface="Open Sans"/>
            </a:endParaRPr>
          </a:p>
        </p:txBody>
      </p:sp>
      <p:cxnSp>
        <p:nvCxnSpPr>
          <p:cNvPr id="3138" name="Google Shape;3138;p54"/>
          <p:cNvCxnSpPr/>
          <p:nvPr/>
        </p:nvCxnSpPr>
        <p:spPr>
          <a:xfrm rot="10800000">
            <a:off x="1183747" y="1037033"/>
            <a:ext cx="0" cy="3136800"/>
          </a:xfrm>
          <a:prstGeom prst="straightConnector1">
            <a:avLst/>
          </a:prstGeom>
          <a:noFill/>
          <a:ln w="38100" cap="flat" cmpd="sng">
            <a:solidFill>
              <a:srgbClr val="7BCFA9"/>
            </a:solidFill>
            <a:prstDash val="solid"/>
            <a:round/>
            <a:headEnd type="none" w="med" len="med"/>
            <a:tailEnd type="triangle" w="med" len="med"/>
          </a:ln>
        </p:spPr>
      </p:cxnSp>
      <p:cxnSp>
        <p:nvCxnSpPr>
          <p:cNvPr id="3139" name="Google Shape;3139;p54"/>
          <p:cNvCxnSpPr/>
          <p:nvPr/>
        </p:nvCxnSpPr>
        <p:spPr>
          <a:xfrm>
            <a:off x="1183747" y="4173833"/>
            <a:ext cx="3221700" cy="0"/>
          </a:xfrm>
          <a:prstGeom prst="straightConnector1">
            <a:avLst/>
          </a:prstGeom>
          <a:noFill/>
          <a:ln w="38100" cap="flat" cmpd="sng">
            <a:solidFill>
              <a:srgbClr val="76A7FA"/>
            </a:solidFill>
            <a:prstDash val="solid"/>
            <a:round/>
            <a:headEnd type="none" w="med" len="med"/>
            <a:tailEnd type="triangle" w="med" len="med"/>
          </a:ln>
        </p:spPr>
      </p:cxnSp>
      <p:sp>
        <p:nvSpPr>
          <p:cNvPr id="3140" name="Google Shape;3140;p54"/>
          <p:cNvSpPr txBox="1"/>
          <p:nvPr/>
        </p:nvSpPr>
        <p:spPr>
          <a:xfrm rot="-5400000">
            <a:off x="-605603" y="2388233"/>
            <a:ext cx="30024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7BCFA9"/>
                </a:solidFill>
              </a:rPr>
              <a:t>Processing Time</a:t>
            </a:r>
            <a:endParaRPr sz="2000">
              <a:solidFill>
                <a:srgbClr val="7BCFA9"/>
              </a:solidFill>
            </a:endParaRPr>
          </a:p>
        </p:txBody>
      </p:sp>
      <p:sp>
        <p:nvSpPr>
          <p:cNvPr id="3141" name="Google Shape;3141;p54"/>
          <p:cNvSpPr txBox="1"/>
          <p:nvPr/>
        </p:nvSpPr>
        <p:spPr>
          <a:xfrm>
            <a:off x="1798497" y="4172750"/>
            <a:ext cx="20205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76A7FA"/>
                </a:solidFill>
              </a:rPr>
              <a:t>Event Time</a:t>
            </a:r>
            <a:endParaRPr sz="2000">
              <a:solidFill>
                <a:srgbClr val="76A7FA"/>
              </a:solidFill>
            </a:endParaRPr>
          </a:p>
        </p:txBody>
      </p:sp>
      <p:cxnSp>
        <p:nvCxnSpPr>
          <p:cNvPr id="3142" name="Google Shape;3142;p54"/>
          <p:cNvCxnSpPr/>
          <p:nvPr/>
        </p:nvCxnSpPr>
        <p:spPr>
          <a:xfrm flipH="1">
            <a:off x="1259697" y="1178183"/>
            <a:ext cx="3022200" cy="2923200"/>
          </a:xfrm>
          <a:prstGeom prst="straightConnector1">
            <a:avLst/>
          </a:prstGeom>
          <a:ln>
            <a:prstDash val="dash"/>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3143" name="Google Shape;3143;p54"/>
          <p:cNvSpPr/>
          <p:nvPr/>
        </p:nvSpPr>
        <p:spPr>
          <a:xfrm>
            <a:off x="1183747" y="1054008"/>
            <a:ext cx="3023925" cy="2995675"/>
          </a:xfrm>
          <a:custGeom>
            <a:avLst/>
            <a:gdLst/>
            <a:ahLst/>
            <a:cxnLst/>
            <a:rect l="l" t="t" r="r" b="b"/>
            <a:pathLst>
              <a:path w="120957" h="119827" extrusionOk="0">
                <a:moveTo>
                  <a:pt x="0" y="119827"/>
                </a:moveTo>
                <a:cubicBezTo>
                  <a:pt x="848" y="115211"/>
                  <a:pt x="2073" y="97783"/>
                  <a:pt x="5087" y="92131"/>
                </a:cubicBezTo>
                <a:cubicBezTo>
                  <a:pt x="8102" y="86479"/>
                  <a:pt x="14790" y="88740"/>
                  <a:pt x="18087" y="85914"/>
                </a:cubicBezTo>
                <a:cubicBezTo>
                  <a:pt x="21384" y="83088"/>
                  <a:pt x="19783" y="77719"/>
                  <a:pt x="24870" y="75175"/>
                </a:cubicBezTo>
                <a:cubicBezTo>
                  <a:pt x="29957" y="72632"/>
                  <a:pt x="40037" y="75646"/>
                  <a:pt x="48609" y="70653"/>
                </a:cubicBezTo>
                <a:cubicBezTo>
                  <a:pt x="57182" y="65660"/>
                  <a:pt x="70276" y="55675"/>
                  <a:pt x="76305" y="45218"/>
                </a:cubicBezTo>
                <a:cubicBezTo>
                  <a:pt x="82334" y="34761"/>
                  <a:pt x="77341" y="15449"/>
                  <a:pt x="84783" y="7913"/>
                </a:cubicBezTo>
                <a:cubicBezTo>
                  <a:pt x="92225" y="377"/>
                  <a:pt x="114928" y="1319"/>
                  <a:pt x="120957" y="0"/>
                </a:cubicBezTo>
              </a:path>
            </a:pathLst>
          </a:custGeom>
          <a:noFill/>
          <a:ln w="28575" cap="flat" cmpd="sng">
            <a:solidFill>
              <a:srgbClr val="ED9D97"/>
            </a:solidFill>
            <a:prstDash val="solid"/>
            <a:round/>
            <a:headEnd type="none" w="med" len="med"/>
            <a:tailEnd type="triangle" w="med" len="med"/>
          </a:ln>
        </p:spPr>
      </p:sp>
      <p:sp>
        <p:nvSpPr>
          <p:cNvPr id="3144" name="Google Shape;3144;p54"/>
          <p:cNvSpPr txBox="1"/>
          <p:nvPr/>
        </p:nvSpPr>
        <p:spPr>
          <a:xfrm>
            <a:off x="1318072" y="2174433"/>
            <a:ext cx="15117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ED9D97"/>
                </a:solidFill>
              </a:rPr>
              <a:t>~Watermark</a:t>
            </a:r>
            <a:endParaRPr sz="1800">
              <a:solidFill>
                <a:srgbClr val="ED9D97"/>
              </a:solidFill>
            </a:endParaRPr>
          </a:p>
        </p:txBody>
      </p:sp>
      <p:sp>
        <p:nvSpPr>
          <p:cNvPr id="3145" name="Google Shape;3145;p54"/>
          <p:cNvSpPr txBox="1"/>
          <p:nvPr/>
        </p:nvSpPr>
        <p:spPr>
          <a:xfrm>
            <a:off x="2774047" y="2667508"/>
            <a:ext cx="1338900" cy="4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FF0000"/>
                </a:solidFill>
              </a:rPr>
              <a:t>Ideal</a:t>
            </a:r>
            <a:endParaRPr sz="1800" dirty="0">
              <a:solidFill>
                <a:srgbClr val="FF0000"/>
              </a:solidFill>
            </a:endParaRPr>
          </a:p>
        </p:txBody>
      </p:sp>
      <p:grpSp>
        <p:nvGrpSpPr>
          <p:cNvPr id="3146" name="Google Shape;3146;p54"/>
          <p:cNvGrpSpPr/>
          <p:nvPr/>
        </p:nvGrpSpPr>
        <p:grpSpPr>
          <a:xfrm>
            <a:off x="3020408" y="1323000"/>
            <a:ext cx="1011000" cy="423900"/>
            <a:chOff x="2850486" y="1487217"/>
            <a:chExt cx="1011000" cy="423900"/>
          </a:xfrm>
        </p:grpSpPr>
        <p:sp>
          <p:nvSpPr>
            <p:cNvPr id="3147" name="Google Shape;3147;p54"/>
            <p:cNvSpPr txBox="1"/>
            <p:nvPr/>
          </p:nvSpPr>
          <p:spPr>
            <a:xfrm>
              <a:off x="2850486" y="1487217"/>
              <a:ext cx="1011000" cy="42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rgbClr val="222222"/>
                  </a:solidFill>
                </a:rPr>
                <a:t>Skew</a:t>
              </a:r>
              <a:endParaRPr sz="1800" dirty="0">
                <a:solidFill>
                  <a:srgbClr val="222222"/>
                </a:solidFill>
              </a:endParaRPr>
            </a:p>
          </p:txBody>
        </p:sp>
        <p:cxnSp>
          <p:nvCxnSpPr>
            <p:cNvPr id="3148" name="Google Shape;3148;p54"/>
            <p:cNvCxnSpPr/>
            <p:nvPr/>
          </p:nvCxnSpPr>
          <p:spPr>
            <a:xfrm>
              <a:off x="3152910" y="1519111"/>
              <a:ext cx="692400" cy="0"/>
            </a:xfrm>
            <a:prstGeom prst="straightConnector1">
              <a:avLst/>
            </a:prstGeom>
            <a:ln>
              <a:headEnd type="triangle" w="med" len="med"/>
              <a:tailEnd type="triangle" w="med" len="med"/>
            </a:ln>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32"/>
        <p:cNvGrpSpPr/>
        <p:nvPr/>
      </p:nvGrpSpPr>
      <p:grpSpPr>
        <a:xfrm>
          <a:off x="0" y="0"/>
          <a:ext cx="0" cy="0"/>
          <a:chOff x="0" y="0"/>
          <a:chExt cx="0" cy="0"/>
        </a:xfrm>
      </p:grpSpPr>
      <p:sp>
        <p:nvSpPr>
          <p:cNvPr id="3733" name="Shape 3733"/>
          <p:cNvSpPr/>
          <p:nvPr/>
        </p:nvSpPr>
        <p:spPr>
          <a:xfrm>
            <a:off x="3048000" y="1371600"/>
            <a:ext cx="1923000" cy="2932800"/>
          </a:xfrm>
          <a:prstGeom prst="rect">
            <a:avLst/>
          </a:prstGeom>
          <a:solidFill>
            <a:schemeClr val="dk1"/>
          </a:solidFill>
          <a:ln>
            <a:noFill/>
          </a:ln>
        </p:spPr>
        <p:txBody>
          <a:bodyPr lIns="91425" tIns="91425" rIns="91425" bIns="91425" anchor="ctr" anchorCtr="0">
            <a:noAutofit/>
          </a:bodyPr>
          <a:lstStyle/>
          <a:p>
            <a:pPr lvl="0" rtl="0">
              <a:spcBef>
                <a:spcPts val="0"/>
              </a:spcBef>
              <a:buNone/>
            </a:pPr>
            <a:endParaRPr/>
          </a:p>
        </p:txBody>
      </p:sp>
      <p:sp>
        <p:nvSpPr>
          <p:cNvPr id="3734" name="Shape 3734"/>
          <p:cNvSpPr/>
          <p:nvPr/>
        </p:nvSpPr>
        <p:spPr>
          <a:xfrm>
            <a:off x="1125000" y="1371600"/>
            <a:ext cx="1923000" cy="29034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735" name="Shape 3735"/>
          <p:cNvSpPr txBox="1"/>
          <p:nvPr/>
        </p:nvSpPr>
        <p:spPr>
          <a:xfrm>
            <a:off x="285875" y="184425"/>
            <a:ext cx="84567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None/>
            </a:pPr>
            <a:r>
              <a:rPr lang="en" sz="3600" b="1" dirty="0">
                <a:solidFill>
                  <a:srgbClr val="0000FF"/>
                </a:solidFill>
                <a:latin typeface="PT Sans Narrow"/>
                <a:ea typeface="PT Sans Narrow"/>
                <a:cs typeface="PT Sans Narrow"/>
                <a:sym typeface="PT Sans Narrow"/>
              </a:rPr>
              <a:t>Event time windows</a:t>
            </a:r>
          </a:p>
        </p:txBody>
      </p:sp>
      <p:cxnSp>
        <p:nvCxnSpPr>
          <p:cNvPr id="3736" name="Shape 3736"/>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3737" name="Shape 3737"/>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lvl="0" algn="ctr" rtl="0">
              <a:spcBef>
                <a:spcPts val="0"/>
              </a:spcBef>
              <a:buNone/>
            </a:pPr>
            <a:r>
              <a:rPr lang="en" sz="2000" b="1">
                <a:solidFill>
                  <a:srgbClr val="76A7FA"/>
                </a:solidFill>
                <a:latin typeface="Open Sans"/>
                <a:ea typeface="Open Sans"/>
                <a:cs typeface="Open Sans"/>
                <a:sym typeface="Open Sans"/>
              </a:rPr>
              <a:t>Processing Time</a:t>
            </a:r>
          </a:p>
        </p:txBody>
      </p:sp>
      <p:cxnSp>
        <p:nvCxnSpPr>
          <p:cNvPr id="3738" name="Shape 3738"/>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3739" name="Shape 373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47</a:t>
            </a:fld>
            <a:endParaRPr lang="en"/>
          </a:p>
        </p:txBody>
      </p:sp>
      <p:sp>
        <p:nvSpPr>
          <p:cNvPr id="3740" name="Shape 3740"/>
          <p:cNvSpPr/>
          <p:nvPr/>
        </p:nvSpPr>
        <p:spPr>
          <a:xfrm>
            <a:off x="1600200" y="3428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41" name="Shape 3741"/>
          <p:cNvSpPr/>
          <p:nvPr/>
        </p:nvSpPr>
        <p:spPr>
          <a:xfrm>
            <a:off x="2362200" y="3809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42" name="Shape 3742"/>
          <p:cNvSpPr/>
          <p:nvPr/>
        </p:nvSpPr>
        <p:spPr>
          <a:xfrm>
            <a:off x="3505200" y="18288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43" name="Shape 3743"/>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44" name="Shape 3744"/>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45" name="Shape 3745"/>
          <p:cNvSpPr/>
          <p:nvPr/>
        </p:nvSpPr>
        <p:spPr>
          <a:xfrm>
            <a:off x="3657600" y="25908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46" name="Shape 3746"/>
          <p:cNvSpPr/>
          <p:nvPr/>
        </p:nvSpPr>
        <p:spPr>
          <a:xfrm>
            <a:off x="4425600" y="24381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47" name="Shape 3747"/>
          <p:cNvSpPr txBox="1"/>
          <p:nvPr/>
        </p:nvSpPr>
        <p:spPr>
          <a:xfrm>
            <a:off x="6048493" y="4358120"/>
            <a:ext cx="1917900" cy="291600"/>
          </a:xfrm>
          <a:prstGeom prst="rect">
            <a:avLst/>
          </a:prstGeom>
          <a:noFill/>
          <a:ln>
            <a:noFill/>
          </a:ln>
        </p:spPr>
        <p:txBody>
          <a:bodyPr lIns="68575" tIns="68575" rIns="68575" bIns="68575" anchor="ctr" anchorCtr="0">
            <a:noAutofit/>
          </a:bodyPr>
          <a:lstStyle/>
          <a:p>
            <a:pPr lvl="0" algn="ctr" rtl="0">
              <a:spcBef>
                <a:spcPts val="0"/>
              </a:spcBef>
              <a:buNone/>
            </a:pPr>
            <a:r>
              <a:rPr lang="en" sz="2000" b="1">
                <a:solidFill>
                  <a:srgbClr val="FBCB43"/>
                </a:solidFill>
                <a:latin typeface="Open Sans"/>
                <a:ea typeface="Open Sans"/>
                <a:cs typeface="Open Sans"/>
                <a:sym typeface="Open Sans"/>
              </a:rPr>
              <a:t>Event Time</a:t>
            </a:r>
          </a:p>
        </p:txBody>
      </p:sp>
      <p:cxnSp>
        <p:nvCxnSpPr>
          <p:cNvPr id="3748" name="Shape 3748"/>
          <p:cNvCxnSpPr/>
          <p:nvPr/>
        </p:nvCxnSpPr>
        <p:spPr>
          <a:xfrm flipH="1">
            <a:off x="4261200" y="1691525"/>
            <a:ext cx="2501700" cy="2514000"/>
          </a:xfrm>
          <a:prstGeom prst="straightConnector1">
            <a:avLst/>
          </a:prstGeom>
          <a:noFill/>
          <a:ln w="38100" cap="flat" cmpd="sng">
            <a:solidFill>
              <a:srgbClr val="4D4D4D"/>
            </a:solidFill>
            <a:prstDash val="dash"/>
            <a:round/>
            <a:headEnd type="none" w="lg" len="lg"/>
            <a:tailEnd type="none" w="lg" len="lg"/>
          </a:ln>
        </p:spPr>
      </p:cxnSp>
      <p:sp>
        <p:nvSpPr>
          <p:cNvPr id="3749" name="Shape 3749"/>
          <p:cNvSpPr/>
          <p:nvPr/>
        </p:nvSpPr>
        <p:spPr>
          <a:xfrm flipH="1">
            <a:off x="4261200" y="2548375"/>
            <a:ext cx="1698900" cy="1692600"/>
          </a:xfrm>
          <a:prstGeom prst="rtTriangle">
            <a:avLst/>
          </a:prstGeom>
          <a:solidFill>
            <a:srgbClr val="FFFFFF">
              <a:alpha val="74230"/>
            </a:srgbClr>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2044476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53"/>
        <p:cNvGrpSpPr/>
        <p:nvPr/>
      </p:nvGrpSpPr>
      <p:grpSpPr>
        <a:xfrm>
          <a:off x="0" y="0"/>
          <a:ext cx="0" cy="0"/>
          <a:chOff x="0" y="0"/>
          <a:chExt cx="0" cy="0"/>
        </a:xfrm>
      </p:grpSpPr>
      <p:sp>
        <p:nvSpPr>
          <p:cNvPr id="3754" name="Shape 3754"/>
          <p:cNvSpPr/>
          <p:nvPr/>
        </p:nvSpPr>
        <p:spPr>
          <a:xfrm>
            <a:off x="3048000" y="1371600"/>
            <a:ext cx="1923000" cy="2903400"/>
          </a:xfrm>
          <a:prstGeom prst="rect">
            <a:avLst/>
          </a:prstGeom>
          <a:solidFill>
            <a:schemeClr val="dk1"/>
          </a:solidFill>
          <a:ln>
            <a:noFill/>
          </a:ln>
        </p:spPr>
        <p:txBody>
          <a:bodyPr lIns="91425" tIns="91425" rIns="91425" bIns="91425" anchor="ctr" anchorCtr="0">
            <a:noAutofit/>
          </a:bodyPr>
          <a:lstStyle/>
          <a:p>
            <a:pPr lvl="0" rtl="0">
              <a:spcBef>
                <a:spcPts val="0"/>
              </a:spcBef>
              <a:buNone/>
            </a:pPr>
            <a:endParaRPr/>
          </a:p>
        </p:txBody>
      </p:sp>
      <p:sp>
        <p:nvSpPr>
          <p:cNvPr id="3755" name="Shape 3755"/>
          <p:cNvSpPr/>
          <p:nvPr/>
        </p:nvSpPr>
        <p:spPr>
          <a:xfrm>
            <a:off x="1125000" y="1371600"/>
            <a:ext cx="1923000" cy="29034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756" name="Shape 3756"/>
          <p:cNvSpPr txBox="1"/>
          <p:nvPr/>
        </p:nvSpPr>
        <p:spPr>
          <a:xfrm>
            <a:off x="285875" y="184425"/>
            <a:ext cx="84567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None/>
            </a:pPr>
            <a:r>
              <a:rPr lang="en" sz="3600" b="1" dirty="0">
                <a:solidFill>
                  <a:srgbClr val="0000FF"/>
                </a:solidFill>
                <a:latin typeface="PT Sans Narrow"/>
                <a:ea typeface="PT Sans Narrow"/>
                <a:cs typeface="PT Sans Narrow"/>
                <a:sym typeface="PT Sans Narrow"/>
              </a:rPr>
              <a:t>Fixed cutoff (we can do better)</a:t>
            </a:r>
          </a:p>
        </p:txBody>
      </p:sp>
      <p:sp>
        <p:nvSpPr>
          <p:cNvPr id="3757" name="Shape 3757"/>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lvl="0" algn="ctr" rtl="0">
              <a:spcBef>
                <a:spcPts val="0"/>
              </a:spcBef>
              <a:buNone/>
            </a:pPr>
            <a:r>
              <a:rPr lang="en" sz="2000" b="1">
                <a:solidFill>
                  <a:srgbClr val="76A7FA"/>
                </a:solidFill>
                <a:latin typeface="Open Sans"/>
                <a:ea typeface="Open Sans"/>
                <a:cs typeface="Open Sans"/>
                <a:sym typeface="Open Sans"/>
              </a:rPr>
              <a:t>Processing Time</a:t>
            </a:r>
          </a:p>
        </p:txBody>
      </p:sp>
      <p:sp>
        <p:nvSpPr>
          <p:cNvPr id="3758" name="Shape 3758"/>
          <p:cNvSpPr txBox="1"/>
          <p:nvPr/>
        </p:nvSpPr>
        <p:spPr>
          <a:xfrm>
            <a:off x="6048493" y="4358120"/>
            <a:ext cx="1917900" cy="291600"/>
          </a:xfrm>
          <a:prstGeom prst="rect">
            <a:avLst/>
          </a:prstGeom>
          <a:noFill/>
          <a:ln>
            <a:noFill/>
          </a:ln>
        </p:spPr>
        <p:txBody>
          <a:bodyPr lIns="68575" tIns="68575" rIns="68575" bIns="68575" anchor="ctr" anchorCtr="0">
            <a:noAutofit/>
          </a:bodyPr>
          <a:lstStyle/>
          <a:p>
            <a:pPr lvl="0" algn="ctr" rtl="0">
              <a:spcBef>
                <a:spcPts val="0"/>
              </a:spcBef>
              <a:buNone/>
            </a:pPr>
            <a:r>
              <a:rPr lang="en" sz="2000" b="1">
                <a:solidFill>
                  <a:srgbClr val="FBCB43"/>
                </a:solidFill>
                <a:latin typeface="Open Sans"/>
                <a:ea typeface="Open Sans"/>
                <a:cs typeface="Open Sans"/>
                <a:sym typeface="Open Sans"/>
              </a:rPr>
              <a:t>Event Time</a:t>
            </a:r>
          </a:p>
        </p:txBody>
      </p:sp>
      <p:sp>
        <p:nvSpPr>
          <p:cNvPr id="3759" name="Shape 3759"/>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60" name="Shape 3760"/>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61" name="Shape 37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48</a:t>
            </a:fld>
            <a:endParaRPr lang="en"/>
          </a:p>
        </p:txBody>
      </p:sp>
      <p:sp>
        <p:nvSpPr>
          <p:cNvPr id="3762" name="Shape 3762"/>
          <p:cNvSpPr/>
          <p:nvPr/>
        </p:nvSpPr>
        <p:spPr>
          <a:xfrm>
            <a:off x="2362200" y="3809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63" name="Shape 3763"/>
          <p:cNvSpPr/>
          <p:nvPr/>
        </p:nvSpPr>
        <p:spPr>
          <a:xfrm>
            <a:off x="3505200" y="18288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64" name="Shape 3764"/>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65" name="Shape 3765"/>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66" name="Shape 3766"/>
          <p:cNvSpPr/>
          <p:nvPr/>
        </p:nvSpPr>
        <p:spPr>
          <a:xfrm>
            <a:off x="1600200" y="34287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67" name="Shape 3767"/>
          <p:cNvSpPr/>
          <p:nvPr/>
        </p:nvSpPr>
        <p:spPr>
          <a:xfrm>
            <a:off x="3657600" y="25908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768" name="Shape 3768"/>
          <p:cNvSpPr/>
          <p:nvPr/>
        </p:nvSpPr>
        <p:spPr>
          <a:xfrm>
            <a:off x="4425600" y="24381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cxnSp>
        <p:nvCxnSpPr>
          <p:cNvPr id="3769" name="Shape 3769"/>
          <p:cNvCxnSpPr/>
          <p:nvPr/>
        </p:nvCxnSpPr>
        <p:spPr>
          <a:xfrm flipH="1">
            <a:off x="4261200" y="1691525"/>
            <a:ext cx="2501700" cy="2514000"/>
          </a:xfrm>
          <a:prstGeom prst="straightConnector1">
            <a:avLst/>
          </a:prstGeom>
          <a:noFill/>
          <a:ln w="38100" cap="flat" cmpd="sng">
            <a:solidFill>
              <a:srgbClr val="4D4D4D"/>
            </a:solidFill>
            <a:prstDash val="dash"/>
            <a:round/>
            <a:headEnd type="none" w="lg" len="lg"/>
            <a:tailEnd type="none" w="lg" len="lg"/>
          </a:ln>
        </p:spPr>
      </p:cxnSp>
      <p:grpSp>
        <p:nvGrpSpPr>
          <p:cNvPr id="3770" name="Shape 3770"/>
          <p:cNvGrpSpPr/>
          <p:nvPr/>
        </p:nvGrpSpPr>
        <p:grpSpPr>
          <a:xfrm>
            <a:off x="5287050" y="885224"/>
            <a:ext cx="1475974" cy="2283125"/>
            <a:chOff x="5287050" y="885225"/>
            <a:chExt cx="1475974" cy="2283125"/>
          </a:xfrm>
        </p:grpSpPr>
        <p:sp>
          <p:nvSpPr>
            <p:cNvPr id="3771" name="Shape 3771"/>
            <p:cNvSpPr txBox="1"/>
            <p:nvPr/>
          </p:nvSpPr>
          <p:spPr>
            <a:xfrm>
              <a:off x="5559424" y="1584775"/>
              <a:ext cx="1203600" cy="393600"/>
            </a:xfrm>
            <a:prstGeom prst="rect">
              <a:avLst/>
            </a:prstGeom>
            <a:noFill/>
            <a:ln>
              <a:noFill/>
            </a:ln>
          </p:spPr>
          <p:txBody>
            <a:bodyPr lIns="91425" tIns="91425" rIns="91425" bIns="91425" anchor="t" anchorCtr="0">
              <a:noAutofit/>
            </a:bodyPr>
            <a:lstStyle/>
            <a:p>
              <a:pPr lvl="0">
                <a:spcBef>
                  <a:spcPts val="0"/>
                </a:spcBef>
                <a:buNone/>
              </a:pPr>
              <a:r>
                <a:rPr lang="en" sz="1800" b="1">
                  <a:solidFill>
                    <a:srgbClr val="FF0000"/>
                  </a:solidFill>
                </a:rPr>
                <a:t>Allowed delay</a:t>
              </a:r>
            </a:p>
          </p:txBody>
        </p:sp>
        <p:grpSp>
          <p:nvGrpSpPr>
            <p:cNvPr id="3772" name="Shape 3772"/>
            <p:cNvGrpSpPr/>
            <p:nvPr/>
          </p:nvGrpSpPr>
          <p:grpSpPr>
            <a:xfrm>
              <a:off x="5287050" y="885224"/>
              <a:ext cx="298825" cy="2283125"/>
              <a:chOff x="5287050" y="885225"/>
              <a:chExt cx="298825" cy="2283125"/>
            </a:xfrm>
          </p:grpSpPr>
          <p:sp>
            <p:nvSpPr>
              <p:cNvPr id="3773" name="Shape 3773"/>
              <p:cNvSpPr/>
              <p:nvPr/>
            </p:nvSpPr>
            <p:spPr>
              <a:xfrm>
                <a:off x="5287050" y="885225"/>
                <a:ext cx="298825" cy="1141540"/>
              </a:xfrm>
              <a:custGeom>
                <a:avLst/>
                <a:gdLst/>
                <a:ahLst/>
                <a:cxnLst/>
                <a:rect l="0" t="0" r="0" b="0"/>
                <a:pathLst>
                  <a:path w="11953" h="32933" extrusionOk="0">
                    <a:moveTo>
                      <a:pt x="11953" y="32933"/>
                    </a:moveTo>
                    <a:cubicBezTo>
                      <a:pt x="11055" y="32328"/>
                      <a:pt x="7381" y="33673"/>
                      <a:pt x="6569" y="29304"/>
                    </a:cubicBezTo>
                    <a:cubicBezTo>
                      <a:pt x="5756" y="24934"/>
                      <a:pt x="8173" y="11599"/>
                      <a:pt x="7079" y="6715"/>
                    </a:cubicBezTo>
                    <a:cubicBezTo>
                      <a:pt x="5984" y="1831"/>
                      <a:pt x="1179" y="1119"/>
                      <a:pt x="0" y="0"/>
                    </a:cubicBezTo>
                  </a:path>
                </a:pathLst>
              </a:custGeom>
              <a:noFill/>
              <a:ln w="28575" cap="flat" cmpd="sng">
                <a:solidFill>
                  <a:srgbClr val="FF0000"/>
                </a:solidFill>
                <a:prstDash val="solid"/>
                <a:round/>
                <a:headEnd type="none" w="lg" len="lg"/>
                <a:tailEnd type="none" w="lg" len="lg"/>
              </a:ln>
            </p:spPr>
          </p:sp>
          <p:sp>
            <p:nvSpPr>
              <p:cNvPr id="3774" name="Shape 3774"/>
              <p:cNvSpPr/>
              <p:nvPr/>
            </p:nvSpPr>
            <p:spPr>
              <a:xfrm rot="10800000" flipH="1">
                <a:off x="5287050" y="2026810"/>
                <a:ext cx="298825" cy="1141540"/>
              </a:xfrm>
              <a:custGeom>
                <a:avLst/>
                <a:gdLst/>
                <a:ahLst/>
                <a:cxnLst/>
                <a:rect l="0" t="0" r="0" b="0"/>
                <a:pathLst>
                  <a:path w="11953" h="32933" extrusionOk="0">
                    <a:moveTo>
                      <a:pt x="11953" y="32933"/>
                    </a:moveTo>
                    <a:cubicBezTo>
                      <a:pt x="11055" y="32328"/>
                      <a:pt x="7381" y="33673"/>
                      <a:pt x="6569" y="29304"/>
                    </a:cubicBezTo>
                    <a:cubicBezTo>
                      <a:pt x="5756" y="24934"/>
                      <a:pt x="8173" y="11599"/>
                      <a:pt x="7079" y="6715"/>
                    </a:cubicBezTo>
                    <a:cubicBezTo>
                      <a:pt x="5984" y="1831"/>
                      <a:pt x="1179" y="1119"/>
                      <a:pt x="0" y="0"/>
                    </a:cubicBezTo>
                  </a:path>
                </a:pathLst>
              </a:custGeom>
              <a:noFill/>
              <a:ln w="28575" cap="flat" cmpd="sng">
                <a:solidFill>
                  <a:srgbClr val="FF0000"/>
                </a:solidFill>
                <a:prstDash val="solid"/>
                <a:round/>
                <a:headEnd type="none" w="lg" len="lg"/>
                <a:tailEnd type="none" w="lg" len="lg"/>
              </a:ln>
            </p:spPr>
          </p:sp>
        </p:grpSp>
      </p:grpSp>
      <p:sp>
        <p:nvSpPr>
          <p:cNvPr id="3775" name="Shape 3775"/>
          <p:cNvSpPr/>
          <p:nvPr/>
        </p:nvSpPr>
        <p:spPr>
          <a:xfrm flipH="1">
            <a:off x="4261200" y="2548375"/>
            <a:ext cx="1698900" cy="1692600"/>
          </a:xfrm>
          <a:prstGeom prst="rtTriangle">
            <a:avLst/>
          </a:prstGeom>
          <a:solidFill>
            <a:srgbClr val="FFFFFF">
              <a:alpha val="74230"/>
            </a:srgbClr>
          </a:solidFill>
          <a:ln>
            <a:noFill/>
          </a:ln>
        </p:spPr>
        <p:txBody>
          <a:bodyPr lIns="91425" tIns="91425" rIns="91425" bIns="91425" anchor="ctr" anchorCtr="0">
            <a:noAutofit/>
          </a:bodyPr>
          <a:lstStyle/>
          <a:p>
            <a:pPr lvl="0">
              <a:spcBef>
                <a:spcPts val="0"/>
              </a:spcBef>
              <a:buNone/>
            </a:pPr>
            <a:endParaRPr/>
          </a:p>
        </p:txBody>
      </p:sp>
      <p:sp>
        <p:nvSpPr>
          <p:cNvPr id="3776" name="Shape 3776"/>
          <p:cNvSpPr/>
          <p:nvPr/>
        </p:nvSpPr>
        <p:spPr>
          <a:xfrm rot="10800000" flipH="1">
            <a:off x="1754475" y="1332525"/>
            <a:ext cx="2914200" cy="2956200"/>
          </a:xfrm>
          <a:prstGeom prst="rtTriangle">
            <a:avLst/>
          </a:prstGeom>
          <a:solidFill>
            <a:srgbClr val="FFFFFF">
              <a:alpha val="74230"/>
            </a:srgbClr>
          </a:solidFill>
          <a:ln>
            <a:noFill/>
          </a:ln>
        </p:spPr>
        <p:txBody>
          <a:bodyPr lIns="91425" tIns="91425" rIns="91425" bIns="91425" anchor="ctr" anchorCtr="0">
            <a:noAutofit/>
          </a:bodyPr>
          <a:lstStyle/>
          <a:p>
            <a:pPr lvl="0">
              <a:spcBef>
                <a:spcPts val="0"/>
              </a:spcBef>
              <a:buNone/>
            </a:pPr>
            <a:endParaRPr/>
          </a:p>
        </p:txBody>
      </p:sp>
      <p:cxnSp>
        <p:nvCxnSpPr>
          <p:cNvPr id="3777" name="Shape 3777"/>
          <p:cNvCxnSpPr/>
          <p:nvPr/>
        </p:nvCxnSpPr>
        <p:spPr>
          <a:xfrm flipH="1">
            <a:off x="1754525" y="512975"/>
            <a:ext cx="3804900" cy="3778800"/>
          </a:xfrm>
          <a:prstGeom prst="straightConnector1">
            <a:avLst/>
          </a:prstGeom>
          <a:noFill/>
          <a:ln w="76200" cap="flat" cmpd="sng">
            <a:solidFill>
              <a:srgbClr val="FF0000"/>
            </a:solidFill>
            <a:prstDash val="solid"/>
            <a:round/>
            <a:headEnd type="none" w="lg" len="lg"/>
            <a:tailEnd type="none" w="lg" len="lg"/>
          </a:ln>
        </p:spPr>
      </p:cxnSp>
      <p:sp>
        <p:nvSpPr>
          <p:cNvPr id="3778" name="Shape 3778"/>
          <p:cNvSpPr/>
          <p:nvPr/>
        </p:nvSpPr>
        <p:spPr>
          <a:xfrm>
            <a:off x="1161175" y="1161175"/>
            <a:ext cx="593400" cy="3113700"/>
          </a:xfrm>
          <a:prstGeom prst="rect">
            <a:avLst/>
          </a:prstGeom>
          <a:solidFill>
            <a:srgbClr val="FFFFFF">
              <a:alpha val="74230"/>
            </a:srgbClr>
          </a:solidFill>
          <a:ln>
            <a:noFill/>
          </a:ln>
        </p:spPr>
        <p:txBody>
          <a:bodyPr lIns="91425" tIns="91425" rIns="91425" bIns="91425" anchor="ctr" anchorCtr="0">
            <a:noAutofit/>
          </a:bodyPr>
          <a:lstStyle/>
          <a:p>
            <a:pPr lvl="0">
              <a:spcBef>
                <a:spcPts val="0"/>
              </a:spcBef>
              <a:buNone/>
            </a:pPr>
            <a:endParaRPr/>
          </a:p>
        </p:txBody>
      </p:sp>
      <p:cxnSp>
        <p:nvCxnSpPr>
          <p:cNvPr id="3779" name="Shape 3779"/>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cxnSp>
        <p:nvCxnSpPr>
          <p:cNvPr id="3780" name="Shape 3780"/>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Tree>
    <p:extLst>
      <p:ext uri="{BB962C8B-B14F-4D97-AF65-F5344CB8AC3E}">
        <p14:creationId xmlns:p14="http://schemas.microsoft.com/office/powerpoint/2010/main" val="1627875459"/>
      </p:ext>
    </p:extLst>
  </p:cSld>
  <p:clrMapOvr>
    <a:masterClrMapping/>
  </p:clrMapOvr>
  <mc:AlternateContent xmlns:mc="http://schemas.openxmlformats.org/markup-compatibility/2006" xmlns:p14="http://schemas.microsoft.com/office/powerpoint/2010/main">
    <mc:Choice Requires="p14">
      <p:transition spd="slow" p14:dur="2000" advTm="2621"/>
    </mc:Choice>
    <mc:Fallback xmlns="">
      <p:transition spd="slow" advTm="26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0"/>
                                        </p:tgtEl>
                                        <p:attrNameLst>
                                          <p:attrName>style.visibility</p:attrName>
                                        </p:attrNameLst>
                                      </p:cBhvr>
                                      <p:to>
                                        <p:strVal val="visible"/>
                                      </p:to>
                                    </p:set>
                                    <p:animEffect transition="in" filter="fade">
                                      <p:cBhvr>
                                        <p:cTn id="7" dur="1000"/>
                                        <p:tgtEl>
                                          <p:spTgt spid="3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89"/>
        <p:cNvGrpSpPr/>
        <p:nvPr/>
      </p:nvGrpSpPr>
      <p:grpSpPr>
        <a:xfrm>
          <a:off x="0" y="0"/>
          <a:ext cx="0" cy="0"/>
          <a:chOff x="0" y="0"/>
          <a:chExt cx="0" cy="0"/>
        </a:xfrm>
      </p:grpSpPr>
      <p:sp>
        <p:nvSpPr>
          <p:cNvPr id="3790" name="Shape 3790"/>
          <p:cNvSpPr/>
          <p:nvPr/>
        </p:nvSpPr>
        <p:spPr>
          <a:xfrm>
            <a:off x="3019575" y="1371600"/>
            <a:ext cx="1923000" cy="2903400"/>
          </a:xfrm>
          <a:prstGeom prst="rect">
            <a:avLst/>
          </a:prstGeom>
          <a:solidFill>
            <a:schemeClr val="dk1"/>
          </a:solidFill>
          <a:ln>
            <a:noFill/>
          </a:ln>
        </p:spPr>
        <p:txBody>
          <a:bodyPr lIns="91425" tIns="91425" rIns="91425" bIns="91425" anchor="ctr" anchorCtr="0">
            <a:noAutofit/>
          </a:bodyPr>
          <a:lstStyle/>
          <a:p>
            <a:pPr lvl="0" rtl="0">
              <a:spcBef>
                <a:spcPts val="0"/>
              </a:spcBef>
              <a:buNone/>
            </a:pPr>
            <a:endParaRPr/>
          </a:p>
        </p:txBody>
      </p:sp>
      <p:sp>
        <p:nvSpPr>
          <p:cNvPr id="3791" name="Shape 3791"/>
          <p:cNvSpPr/>
          <p:nvPr/>
        </p:nvSpPr>
        <p:spPr>
          <a:xfrm>
            <a:off x="1125000" y="1371600"/>
            <a:ext cx="1923000" cy="29034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792" name="Shape 3792"/>
          <p:cNvSpPr/>
          <p:nvPr/>
        </p:nvSpPr>
        <p:spPr>
          <a:xfrm>
            <a:off x="1128325" y="996650"/>
            <a:ext cx="3926750" cy="3263075"/>
          </a:xfrm>
          <a:custGeom>
            <a:avLst/>
            <a:gdLst/>
            <a:ahLst/>
            <a:cxnLst/>
            <a:rect l="0" t="0" r="0" b="0"/>
            <a:pathLst>
              <a:path w="157070" h="130523" extrusionOk="0">
                <a:moveTo>
                  <a:pt x="1327" y="130523"/>
                </a:moveTo>
                <a:lnTo>
                  <a:pt x="9734" y="126984"/>
                </a:lnTo>
                <a:lnTo>
                  <a:pt x="13716" y="121232"/>
                </a:lnTo>
                <a:lnTo>
                  <a:pt x="15043" y="102206"/>
                </a:lnTo>
                <a:lnTo>
                  <a:pt x="25219" y="94685"/>
                </a:lnTo>
                <a:lnTo>
                  <a:pt x="71677" y="91587"/>
                </a:lnTo>
                <a:lnTo>
                  <a:pt x="80083" y="84951"/>
                </a:lnTo>
                <a:lnTo>
                  <a:pt x="86278" y="72562"/>
                </a:lnTo>
                <a:lnTo>
                  <a:pt x="91587" y="37166"/>
                </a:lnTo>
                <a:lnTo>
                  <a:pt x="99109" y="29644"/>
                </a:lnTo>
                <a:lnTo>
                  <a:pt x="113267" y="25220"/>
                </a:lnTo>
                <a:lnTo>
                  <a:pt x="130080" y="23892"/>
                </a:lnTo>
                <a:lnTo>
                  <a:pt x="141142" y="23892"/>
                </a:lnTo>
                <a:lnTo>
                  <a:pt x="157070" y="23892"/>
                </a:lnTo>
                <a:lnTo>
                  <a:pt x="157070" y="1327"/>
                </a:lnTo>
                <a:lnTo>
                  <a:pt x="0" y="0"/>
                </a:lnTo>
                <a:close/>
              </a:path>
            </a:pathLst>
          </a:custGeom>
          <a:solidFill>
            <a:srgbClr val="FFFFFF">
              <a:alpha val="74230"/>
            </a:srgbClr>
          </a:solidFill>
          <a:ln>
            <a:noFill/>
          </a:ln>
        </p:spPr>
      </p:sp>
      <p:sp>
        <p:nvSpPr>
          <p:cNvPr id="3793" name="Shape 3793"/>
          <p:cNvSpPr txBox="1"/>
          <p:nvPr/>
        </p:nvSpPr>
        <p:spPr>
          <a:xfrm>
            <a:off x="285875" y="184425"/>
            <a:ext cx="8456700" cy="578700"/>
          </a:xfrm>
          <a:prstGeom prst="rect">
            <a:avLst/>
          </a:prstGeom>
          <a:noFill/>
          <a:ln>
            <a:noFill/>
          </a:ln>
        </p:spPr>
        <p:txBody>
          <a:bodyPr lIns="68575" tIns="34275" rIns="68575" bIns="34275" anchor="ctr" anchorCtr="0">
            <a:noAutofit/>
          </a:bodyPr>
          <a:lstStyle/>
          <a:p>
            <a:pPr lvl="0" rtl="0">
              <a:lnSpc>
                <a:spcPct val="100000"/>
              </a:lnSpc>
              <a:spcBef>
                <a:spcPts val="0"/>
              </a:spcBef>
              <a:spcAft>
                <a:spcPts val="0"/>
              </a:spcAft>
              <a:buNone/>
            </a:pPr>
            <a:r>
              <a:rPr lang="en" sz="3600" b="1" dirty="0">
                <a:solidFill>
                  <a:srgbClr val="0000FF"/>
                </a:solidFill>
                <a:latin typeface="PT Sans Narrow"/>
                <a:ea typeface="PT Sans Narrow"/>
                <a:cs typeface="PT Sans Narrow"/>
                <a:sym typeface="PT Sans Narrow"/>
              </a:rPr>
              <a:t>Perfect watermark</a:t>
            </a:r>
          </a:p>
        </p:txBody>
      </p:sp>
      <p:cxnSp>
        <p:nvCxnSpPr>
          <p:cNvPr id="3794" name="Shape 3794"/>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3795" name="Shape 3795"/>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lvl="0" algn="ctr" rtl="0">
              <a:spcBef>
                <a:spcPts val="0"/>
              </a:spcBef>
              <a:buNone/>
            </a:pPr>
            <a:r>
              <a:rPr lang="en" sz="2000" b="1">
                <a:solidFill>
                  <a:srgbClr val="76A7FA"/>
                </a:solidFill>
                <a:latin typeface="Open Sans"/>
                <a:ea typeface="Open Sans"/>
                <a:cs typeface="Open Sans"/>
                <a:sym typeface="Open Sans"/>
              </a:rPr>
              <a:t>Processing Time</a:t>
            </a:r>
          </a:p>
        </p:txBody>
      </p:sp>
      <p:sp>
        <p:nvSpPr>
          <p:cNvPr id="3796" name="Shape 3796"/>
          <p:cNvSpPr/>
          <p:nvPr/>
        </p:nvSpPr>
        <p:spPr>
          <a:xfrm>
            <a:off x="1130400" y="1576841"/>
            <a:ext cx="4154550" cy="2695950"/>
          </a:xfrm>
          <a:custGeom>
            <a:avLst/>
            <a:gdLst/>
            <a:ahLst/>
            <a:cxnLst/>
            <a:rect l="0" t="0" r="0" b="0"/>
            <a:pathLst>
              <a:path w="166182" h="107838" extrusionOk="0">
                <a:moveTo>
                  <a:pt x="0" y="107838"/>
                </a:moveTo>
                <a:cubicBezTo>
                  <a:pt x="1979" y="106784"/>
                  <a:pt x="8354" y="107200"/>
                  <a:pt x="11877" y="101518"/>
                </a:cubicBezTo>
                <a:cubicBezTo>
                  <a:pt x="15399" y="95835"/>
                  <a:pt x="10076" y="80001"/>
                  <a:pt x="21135" y="73743"/>
                </a:cubicBezTo>
                <a:cubicBezTo>
                  <a:pt x="32193" y="67485"/>
                  <a:pt x="65797" y="74599"/>
                  <a:pt x="78228" y="63970"/>
                </a:cubicBezTo>
                <a:cubicBezTo>
                  <a:pt x="90658" y="53340"/>
                  <a:pt x="83886" y="20508"/>
                  <a:pt x="95716" y="9964"/>
                </a:cubicBezTo>
                <a:cubicBezTo>
                  <a:pt x="107546" y="-580"/>
                  <a:pt x="140635" y="2248"/>
                  <a:pt x="149208" y="705"/>
                </a:cubicBezTo>
                <a:cubicBezTo>
                  <a:pt x="157780" y="-838"/>
                  <a:pt x="147065" y="619"/>
                  <a:pt x="147151" y="705"/>
                </a:cubicBezTo>
                <a:cubicBezTo>
                  <a:pt x="147236" y="790"/>
                  <a:pt x="148780" y="791"/>
                  <a:pt x="149723" y="1220"/>
                </a:cubicBezTo>
                <a:cubicBezTo>
                  <a:pt x="150666" y="1648"/>
                  <a:pt x="152637" y="2848"/>
                  <a:pt x="152809" y="3277"/>
                </a:cubicBezTo>
                <a:cubicBezTo>
                  <a:pt x="152980" y="3705"/>
                  <a:pt x="151008" y="3792"/>
                  <a:pt x="150751" y="3792"/>
                </a:cubicBezTo>
                <a:cubicBezTo>
                  <a:pt x="150493" y="3792"/>
                  <a:pt x="148694" y="3705"/>
                  <a:pt x="151266" y="3277"/>
                </a:cubicBezTo>
                <a:cubicBezTo>
                  <a:pt x="153837" y="2848"/>
                  <a:pt x="163696" y="1562"/>
                  <a:pt x="166182" y="1220"/>
                </a:cubicBezTo>
              </a:path>
            </a:pathLst>
          </a:custGeom>
          <a:noFill/>
          <a:ln w="76200" cap="flat" cmpd="sng">
            <a:solidFill>
              <a:srgbClr val="FF0000"/>
            </a:solidFill>
            <a:prstDash val="solid"/>
            <a:round/>
            <a:headEnd type="none" w="lg" len="lg"/>
            <a:tailEnd type="triangle" w="lg" len="lg"/>
          </a:ln>
        </p:spPr>
      </p:sp>
      <p:cxnSp>
        <p:nvCxnSpPr>
          <p:cNvPr id="3797" name="Shape 3797"/>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3798" name="Shape 379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49</a:t>
            </a:fld>
            <a:endParaRPr lang="en"/>
          </a:p>
        </p:txBody>
      </p:sp>
      <p:sp>
        <p:nvSpPr>
          <p:cNvPr id="3799" name="Shape 3799"/>
          <p:cNvSpPr/>
          <p:nvPr/>
        </p:nvSpPr>
        <p:spPr>
          <a:xfrm>
            <a:off x="1600200" y="3428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800" name="Shape 3800"/>
          <p:cNvSpPr/>
          <p:nvPr/>
        </p:nvSpPr>
        <p:spPr>
          <a:xfrm>
            <a:off x="2362200" y="3809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801" name="Shape 3801"/>
          <p:cNvSpPr/>
          <p:nvPr/>
        </p:nvSpPr>
        <p:spPr>
          <a:xfrm>
            <a:off x="3505200" y="18288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802" name="Shape 3802"/>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803" name="Shape 3803"/>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804" name="Shape 3804"/>
          <p:cNvSpPr/>
          <p:nvPr/>
        </p:nvSpPr>
        <p:spPr>
          <a:xfrm>
            <a:off x="3657600" y="25908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805" name="Shape 3805"/>
          <p:cNvSpPr/>
          <p:nvPr/>
        </p:nvSpPr>
        <p:spPr>
          <a:xfrm>
            <a:off x="4425600" y="24381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sz="1800" b="1">
              <a:latin typeface="Doppio One"/>
              <a:ea typeface="Doppio One"/>
              <a:cs typeface="Doppio One"/>
              <a:sym typeface="Doppio One"/>
            </a:endParaRPr>
          </a:p>
        </p:txBody>
      </p:sp>
      <p:sp>
        <p:nvSpPr>
          <p:cNvPr id="3806" name="Shape 3806"/>
          <p:cNvSpPr/>
          <p:nvPr/>
        </p:nvSpPr>
        <p:spPr>
          <a:xfrm flipH="1">
            <a:off x="4261200" y="2548375"/>
            <a:ext cx="1698900" cy="1692600"/>
          </a:xfrm>
          <a:prstGeom prst="rtTriangle">
            <a:avLst/>
          </a:prstGeom>
          <a:solidFill>
            <a:srgbClr val="FFFFFF">
              <a:alpha val="74230"/>
            </a:srgbClr>
          </a:solidFill>
          <a:ln>
            <a:noFill/>
          </a:ln>
        </p:spPr>
        <p:txBody>
          <a:bodyPr lIns="91425" tIns="91425" rIns="91425" bIns="91425" anchor="ctr" anchorCtr="0">
            <a:noAutofit/>
          </a:bodyPr>
          <a:lstStyle/>
          <a:p>
            <a:pPr lvl="0">
              <a:spcBef>
                <a:spcPts val="0"/>
              </a:spcBef>
              <a:buNone/>
            </a:pPr>
            <a:endParaRPr/>
          </a:p>
        </p:txBody>
      </p:sp>
      <p:cxnSp>
        <p:nvCxnSpPr>
          <p:cNvPr id="3807" name="Shape 3807"/>
          <p:cNvCxnSpPr/>
          <p:nvPr/>
        </p:nvCxnSpPr>
        <p:spPr>
          <a:xfrm flipH="1">
            <a:off x="4261200" y="1691525"/>
            <a:ext cx="2501700" cy="2514000"/>
          </a:xfrm>
          <a:prstGeom prst="straightConnector1">
            <a:avLst/>
          </a:prstGeom>
          <a:noFill/>
          <a:ln w="38100" cap="flat" cmpd="sng">
            <a:solidFill>
              <a:srgbClr val="4D4D4D"/>
            </a:solidFill>
            <a:prstDash val="dash"/>
            <a:round/>
            <a:headEnd type="none" w="lg" len="lg"/>
            <a:tailEnd type="none" w="lg" len="lg"/>
          </a:ln>
        </p:spPr>
      </p:cxnSp>
      <p:sp>
        <p:nvSpPr>
          <p:cNvPr id="3808" name="Shape 3808"/>
          <p:cNvSpPr txBox="1"/>
          <p:nvPr/>
        </p:nvSpPr>
        <p:spPr>
          <a:xfrm>
            <a:off x="6048493" y="4358120"/>
            <a:ext cx="1917900" cy="291600"/>
          </a:xfrm>
          <a:prstGeom prst="rect">
            <a:avLst/>
          </a:prstGeom>
          <a:noFill/>
          <a:ln>
            <a:noFill/>
          </a:ln>
        </p:spPr>
        <p:txBody>
          <a:bodyPr lIns="68575" tIns="68575" rIns="68575" bIns="68575" anchor="ctr" anchorCtr="0">
            <a:noAutofit/>
          </a:bodyPr>
          <a:lstStyle/>
          <a:p>
            <a:pPr lvl="0" algn="ctr" rtl="0">
              <a:spcBef>
                <a:spcPts val="0"/>
              </a:spcBef>
              <a:buNone/>
            </a:pPr>
            <a:r>
              <a:rPr lang="en" sz="2000" b="1">
                <a:solidFill>
                  <a:srgbClr val="FBCB43"/>
                </a:solidFill>
                <a:latin typeface="Open Sans"/>
                <a:ea typeface="Open Sans"/>
                <a:cs typeface="Open Sans"/>
                <a:sym typeface="Open Sans"/>
              </a:rPr>
              <a:t>Event Time</a:t>
            </a:r>
          </a:p>
        </p:txBody>
      </p:sp>
    </p:spTree>
    <p:extLst>
      <p:ext uri="{BB962C8B-B14F-4D97-AF65-F5344CB8AC3E}">
        <p14:creationId xmlns:p14="http://schemas.microsoft.com/office/powerpoint/2010/main" val="2427440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39"/>
          <p:cNvSpPr txBox="1"/>
          <p:nvPr/>
        </p:nvSpPr>
        <p:spPr>
          <a:xfrm>
            <a:off x="285874" y="184425"/>
            <a:ext cx="8803581"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US" sz="2700" dirty="0">
                <a:solidFill>
                  <a:srgbClr val="0000FF"/>
                </a:solidFill>
                <a:latin typeface="Open Sans"/>
                <a:ea typeface="Open Sans"/>
                <a:cs typeface="Open Sans"/>
                <a:sym typeface="Open Sans"/>
              </a:rPr>
              <a:t>Data Can be Unbounded, Delayed, Out of Order...</a:t>
            </a:r>
            <a:endParaRPr sz="2700" dirty="0">
              <a:solidFill>
                <a:srgbClr val="0000FF"/>
              </a:solidFill>
              <a:latin typeface="Open Sans"/>
              <a:ea typeface="Open Sans"/>
              <a:cs typeface="Open Sans"/>
              <a:sym typeface="Open Sans"/>
            </a:endParaRPr>
          </a:p>
        </p:txBody>
      </p:sp>
      <p:grpSp>
        <p:nvGrpSpPr>
          <p:cNvPr id="1635" name="Google Shape;1635;p39"/>
          <p:cNvGrpSpPr/>
          <p:nvPr/>
        </p:nvGrpSpPr>
        <p:grpSpPr>
          <a:xfrm flipH="1">
            <a:off x="451735" y="4129467"/>
            <a:ext cx="8000724" cy="366737"/>
            <a:chOff x="718713" y="5320318"/>
            <a:chExt cx="10664788" cy="488983"/>
          </a:xfrm>
        </p:grpSpPr>
        <p:sp>
          <p:nvSpPr>
            <p:cNvPr id="1636" name="Google Shape;1636;p39"/>
            <p:cNvSpPr/>
            <p:nvPr/>
          </p:nvSpPr>
          <p:spPr>
            <a:xfrm>
              <a:off x="8929463" y="54400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9:00</a:t>
              </a:r>
              <a:endParaRPr sz="1400" b="0" i="0" u="none" strike="noStrike" cap="none">
                <a:solidFill>
                  <a:srgbClr val="34A853"/>
                </a:solidFill>
                <a:latin typeface="Open Sans"/>
                <a:ea typeface="Open Sans"/>
                <a:cs typeface="Open Sans"/>
                <a:sym typeface="Open Sans"/>
              </a:endParaRPr>
            </a:p>
          </p:txBody>
        </p:sp>
        <p:sp>
          <p:nvSpPr>
            <p:cNvPr id="1637" name="Google Shape;1637;p39"/>
            <p:cNvSpPr/>
            <p:nvPr/>
          </p:nvSpPr>
          <p:spPr>
            <a:xfrm>
              <a:off x="10491302" y="54400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8:00</a:t>
              </a:r>
              <a:endParaRPr b="1" i="0" u="none" strike="noStrike" cap="none">
                <a:solidFill>
                  <a:srgbClr val="34A853"/>
                </a:solidFill>
                <a:latin typeface="Open Sans"/>
                <a:ea typeface="Open Sans"/>
                <a:cs typeface="Open Sans"/>
                <a:sym typeface="Open Sans"/>
              </a:endParaRPr>
            </a:p>
          </p:txBody>
        </p:sp>
        <p:sp>
          <p:nvSpPr>
            <p:cNvPr id="1638" name="Google Shape;1638;p39"/>
            <p:cNvSpPr/>
            <p:nvPr/>
          </p:nvSpPr>
          <p:spPr>
            <a:xfrm>
              <a:off x="9321761" y="5320318"/>
              <a:ext cx="102900" cy="56700"/>
            </a:xfrm>
            <a:prstGeom prst="triangle">
              <a:avLst>
                <a:gd name="adj" fmla="val 50000"/>
              </a:avLst>
            </a:prstGeom>
            <a:solidFill>
              <a:srgbClr val="34A85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solidFill>
                  <a:srgbClr val="34A853"/>
                </a:solidFill>
              </a:endParaRPr>
            </a:p>
          </p:txBody>
        </p:sp>
        <p:sp>
          <p:nvSpPr>
            <p:cNvPr id="1639" name="Google Shape;1639;p39"/>
            <p:cNvSpPr/>
            <p:nvPr/>
          </p:nvSpPr>
          <p:spPr>
            <a:xfrm>
              <a:off x="10886723" y="5320318"/>
              <a:ext cx="102900" cy="56700"/>
            </a:xfrm>
            <a:prstGeom prst="triangle">
              <a:avLst>
                <a:gd name="adj" fmla="val 50000"/>
              </a:avLst>
            </a:prstGeom>
            <a:solidFill>
              <a:srgbClr val="34A85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solidFill>
                  <a:srgbClr val="34A853"/>
                </a:solidFill>
              </a:endParaRPr>
            </a:p>
          </p:txBody>
        </p:sp>
        <p:grpSp>
          <p:nvGrpSpPr>
            <p:cNvPr id="1640" name="Google Shape;1640;p39"/>
            <p:cNvGrpSpPr/>
            <p:nvPr/>
          </p:nvGrpSpPr>
          <p:grpSpPr>
            <a:xfrm>
              <a:off x="718713" y="5320318"/>
              <a:ext cx="892200" cy="488983"/>
              <a:chOff x="718713" y="4939318"/>
              <a:chExt cx="892200" cy="488983"/>
            </a:xfrm>
          </p:grpSpPr>
          <p:sp>
            <p:nvSpPr>
              <p:cNvPr id="1641" name="Google Shape;1641;p39"/>
              <p:cNvSpPr/>
              <p:nvPr/>
            </p:nvSpPr>
            <p:spPr>
              <a:xfrm>
                <a:off x="1109807" y="4939318"/>
                <a:ext cx="102900" cy="56700"/>
              </a:xfrm>
              <a:prstGeom prst="triangle">
                <a:avLst>
                  <a:gd name="adj" fmla="val 50000"/>
                </a:avLst>
              </a:prstGeom>
              <a:solidFill>
                <a:srgbClr val="34A85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solidFill>
                    <a:srgbClr val="34A853"/>
                  </a:solidFill>
                </a:endParaRPr>
              </a:p>
            </p:txBody>
          </p:sp>
          <p:sp>
            <p:nvSpPr>
              <p:cNvPr id="1642" name="Google Shape;1642;p39"/>
              <p:cNvSpPr/>
              <p:nvPr/>
            </p:nvSpPr>
            <p:spPr>
              <a:xfrm>
                <a:off x="718713" y="50590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14:00</a:t>
                </a:r>
                <a:endParaRPr sz="1400" b="0" i="0" u="none" strike="noStrike" cap="none">
                  <a:solidFill>
                    <a:srgbClr val="34A853"/>
                  </a:solidFill>
                  <a:latin typeface="Open Sans"/>
                  <a:ea typeface="Open Sans"/>
                  <a:cs typeface="Open Sans"/>
                  <a:sym typeface="Open Sans"/>
                </a:endParaRPr>
              </a:p>
            </p:txBody>
          </p:sp>
        </p:grpSp>
        <p:grpSp>
          <p:nvGrpSpPr>
            <p:cNvPr id="1643" name="Google Shape;1643;p39"/>
            <p:cNvGrpSpPr/>
            <p:nvPr/>
          </p:nvGrpSpPr>
          <p:grpSpPr>
            <a:xfrm>
              <a:off x="2351415" y="5320318"/>
              <a:ext cx="892200" cy="488983"/>
              <a:chOff x="2351415" y="4939318"/>
              <a:chExt cx="892200" cy="488983"/>
            </a:xfrm>
          </p:grpSpPr>
          <p:sp>
            <p:nvSpPr>
              <p:cNvPr id="1644" name="Google Shape;1644;p39"/>
              <p:cNvSpPr/>
              <p:nvPr/>
            </p:nvSpPr>
            <p:spPr>
              <a:xfrm>
                <a:off x="2748511" y="4939318"/>
                <a:ext cx="102900" cy="56700"/>
              </a:xfrm>
              <a:prstGeom prst="triangle">
                <a:avLst>
                  <a:gd name="adj" fmla="val 50000"/>
                </a:avLst>
              </a:prstGeom>
              <a:solidFill>
                <a:srgbClr val="34A85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solidFill>
                    <a:srgbClr val="34A853"/>
                  </a:solidFill>
                </a:endParaRPr>
              </a:p>
            </p:txBody>
          </p:sp>
          <p:sp>
            <p:nvSpPr>
              <p:cNvPr id="1645" name="Google Shape;1645;p39"/>
              <p:cNvSpPr/>
              <p:nvPr/>
            </p:nvSpPr>
            <p:spPr>
              <a:xfrm>
                <a:off x="2351415" y="50590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13:00</a:t>
                </a:r>
                <a:endParaRPr sz="1400" b="0" i="0" u="none" strike="noStrike" cap="none">
                  <a:solidFill>
                    <a:srgbClr val="34A853"/>
                  </a:solidFill>
                  <a:latin typeface="Open Sans"/>
                  <a:ea typeface="Open Sans"/>
                  <a:cs typeface="Open Sans"/>
                  <a:sym typeface="Open Sans"/>
                </a:endParaRPr>
              </a:p>
            </p:txBody>
          </p:sp>
        </p:grpSp>
        <p:grpSp>
          <p:nvGrpSpPr>
            <p:cNvPr id="1646" name="Google Shape;1646;p39"/>
            <p:cNvGrpSpPr/>
            <p:nvPr/>
          </p:nvGrpSpPr>
          <p:grpSpPr>
            <a:xfrm>
              <a:off x="3984116" y="5320318"/>
              <a:ext cx="892200" cy="488983"/>
              <a:chOff x="3984116" y="4939318"/>
              <a:chExt cx="892200" cy="488983"/>
            </a:xfrm>
          </p:grpSpPr>
          <p:sp>
            <p:nvSpPr>
              <p:cNvPr id="1647" name="Google Shape;1647;p39"/>
              <p:cNvSpPr/>
              <p:nvPr/>
            </p:nvSpPr>
            <p:spPr>
              <a:xfrm>
                <a:off x="4377996" y="4939318"/>
                <a:ext cx="102900" cy="56700"/>
              </a:xfrm>
              <a:prstGeom prst="triangle">
                <a:avLst>
                  <a:gd name="adj" fmla="val 50000"/>
                </a:avLst>
              </a:prstGeom>
              <a:solidFill>
                <a:srgbClr val="34A85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solidFill>
                    <a:srgbClr val="34A853"/>
                  </a:solidFill>
                </a:endParaRPr>
              </a:p>
            </p:txBody>
          </p:sp>
          <p:sp>
            <p:nvSpPr>
              <p:cNvPr id="1648" name="Google Shape;1648;p39"/>
              <p:cNvSpPr/>
              <p:nvPr/>
            </p:nvSpPr>
            <p:spPr>
              <a:xfrm>
                <a:off x="3984116" y="50590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12:00</a:t>
                </a:r>
                <a:endParaRPr sz="1400" b="0" i="0" u="none" strike="noStrike" cap="none">
                  <a:solidFill>
                    <a:srgbClr val="34A853"/>
                  </a:solidFill>
                  <a:latin typeface="Open Sans"/>
                  <a:ea typeface="Open Sans"/>
                  <a:cs typeface="Open Sans"/>
                  <a:sym typeface="Open Sans"/>
                </a:endParaRPr>
              </a:p>
            </p:txBody>
          </p:sp>
        </p:grpSp>
        <p:grpSp>
          <p:nvGrpSpPr>
            <p:cNvPr id="1649" name="Google Shape;1649;p39"/>
            <p:cNvGrpSpPr/>
            <p:nvPr/>
          </p:nvGrpSpPr>
          <p:grpSpPr>
            <a:xfrm>
              <a:off x="5632565" y="5320318"/>
              <a:ext cx="892200" cy="488983"/>
              <a:chOff x="5632565" y="4939318"/>
              <a:chExt cx="892200" cy="488983"/>
            </a:xfrm>
          </p:grpSpPr>
          <p:sp>
            <p:nvSpPr>
              <p:cNvPr id="1650" name="Google Shape;1650;p39"/>
              <p:cNvSpPr/>
              <p:nvPr/>
            </p:nvSpPr>
            <p:spPr>
              <a:xfrm>
                <a:off x="6025918" y="4939318"/>
                <a:ext cx="102900" cy="56700"/>
              </a:xfrm>
              <a:prstGeom prst="triangle">
                <a:avLst>
                  <a:gd name="adj" fmla="val 50000"/>
                </a:avLst>
              </a:prstGeom>
              <a:solidFill>
                <a:srgbClr val="34A85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solidFill>
                    <a:srgbClr val="34A853"/>
                  </a:solidFill>
                </a:endParaRPr>
              </a:p>
            </p:txBody>
          </p:sp>
          <p:sp>
            <p:nvSpPr>
              <p:cNvPr id="1651" name="Google Shape;1651;p39"/>
              <p:cNvSpPr/>
              <p:nvPr/>
            </p:nvSpPr>
            <p:spPr>
              <a:xfrm>
                <a:off x="5632565" y="50590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11:00</a:t>
                </a:r>
                <a:endParaRPr sz="1400" b="0" i="0" u="none" strike="noStrike" cap="none">
                  <a:solidFill>
                    <a:srgbClr val="34A853"/>
                  </a:solidFill>
                  <a:latin typeface="Open Sans"/>
                  <a:ea typeface="Open Sans"/>
                  <a:cs typeface="Open Sans"/>
                  <a:sym typeface="Open Sans"/>
                </a:endParaRPr>
              </a:p>
            </p:txBody>
          </p:sp>
        </p:grpSp>
        <p:grpSp>
          <p:nvGrpSpPr>
            <p:cNvPr id="1652" name="Google Shape;1652;p39"/>
            <p:cNvGrpSpPr/>
            <p:nvPr/>
          </p:nvGrpSpPr>
          <p:grpSpPr>
            <a:xfrm>
              <a:off x="7281014" y="5320318"/>
              <a:ext cx="892200" cy="488983"/>
              <a:chOff x="7281014" y="4939318"/>
              <a:chExt cx="892200" cy="488983"/>
            </a:xfrm>
          </p:grpSpPr>
          <p:sp>
            <p:nvSpPr>
              <p:cNvPr id="1653" name="Google Shape;1653;p39"/>
              <p:cNvSpPr/>
              <p:nvPr/>
            </p:nvSpPr>
            <p:spPr>
              <a:xfrm>
                <a:off x="7281014" y="5059002"/>
                <a:ext cx="892200" cy="369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b="1">
                    <a:solidFill>
                      <a:srgbClr val="34A853"/>
                    </a:solidFill>
                    <a:latin typeface="Open Sans"/>
                    <a:ea typeface="Open Sans"/>
                    <a:cs typeface="Open Sans"/>
                    <a:sym typeface="Open Sans"/>
                  </a:rPr>
                  <a:t>10:00</a:t>
                </a:r>
                <a:endParaRPr sz="1400" b="0" i="0" u="none" strike="noStrike" cap="none">
                  <a:solidFill>
                    <a:srgbClr val="34A853"/>
                  </a:solidFill>
                  <a:latin typeface="Open Sans"/>
                  <a:ea typeface="Open Sans"/>
                  <a:cs typeface="Open Sans"/>
                  <a:sym typeface="Open Sans"/>
                </a:endParaRPr>
              </a:p>
            </p:txBody>
          </p:sp>
          <p:sp>
            <p:nvSpPr>
              <p:cNvPr id="1654" name="Google Shape;1654;p39"/>
              <p:cNvSpPr/>
              <p:nvPr/>
            </p:nvSpPr>
            <p:spPr>
              <a:xfrm>
                <a:off x="7673840" y="4939318"/>
                <a:ext cx="102900" cy="56700"/>
              </a:xfrm>
              <a:prstGeom prst="triangle">
                <a:avLst>
                  <a:gd name="adj" fmla="val 50000"/>
                </a:avLst>
              </a:prstGeom>
              <a:solidFill>
                <a:srgbClr val="34A853"/>
              </a:solidFill>
              <a:ln>
                <a:noFill/>
              </a:ln>
            </p:spPr>
            <p:txBody>
              <a:bodyPr spcFirstLastPara="1" wrap="square" lIns="68575" tIns="34275" rIns="68575" bIns="34275" anchor="t" anchorCtr="0">
                <a:noAutofit/>
              </a:bodyPr>
              <a:lstStyle/>
              <a:p>
                <a:pPr marL="0" lvl="0" indent="0" algn="l" rtl="0">
                  <a:spcBef>
                    <a:spcPts val="0"/>
                  </a:spcBef>
                  <a:spcAft>
                    <a:spcPts val="0"/>
                  </a:spcAft>
                  <a:buNone/>
                </a:pPr>
                <a:endParaRPr>
                  <a:solidFill>
                    <a:srgbClr val="34A853"/>
                  </a:solidFill>
                </a:endParaRPr>
              </a:p>
            </p:txBody>
          </p:sp>
        </p:grpSp>
      </p:grpSp>
      <p:cxnSp>
        <p:nvCxnSpPr>
          <p:cNvPr id="1655" name="Google Shape;1655;p39"/>
          <p:cNvCxnSpPr/>
          <p:nvPr/>
        </p:nvCxnSpPr>
        <p:spPr>
          <a:xfrm>
            <a:off x="0" y="4169209"/>
            <a:ext cx="9144000" cy="0"/>
          </a:xfrm>
          <a:prstGeom prst="straightConnector1">
            <a:avLst/>
          </a:prstGeom>
          <a:noFill/>
          <a:ln w="9525" cap="flat" cmpd="sng">
            <a:solidFill>
              <a:srgbClr val="34A853"/>
            </a:solidFill>
            <a:prstDash val="solid"/>
            <a:round/>
            <a:headEnd type="none" w="sm" len="sm"/>
            <a:tailEnd type="none" w="sm" len="sm"/>
          </a:ln>
        </p:spPr>
      </p:cxnSp>
      <p:grpSp>
        <p:nvGrpSpPr>
          <p:cNvPr id="1656" name="Google Shape;1656;p39"/>
          <p:cNvGrpSpPr/>
          <p:nvPr/>
        </p:nvGrpSpPr>
        <p:grpSpPr>
          <a:xfrm>
            <a:off x="-2900100" y="1529600"/>
            <a:ext cx="12577500" cy="2302800"/>
            <a:chOff x="1195650" y="1662950"/>
            <a:chExt cx="12577500" cy="2302800"/>
          </a:xfrm>
        </p:grpSpPr>
        <p:sp>
          <p:nvSpPr>
            <p:cNvPr id="1657" name="Google Shape;1657;p39"/>
            <p:cNvSpPr/>
            <p:nvPr/>
          </p:nvSpPr>
          <p:spPr>
            <a:xfrm flipH="1">
              <a:off x="1195650" y="1662950"/>
              <a:ext cx="12577500" cy="2302800"/>
            </a:xfrm>
            <a:prstGeom prst="homePlate">
              <a:avLst>
                <a:gd name="adj" fmla="val 50000"/>
              </a:avLst>
            </a:prstGeom>
            <a:solidFill>
              <a:srgbClr val="A0C3FF"/>
            </a:solid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a:p>
          </p:txBody>
        </p:sp>
        <p:sp>
          <p:nvSpPr>
            <p:cNvPr id="1658" name="Google Shape;1658;p39"/>
            <p:cNvSpPr/>
            <p:nvPr/>
          </p:nvSpPr>
          <p:spPr>
            <a:xfrm flipH="1">
              <a:off x="7720110" y="19735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59" name="Google Shape;1659;p39"/>
            <p:cNvSpPr/>
            <p:nvPr/>
          </p:nvSpPr>
          <p:spPr>
            <a:xfrm flipH="1">
              <a:off x="8557872" y="17874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0" name="Google Shape;1660;p39"/>
            <p:cNvSpPr/>
            <p:nvPr/>
          </p:nvSpPr>
          <p:spPr>
            <a:xfrm flipH="1">
              <a:off x="8672202" y="20160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1" name="Google Shape;1661;p39"/>
            <p:cNvSpPr/>
            <p:nvPr/>
          </p:nvSpPr>
          <p:spPr>
            <a:xfrm flipH="1">
              <a:off x="8645458" y="22872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2" name="Google Shape;1662;p39"/>
            <p:cNvSpPr/>
            <p:nvPr/>
          </p:nvSpPr>
          <p:spPr>
            <a:xfrm flipH="1">
              <a:off x="8111319" y="23729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3" name="Google Shape;1663;p39"/>
            <p:cNvSpPr/>
            <p:nvPr/>
          </p:nvSpPr>
          <p:spPr>
            <a:xfrm flipH="1">
              <a:off x="8172347" y="17157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4" name="Google Shape;1664;p39"/>
            <p:cNvSpPr/>
            <p:nvPr/>
          </p:nvSpPr>
          <p:spPr>
            <a:xfrm flipH="1">
              <a:off x="8286677" y="18300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5" name="Google Shape;1665;p39"/>
            <p:cNvSpPr/>
            <p:nvPr/>
          </p:nvSpPr>
          <p:spPr>
            <a:xfrm flipH="1">
              <a:off x="8000852" y="17157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6" name="Google Shape;1666;p39"/>
            <p:cNvSpPr/>
            <p:nvPr/>
          </p:nvSpPr>
          <p:spPr>
            <a:xfrm flipH="1">
              <a:off x="7824584" y="17728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7" name="Google Shape;1667;p39"/>
            <p:cNvSpPr/>
            <p:nvPr/>
          </p:nvSpPr>
          <p:spPr>
            <a:xfrm flipH="1">
              <a:off x="7501175" y="172861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8" name="Google Shape;1668;p39"/>
            <p:cNvSpPr/>
            <p:nvPr/>
          </p:nvSpPr>
          <p:spPr>
            <a:xfrm flipH="1">
              <a:off x="8200930" y="20160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69" name="Google Shape;1669;p39"/>
            <p:cNvSpPr/>
            <p:nvPr/>
          </p:nvSpPr>
          <p:spPr>
            <a:xfrm flipH="1">
              <a:off x="7871894" y="21157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0" name="Google Shape;1670;p39"/>
            <p:cNvSpPr/>
            <p:nvPr/>
          </p:nvSpPr>
          <p:spPr>
            <a:xfrm flipH="1">
              <a:off x="8786532" y="21729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1" name="Google Shape;1671;p39"/>
            <p:cNvSpPr/>
            <p:nvPr/>
          </p:nvSpPr>
          <p:spPr>
            <a:xfrm flipH="1">
              <a:off x="8997693" y="19017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2" name="Google Shape;1672;p39"/>
            <p:cNvSpPr/>
            <p:nvPr/>
          </p:nvSpPr>
          <p:spPr>
            <a:xfrm flipH="1">
              <a:off x="8058017" y="21729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3" name="Google Shape;1673;p39"/>
            <p:cNvSpPr/>
            <p:nvPr/>
          </p:nvSpPr>
          <p:spPr>
            <a:xfrm flipH="1">
              <a:off x="8515336" y="21729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4" name="Google Shape;1674;p39"/>
            <p:cNvSpPr/>
            <p:nvPr/>
          </p:nvSpPr>
          <p:spPr>
            <a:xfrm flipH="1">
              <a:off x="8350744" y="23729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5" name="Google Shape;1675;p39"/>
            <p:cNvSpPr/>
            <p:nvPr/>
          </p:nvSpPr>
          <p:spPr>
            <a:xfrm flipH="1">
              <a:off x="8401006" y="19443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6" name="Google Shape;1676;p39"/>
            <p:cNvSpPr/>
            <p:nvPr/>
          </p:nvSpPr>
          <p:spPr>
            <a:xfrm flipH="1">
              <a:off x="8000852" y="19443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7" name="Google Shape;1677;p39"/>
            <p:cNvSpPr/>
            <p:nvPr/>
          </p:nvSpPr>
          <p:spPr>
            <a:xfrm flipH="1">
              <a:off x="7651983" y="22732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8" name="Google Shape;1678;p39"/>
            <p:cNvSpPr/>
            <p:nvPr/>
          </p:nvSpPr>
          <p:spPr>
            <a:xfrm flipH="1">
              <a:off x="8931263" y="23304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79" name="Google Shape;1679;p39"/>
            <p:cNvSpPr/>
            <p:nvPr/>
          </p:nvSpPr>
          <p:spPr>
            <a:xfrm flipH="1">
              <a:off x="7871894" y="238543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0" name="Google Shape;1680;p39"/>
            <p:cNvSpPr/>
            <p:nvPr/>
          </p:nvSpPr>
          <p:spPr>
            <a:xfrm flipH="1">
              <a:off x="6044322" y="235899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1" name="Google Shape;1681;p39"/>
            <p:cNvSpPr/>
            <p:nvPr/>
          </p:nvSpPr>
          <p:spPr>
            <a:xfrm flipH="1">
              <a:off x="7001496" y="17874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2" name="Google Shape;1682;p39"/>
            <p:cNvSpPr/>
            <p:nvPr/>
          </p:nvSpPr>
          <p:spPr>
            <a:xfrm flipH="1">
              <a:off x="7115826" y="20160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3" name="Google Shape;1683;p39"/>
            <p:cNvSpPr/>
            <p:nvPr/>
          </p:nvSpPr>
          <p:spPr>
            <a:xfrm flipH="1">
              <a:off x="7089081" y="22872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4" name="Google Shape;1684;p39"/>
            <p:cNvSpPr/>
            <p:nvPr/>
          </p:nvSpPr>
          <p:spPr>
            <a:xfrm flipH="1">
              <a:off x="6658506" y="219793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5" name="Google Shape;1685;p39"/>
            <p:cNvSpPr/>
            <p:nvPr/>
          </p:nvSpPr>
          <p:spPr>
            <a:xfrm flipH="1">
              <a:off x="6615970" y="17157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6" name="Google Shape;1686;p39"/>
            <p:cNvSpPr/>
            <p:nvPr/>
          </p:nvSpPr>
          <p:spPr>
            <a:xfrm flipH="1">
              <a:off x="6730300" y="18300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7" name="Google Shape;1687;p39"/>
            <p:cNvSpPr/>
            <p:nvPr/>
          </p:nvSpPr>
          <p:spPr>
            <a:xfrm flipH="1">
              <a:off x="6444476" y="17157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8" name="Google Shape;1688;p39"/>
            <p:cNvSpPr/>
            <p:nvPr/>
          </p:nvSpPr>
          <p:spPr>
            <a:xfrm flipH="1">
              <a:off x="6268208" y="17728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89" name="Google Shape;1689;p39"/>
            <p:cNvSpPr/>
            <p:nvPr/>
          </p:nvSpPr>
          <p:spPr>
            <a:xfrm flipH="1">
              <a:off x="6091940" y="173763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0" name="Google Shape;1690;p39"/>
            <p:cNvSpPr/>
            <p:nvPr/>
          </p:nvSpPr>
          <p:spPr>
            <a:xfrm flipH="1">
              <a:off x="6644553" y="20160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1" name="Google Shape;1691;p39"/>
            <p:cNvSpPr/>
            <p:nvPr/>
          </p:nvSpPr>
          <p:spPr>
            <a:xfrm flipH="1">
              <a:off x="6315517" y="21157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2" name="Google Shape;1692;p39"/>
            <p:cNvSpPr/>
            <p:nvPr/>
          </p:nvSpPr>
          <p:spPr>
            <a:xfrm flipH="1">
              <a:off x="7248301" y="230011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3" name="Google Shape;1693;p39"/>
            <p:cNvSpPr/>
            <p:nvPr/>
          </p:nvSpPr>
          <p:spPr>
            <a:xfrm flipH="1">
              <a:off x="7441317" y="19017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4" name="Google Shape;1694;p39"/>
            <p:cNvSpPr/>
            <p:nvPr/>
          </p:nvSpPr>
          <p:spPr>
            <a:xfrm flipH="1">
              <a:off x="6501641" y="21729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5" name="Google Shape;1695;p39"/>
            <p:cNvSpPr/>
            <p:nvPr/>
          </p:nvSpPr>
          <p:spPr>
            <a:xfrm flipH="1">
              <a:off x="6958960" y="21729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6" name="Google Shape;1696;p39"/>
            <p:cNvSpPr/>
            <p:nvPr/>
          </p:nvSpPr>
          <p:spPr>
            <a:xfrm flipH="1">
              <a:off x="6844630" y="22872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7" name="Google Shape;1697;p39"/>
            <p:cNvSpPr/>
            <p:nvPr/>
          </p:nvSpPr>
          <p:spPr>
            <a:xfrm flipH="1">
              <a:off x="6844630" y="19443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8" name="Google Shape;1698;p39"/>
            <p:cNvSpPr/>
            <p:nvPr/>
          </p:nvSpPr>
          <p:spPr>
            <a:xfrm flipH="1">
              <a:off x="6444476" y="19443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99" name="Google Shape;1699;p39"/>
            <p:cNvSpPr/>
            <p:nvPr/>
          </p:nvSpPr>
          <p:spPr>
            <a:xfrm flipH="1">
              <a:off x="6086858" y="21729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0" name="Google Shape;1700;p39"/>
            <p:cNvSpPr/>
            <p:nvPr/>
          </p:nvSpPr>
          <p:spPr>
            <a:xfrm flipH="1">
              <a:off x="7416279" y="21729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1" name="Google Shape;1701;p39"/>
            <p:cNvSpPr/>
            <p:nvPr/>
          </p:nvSpPr>
          <p:spPr>
            <a:xfrm flipH="1">
              <a:off x="6372682" y="232668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2" name="Google Shape;1702;p39"/>
            <p:cNvSpPr/>
            <p:nvPr/>
          </p:nvSpPr>
          <p:spPr>
            <a:xfrm flipH="1">
              <a:off x="4595428" y="19864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3" name="Google Shape;1703;p39"/>
            <p:cNvSpPr/>
            <p:nvPr/>
          </p:nvSpPr>
          <p:spPr>
            <a:xfrm flipH="1">
              <a:off x="5433190" y="18003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4" name="Google Shape;1704;p39"/>
            <p:cNvSpPr/>
            <p:nvPr/>
          </p:nvSpPr>
          <p:spPr>
            <a:xfrm flipH="1">
              <a:off x="5547520" y="20289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5" name="Google Shape;1705;p39"/>
            <p:cNvSpPr/>
            <p:nvPr/>
          </p:nvSpPr>
          <p:spPr>
            <a:xfrm flipH="1">
              <a:off x="5520775" y="23001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6" name="Google Shape;1706;p39"/>
            <p:cNvSpPr/>
            <p:nvPr/>
          </p:nvSpPr>
          <p:spPr>
            <a:xfrm flipH="1">
              <a:off x="5040350" y="23074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7" name="Google Shape;1707;p39"/>
            <p:cNvSpPr/>
            <p:nvPr/>
          </p:nvSpPr>
          <p:spPr>
            <a:xfrm flipH="1">
              <a:off x="5047665" y="17286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8" name="Google Shape;1708;p39"/>
            <p:cNvSpPr/>
            <p:nvPr/>
          </p:nvSpPr>
          <p:spPr>
            <a:xfrm flipH="1">
              <a:off x="5161995" y="18429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09" name="Google Shape;1709;p39"/>
            <p:cNvSpPr/>
            <p:nvPr/>
          </p:nvSpPr>
          <p:spPr>
            <a:xfrm flipH="1">
              <a:off x="4876170" y="17286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0" name="Google Shape;1710;p39"/>
            <p:cNvSpPr/>
            <p:nvPr/>
          </p:nvSpPr>
          <p:spPr>
            <a:xfrm flipH="1">
              <a:off x="5569810" y="171570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1" name="Google Shape;1711;p39"/>
            <p:cNvSpPr/>
            <p:nvPr/>
          </p:nvSpPr>
          <p:spPr>
            <a:xfrm flipH="1">
              <a:off x="4699902" y="17857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2" name="Google Shape;1712;p39"/>
            <p:cNvSpPr/>
            <p:nvPr/>
          </p:nvSpPr>
          <p:spPr>
            <a:xfrm flipH="1">
              <a:off x="4523635" y="17505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3" name="Google Shape;1713;p39"/>
            <p:cNvSpPr/>
            <p:nvPr/>
          </p:nvSpPr>
          <p:spPr>
            <a:xfrm flipH="1">
              <a:off x="5076247" y="20289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4" name="Google Shape;1714;p39"/>
            <p:cNvSpPr/>
            <p:nvPr/>
          </p:nvSpPr>
          <p:spPr>
            <a:xfrm flipH="1">
              <a:off x="4626824" y="22861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5" name="Google Shape;1715;p39"/>
            <p:cNvSpPr/>
            <p:nvPr/>
          </p:nvSpPr>
          <p:spPr>
            <a:xfrm flipH="1">
              <a:off x="5661850" y="21858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6" name="Google Shape;1716;p39"/>
            <p:cNvSpPr/>
            <p:nvPr/>
          </p:nvSpPr>
          <p:spPr>
            <a:xfrm flipH="1">
              <a:off x="6060475" y="19552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7" name="Google Shape;1717;p39"/>
            <p:cNvSpPr/>
            <p:nvPr/>
          </p:nvSpPr>
          <p:spPr>
            <a:xfrm flipH="1">
              <a:off x="4832959" y="214841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8" name="Google Shape;1718;p39"/>
            <p:cNvSpPr/>
            <p:nvPr/>
          </p:nvSpPr>
          <p:spPr>
            <a:xfrm flipH="1">
              <a:off x="5390654" y="21858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19" name="Google Shape;1719;p39"/>
            <p:cNvSpPr/>
            <p:nvPr/>
          </p:nvSpPr>
          <p:spPr>
            <a:xfrm flipH="1">
              <a:off x="5276324" y="23001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0" name="Google Shape;1720;p39"/>
            <p:cNvSpPr/>
            <p:nvPr/>
          </p:nvSpPr>
          <p:spPr>
            <a:xfrm flipH="1">
              <a:off x="5276324" y="19572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1" name="Google Shape;1721;p39"/>
            <p:cNvSpPr/>
            <p:nvPr/>
          </p:nvSpPr>
          <p:spPr>
            <a:xfrm flipH="1">
              <a:off x="4876170" y="19572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2" name="Google Shape;1722;p39"/>
            <p:cNvSpPr/>
            <p:nvPr/>
          </p:nvSpPr>
          <p:spPr>
            <a:xfrm flipH="1">
              <a:off x="4518552" y="21858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3" name="Google Shape;1723;p39"/>
            <p:cNvSpPr/>
            <p:nvPr/>
          </p:nvSpPr>
          <p:spPr>
            <a:xfrm flipH="1">
              <a:off x="5847973" y="21858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4" name="Google Shape;1724;p39"/>
            <p:cNvSpPr/>
            <p:nvPr/>
          </p:nvSpPr>
          <p:spPr>
            <a:xfrm flipH="1">
              <a:off x="4804377" y="233960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5" name="Google Shape;1725;p39"/>
            <p:cNvSpPr/>
            <p:nvPr/>
          </p:nvSpPr>
          <p:spPr>
            <a:xfrm flipH="1">
              <a:off x="3051976" y="20058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6" name="Google Shape;1726;p39"/>
            <p:cNvSpPr/>
            <p:nvPr/>
          </p:nvSpPr>
          <p:spPr>
            <a:xfrm flipH="1">
              <a:off x="3889738" y="18197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7" name="Google Shape;1727;p39"/>
            <p:cNvSpPr/>
            <p:nvPr/>
          </p:nvSpPr>
          <p:spPr>
            <a:xfrm flipH="1">
              <a:off x="4004068" y="204837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8" name="Google Shape;1728;p39"/>
            <p:cNvSpPr/>
            <p:nvPr/>
          </p:nvSpPr>
          <p:spPr>
            <a:xfrm flipH="1">
              <a:off x="3977323" y="23195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29" name="Google Shape;1729;p39"/>
            <p:cNvSpPr/>
            <p:nvPr/>
          </p:nvSpPr>
          <p:spPr>
            <a:xfrm flipH="1">
              <a:off x="3546749" y="22302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0" name="Google Shape;1730;p39"/>
            <p:cNvSpPr/>
            <p:nvPr/>
          </p:nvSpPr>
          <p:spPr>
            <a:xfrm flipH="1">
              <a:off x="3504213" y="17480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1" name="Google Shape;1731;p39"/>
            <p:cNvSpPr/>
            <p:nvPr/>
          </p:nvSpPr>
          <p:spPr>
            <a:xfrm flipH="1">
              <a:off x="3618543" y="18623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2" name="Google Shape;1732;p39"/>
            <p:cNvSpPr/>
            <p:nvPr/>
          </p:nvSpPr>
          <p:spPr>
            <a:xfrm flipH="1">
              <a:off x="3332718" y="17480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3" name="Google Shape;1733;p39"/>
            <p:cNvSpPr/>
            <p:nvPr/>
          </p:nvSpPr>
          <p:spPr>
            <a:xfrm flipH="1">
              <a:off x="3751918" y="17156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4" name="Google Shape;1734;p39"/>
            <p:cNvSpPr/>
            <p:nvPr/>
          </p:nvSpPr>
          <p:spPr>
            <a:xfrm flipH="1">
              <a:off x="3156450" y="18051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5" name="Google Shape;1735;p39"/>
            <p:cNvSpPr/>
            <p:nvPr/>
          </p:nvSpPr>
          <p:spPr>
            <a:xfrm flipH="1">
              <a:off x="2980183" y="176994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6" name="Google Shape;1736;p39"/>
            <p:cNvSpPr/>
            <p:nvPr/>
          </p:nvSpPr>
          <p:spPr>
            <a:xfrm flipH="1">
              <a:off x="3532795" y="20483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7" name="Google Shape;1737;p39"/>
            <p:cNvSpPr/>
            <p:nvPr/>
          </p:nvSpPr>
          <p:spPr>
            <a:xfrm flipH="1">
              <a:off x="3203760" y="21480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8" name="Google Shape;1738;p39"/>
            <p:cNvSpPr/>
            <p:nvPr/>
          </p:nvSpPr>
          <p:spPr>
            <a:xfrm flipH="1">
              <a:off x="4118398" y="22052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39" name="Google Shape;1739;p39"/>
            <p:cNvSpPr/>
            <p:nvPr/>
          </p:nvSpPr>
          <p:spPr>
            <a:xfrm flipH="1">
              <a:off x="4329559" y="19340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0" name="Google Shape;1740;p39"/>
            <p:cNvSpPr/>
            <p:nvPr/>
          </p:nvSpPr>
          <p:spPr>
            <a:xfrm flipH="1">
              <a:off x="3389883" y="22052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1" name="Google Shape;1741;p39"/>
            <p:cNvSpPr/>
            <p:nvPr/>
          </p:nvSpPr>
          <p:spPr>
            <a:xfrm flipH="1">
              <a:off x="4338608" y="16908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2" name="Google Shape;1742;p39"/>
            <p:cNvSpPr/>
            <p:nvPr/>
          </p:nvSpPr>
          <p:spPr>
            <a:xfrm flipH="1">
              <a:off x="3847202" y="22052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3" name="Google Shape;1743;p39"/>
            <p:cNvSpPr/>
            <p:nvPr/>
          </p:nvSpPr>
          <p:spPr>
            <a:xfrm flipH="1">
              <a:off x="3732872" y="23195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4" name="Google Shape;1744;p39"/>
            <p:cNvSpPr/>
            <p:nvPr/>
          </p:nvSpPr>
          <p:spPr>
            <a:xfrm flipH="1">
              <a:off x="3732872" y="19766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5" name="Google Shape;1745;p39"/>
            <p:cNvSpPr/>
            <p:nvPr/>
          </p:nvSpPr>
          <p:spPr>
            <a:xfrm flipH="1">
              <a:off x="3332718" y="19766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6" name="Google Shape;1746;p39"/>
            <p:cNvSpPr/>
            <p:nvPr/>
          </p:nvSpPr>
          <p:spPr>
            <a:xfrm flipH="1">
              <a:off x="2975100" y="22052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7" name="Google Shape;1747;p39"/>
            <p:cNvSpPr/>
            <p:nvPr/>
          </p:nvSpPr>
          <p:spPr>
            <a:xfrm flipH="1">
              <a:off x="4304521" y="22052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8" name="Google Shape;1748;p39"/>
            <p:cNvSpPr/>
            <p:nvPr/>
          </p:nvSpPr>
          <p:spPr>
            <a:xfrm flipH="1">
              <a:off x="3260925" y="235899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49" name="Google Shape;1749;p39"/>
            <p:cNvSpPr/>
            <p:nvPr/>
          </p:nvSpPr>
          <p:spPr>
            <a:xfrm flipH="1">
              <a:off x="3618551" y="253204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0" name="Google Shape;1750;p39"/>
            <p:cNvSpPr/>
            <p:nvPr/>
          </p:nvSpPr>
          <p:spPr>
            <a:xfrm flipH="1">
              <a:off x="4159226" y="18197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1" name="Google Shape;1751;p39"/>
            <p:cNvSpPr/>
            <p:nvPr/>
          </p:nvSpPr>
          <p:spPr>
            <a:xfrm flipH="1">
              <a:off x="1433345" y="281446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2" name="Google Shape;1752;p39"/>
            <p:cNvSpPr/>
            <p:nvPr/>
          </p:nvSpPr>
          <p:spPr>
            <a:xfrm flipH="1">
              <a:off x="2339824" y="18197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3" name="Google Shape;1753;p39"/>
            <p:cNvSpPr/>
            <p:nvPr/>
          </p:nvSpPr>
          <p:spPr>
            <a:xfrm flipH="1">
              <a:off x="2454154" y="204837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4" name="Google Shape;1754;p39"/>
            <p:cNvSpPr/>
            <p:nvPr/>
          </p:nvSpPr>
          <p:spPr>
            <a:xfrm flipH="1">
              <a:off x="4329567" y="24623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5" name="Google Shape;1755;p39"/>
            <p:cNvSpPr/>
            <p:nvPr/>
          </p:nvSpPr>
          <p:spPr>
            <a:xfrm flipH="1">
              <a:off x="5847981" y="244299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6" name="Google Shape;1756;p39"/>
            <p:cNvSpPr/>
            <p:nvPr/>
          </p:nvSpPr>
          <p:spPr>
            <a:xfrm flipH="1">
              <a:off x="2427409" y="23195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7" name="Google Shape;1757;p39"/>
            <p:cNvSpPr/>
            <p:nvPr/>
          </p:nvSpPr>
          <p:spPr>
            <a:xfrm flipH="1">
              <a:off x="1996835" y="22302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8" name="Google Shape;1758;p39"/>
            <p:cNvSpPr/>
            <p:nvPr/>
          </p:nvSpPr>
          <p:spPr>
            <a:xfrm flipH="1">
              <a:off x="5276332" y="24788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59" name="Google Shape;1759;p39"/>
            <p:cNvSpPr/>
            <p:nvPr/>
          </p:nvSpPr>
          <p:spPr>
            <a:xfrm flipH="1">
              <a:off x="2467235" y="17376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0" name="Google Shape;1760;p39"/>
            <p:cNvSpPr/>
            <p:nvPr/>
          </p:nvSpPr>
          <p:spPr>
            <a:xfrm flipH="1">
              <a:off x="2811153" y="23627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1" name="Google Shape;1761;p39"/>
            <p:cNvSpPr/>
            <p:nvPr/>
          </p:nvSpPr>
          <p:spPr>
            <a:xfrm flipH="1">
              <a:off x="1982881" y="20483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2" name="Google Shape;1762;p39"/>
            <p:cNvSpPr/>
            <p:nvPr/>
          </p:nvSpPr>
          <p:spPr>
            <a:xfrm flipH="1">
              <a:off x="2544534" y="23729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3" name="Google Shape;1763;p39"/>
            <p:cNvSpPr/>
            <p:nvPr/>
          </p:nvSpPr>
          <p:spPr>
            <a:xfrm flipH="1">
              <a:off x="2779645" y="19340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4" name="Google Shape;1764;p39"/>
            <p:cNvSpPr/>
            <p:nvPr/>
          </p:nvSpPr>
          <p:spPr>
            <a:xfrm flipH="1">
              <a:off x="1839969" y="22052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5" name="Google Shape;1765;p39"/>
            <p:cNvSpPr/>
            <p:nvPr/>
          </p:nvSpPr>
          <p:spPr>
            <a:xfrm flipH="1">
              <a:off x="2779082" y="16908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6" name="Google Shape;1766;p39"/>
            <p:cNvSpPr/>
            <p:nvPr/>
          </p:nvSpPr>
          <p:spPr>
            <a:xfrm flipH="1">
              <a:off x="3036043" y="24052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7" name="Google Shape;1767;p39"/>
            <p:cNvSpPr/>
            <p:nvPr/>
          </p:nvSpPr>
          <p:spPr>
            <a:xfrm flipH="1">
              <a:off x="2612539" y="18299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8" name="Google Shape;1768;p39"/>
            <p:cNvSpPr/>
            <p:nvPr/>
          </p:nvSpPr>
          <p:spPr>
            <a:xfrm flipH="1">
              <a:off x="2297288" y="22052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69" name="Google Shape;1769;p39"/>
            <p:cNvSpPr/>
            <p:nvPr/>
          </p:nvSpPr>
          <p:spPr>
            <a:xfrm flipH="1">
              <a:off x="2182959" y="23195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0" name="Google Shape;1770;p39"/>
            <p:cNvSpPr/>
            <p:nvPr/>
          </p:nvSpPr>
          <p:spPr>
            <a:xfrm flipH="1">
              <a:off x="2182959" y="19766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1" name="Google Shape;1771;p39"/>
            <p:cNvSpPr/>
            <p:nvPr/>
          </p:nvSpPr>
          <p:spPr>
            <a:xfrm flipH="1">
              <a:off x="5721564" y="18623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2" name="Google Shape;1772;p39"/>
            <p:cNvSpPr/>
            <p:nvPr/>
          </p:nvSpPr>
          <p:spPr>
            <a:xfrm flipH="1">
              <a:off x="8760709" y="18623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3" name="Google Shape;1773;p39"/>
            <p:cNvSpPr/>
            <p:nvPr/>
          </p:nvSpPr>
          <p:spPr>
            <a:xfrm flipH="1">
              <a:off x="2754607" y="22052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4" name="Google Shape;1774;p39"/>
            <p:cNvSpPr/>
            <p:nvPr/>
          </p:nvSpPr>
          <p:spPr>
            <a:xfrm flipH="1">
              <a:off x="1671836" y="240348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5" name="Google Shape;1775;p39"/>
            <p:cNvSpPr/>
            <p:nvPr/>
          </p:nvSpPr>
          <p:spPr>
            <a:xfrm flipH="1">
              <a:off x="8115182" y="25729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6" name="Google Shape;1776;p39"/>
            <p:cNvSpPr/>
            <p:nvPr/>
          </p:nvSpPr>
          <p:spPr>
            <a:xfrm flipH="1">
              <a:off x="8432609" y="26447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7" name="Google Shape;1777;p39"/>
            <p:cNvSpPr/>
            <p:nvPr/>
          </p:nvSpPr>
          <p:spPr>
            <a:xfrm flipH="1">
              <a:off x="8508022" y="29876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8" name="Google Shape;1778;p39"/>
            <p:cNvSpPr/>
            <p:nvPr/>
          </p:nvSpPr>
          <p:spPr>
            <a:xfrm flipH="1">
              <a:off x="7720110" y="34594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79" name="Google Shape;1779;p39"/>
            <p:cNvSpPr/>
            <p:nvPr/>
          </p:nvSpPr>
          <p:spPr>
            <a:xfrm flipH="1">
              <a:off x="8557872" y="32733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0" name="Google Shape;1780;p39"/>
            <p:cNvSpPr/>
            <p:nvPr/>
          </p:nvSpPr>
          <p:spPr>
            <a:xfrm flipH="1">
              <a:off x="8672202" y="35019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1" name="Google Shape;1781;p39"/>
            <p:cNvSpPr/>
            <p:nvPr/>
          </p:nvSpPr>
          <p:spPr>
            <a:xfrm flipH="1">
              <a:off x="8286677" y="28015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2" name="Google Shape;1782;p39"/>
            <p:cNvSpPr/>
            <p:nvPr/>
          </p:nvSpPr>
          <p:spPr>
            <a:xfrm flipH="1">
              <a:off x="8058017" y="27444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3" name="Google Shape;1783;p39"/>
            <p:cNvSpPr/>
            <p:nvPr/>
          </p:nvSpPr>
          <p:spPr>
            <a:xfrm flipH="1">
              <a:off x="8645458" y="37731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4" name="Google Shape;1784;p39"/>
            <p:cNvSpPr/>
            <p:nvPr/>
          </p:nvSpPr>
          <p:spPr>
            <a:xfrm flipH="1">
              <a:off x="8214883" y="368383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5" name="Google Shape;1785;p39"/>
            <p:cNvSpPr/>
            <p:nvPr/>
          </p:nvSpPr>
          <p:spPr>
            <a:xfrm flipH="1">
              <a:off x="8172347"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6" name="Google Shape;1786;p39"/>
            <p:cNvSpPr/>
            <p:nvPr/>
          </p:nvSpPr>
          <p:spPr>
            <a:xfrm flipH="1">
              <a:off x="8286677" y="3315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7" name="Google Shape;1787;p39"/>
            <p:cNvSpPr/>
            <p:nvPr/>
          </p:nvSpPr>
          <p:spPr>
            <a:xfrm flipH="1">
              <a:off x="8000852"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8" name="Google Shape;1788;p39"/>
            <p:cNvSpPr/>
            <p:nvPr/>
          </p:nvSpPr>
          <p:spPr>
            <a:xfrm flipH="1">
              <a:off x="8645467" y="31165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89" name="Google Shape;1789;p39"/>
            <p:cNvSpPr/>
            <p:nvPr/>
          </p:nvSpPr>
          <p:spPr>
            <a:xfrm flipH="1">
              <a:off x="8672202" y="25729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0" name="Google Shape;1790;p39"/>
            <p:cNvSpPr/>
            <p:nvPr/>
          </p:nvSpPr>
          <p:spPr>
            <a:xfrm flipH="1">
              <a:off x="7829358" y="27444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1" name="Google Shape;1791;p39"/>
            <p:cNvSpPr/>
            <p:nvPr/>
          </p:nvSpPr>
          <p:spPr>
            <a:xfrm flipH="1">
              <a:off x="7824584" y="32587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2" name="Google Shape;1792;p39"/>
            <p:cNvSpPr/>
            <p:nvPr/>
          </p:nvSpPr>
          <p:spPr>
            <a:xfrm flipH="1">
              <a:off x="7648316" y="322353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3" name="Google Shape;1793;p39"/>
            <p:cNvSpPr/>
            <p:nvPr/>
          </p:nvSpPr>
          <p:spPr>
            <a:xfrm flipH="1">
              <a:off x="8200930" y="35019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4" name="Google Shape;1794;p39"/>
            <p:cNvSpPr/>
            <p:nvPr/>
          </p:nvSpPr>
          <p:spPr>
            <a:xfrm flipH="1">
              <a:off x="7871894" y="36016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5" name="Google Shape;1795;p39"/>
            <p:cNvSpPr/>
            <p:nvPr/>
          </p:nvSpPr>
          <p:spPr>
            <a:xfrm flipH="1">
              <a:off x="7600698" y="27444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6" name="Google Shape;1796;p39"/>
            <p:cNvSpPr/>
            <p:nvPr/>
          </p:nvSpPr>
          <p:spPr>
            <a:xfrm flipH="1">
              <a:off x="8972655" y="26872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7" name="Google Shape;1797;p39"/>
            <p:cNvSpPr/>
            <p:nvPr/>
          </p:nvSpPr>
          <p:spPr>
            <a:xfrm flipH="1">
              <a:off x="8743996" y="28015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8" name="Google Shape;1798;p39"/>
            <p:cNvSpPr/>
            <p:nvPr/>
          </p:nvSpPr>
          <p:spPr>
            <a:xfrm flipH="1">
              <a:off x="8786532" y="36588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799" name="Google Shape;1799;p39"/>
            <p:cNvSpPr/>
            <p:nvPr/>
          </p:nvSpPr>
          <p:spPr>
            <a:xfrm flipH="1">
              <a:off x="8997693" y="33876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0" name="Google Shape;1800;p39"/>
            <p:cNvSpPr/>
            <p:nvPr/>
          </p:nvSpPr>
          <p:spPr>
            <a:xfrm flipH="1">
              <a:off x="8058017" y="36588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1" name="Google Shape;1801;p39"/>
            <p:cNvSpPr/>
            <p:nvPr/>
          </p:nvSpPr>
          <p:spPr>
            <a:xfrm flipH="1">
              <a:off x="8858326" y="30873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2" name="Google Shape;1802;p39"/>
            <p:cNvSpPr/>
            <p:nvPr/>
          </p:nvSpPr>
          <p:spPr>
            <a:xfrm flipH="1">
              <a:off x="8972655" y="29590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3" name="Google Shape;1803;p39"/>
            <p:cNvSpPr/>
            <p:nvPr/>
          </p:nvSpPr>
          <p:spPr>
            <a:xfrm flipH="1">
              <a:off x="8143764" y="28872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4" name="Google Shape;1804;p39"/>
            <p:cNvSpPr/>
            <p:nvPr/>
          </p:nvSpPr>
          <p:spPr>
            <a:xfrm flipH="1">
              <a:off x="8515336" y="28015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5" name="Google Shape;1805;p39"/>
            <p:cNvSpPr/>
            <p:nvPr/>
          </p:nvSpPr>
          <p:spPr>
            <a:xfrm flipH="1">
              <a:off x="8515336" y="36588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6" name="Google Shape;1806;p39"/>
            <p:cNvSpPr/>
            <p:nvPr/>
          </p:nvSpPr>
          <p:spPr>
            <a:xfrm flipH="1">
              <a:off x="8401006" y="37731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7" name="Google Shape;1807;p39"/>
            <p:cNvSpPr/>
            <p:nvPr/>
          </p:nvSpPr>
          <p:spPr>
            <a:xfrm flipH="1">
              <a:off x="8401006" y="34302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8" name="Google Shape;1808;p39"/>
            <p:cNvSpPr/>
            <p:nvPr/>
          </p:nvSpPr>
          <p:spPr>
            <a:xfrm flipH="1">
              <a:off x="8286677" y="30015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09" name="Google Shape;1809;p39"/>
            <p:cNvSpPr/>
            <p:nvPr/>
          </p:nvSpPr>
          <p:spPr>
            <a:xfrm flipH="1">
              <a:off x="8000852" y="34302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0" name="Google Shape;1810;p39"/>
            <p:cNvSpPr/>
            <p:nvPr/>
          </p:nvSpPr>
          <p:spPr>
            <a:xfrm flipH="1">
              <a:off x="8043388" y="301955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1" name="Google Shape;1811;p39"/>
            <p:cNvSpPr/>
            <p:nvPr/>
          </p:nvSpPr>
          <p:spPr>
            <a:xfrm flipH="1">
              <a:off x="7886523" y="29158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2" name="Google Shape;1812;p39"/>
            <p:cNvSpPr/>
            <p:nvPr/>
          </p:nvSpPr>
          <p:spPr>
            <a:xfrm flipH="1">
              <a:off x="7643234" y="36588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3" name="Google Shape;1813;p39"/>
            <p:cNvSpPr/>
            <p:nvPr/>
          </p:nvSpPr>
          <p:spPr>
            <a:xfrm flipH="1">
              <a:off x="7720110" y="25729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4" name="Google Shape;1814;p39"/>
            <p:cNvSpPr/>
            <p:nvPr/>
          </p:nvSpPr>
          <p:spPr>
            <a:xfrm flipH="1">
              <a:off x="8972655" y="36588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5" name="Google Shape;1815;p39"/>
            <p:cNvSpPr/>
            <p:nvPr/>
          </p:nvSpPr>
          <p:spPr>
            <a:xfrm flipH="1">
              <a:off x="7929059" y="381258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6" name="Google Shape;1816;p39"/>
            <p:cNvSpPr/>
            <p:nvPr/>
          </p:nvSpPr>
          <p:spPr>
            <a:xfrm flipH="1">
              <a:off x="7720110" y="29876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7" name="Google Shape;1817;p39"/>
            <p:cNvSpPr/>
            <p:nvPr/>
          </p:nvSpPr>
          <p:spPr>
            <a:xfrm flipH="1">
              <a:off x="6558805" y="25729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8" name="Google Shape;1818;p39"/>
            <p:cNvSpPr/>
            <p:nvPr/>
          </p:nvSpPr>
          <p:spPr>
            <a:xfrm flipH="1">
              <a:off x="6876232" y="26447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19" name="Google Shape;1819;p39"/>
            <p:cNvSpPr/>
            <p:nvPr/>
          </p:nvSpPr>
          <p:spPr>
            <a:xfrm flipH="1">
              <a:off x="6951645" y="29876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0" name="Google Shape;1820;p39"/>
            <p:cNvSpPr/>
            <p:nvPr/>
          </p:nvSpPr>
          <p:spPr>
            <a:xfrm flipH="1">
              <a:off x="6163734" y="34594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1" name="Google Shape;1821;p39"/>
            <p:cNvSpPr/>
            <p:nvPr/>
          </p:nvSpPr>
          <p:spPr>
            <a:xfrm flipH="1">
              <a:off x="7001496" y="32733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2" name="Google Shape;1822;p39"/>
            <p:cNvSpPr/>
            <p:nvPr/>
          </p:nvSpPr>
          <p:spPr>
            <a:xfrm flipH="1">
              <a:off x="7115826" y="35019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3" name="Google Shape;1823;p39"/>
            <p:cNvSpPr/>
            <p:nvPr/>
          </p:nvSpPr>
          <p:spPr>
            <a:xfrm flipH="1">
              <a:off x="6730300" y="28015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4" name="Google Shape;1824;p39"/>
            <p:cNvSpPr/>
            <p:nvPr/>
          </p:nvSpPr>
          <p:spPr>
            <a:xfrm flipH="1">
              <a:off x="6501641" y="27444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5" name="Google Shape;1825;p39"/>
            <p:cNvSpPr/>
            <p:nvPr/>
          </p:nvSpPr>
          <p:spPr>
            <a:xfrm flipH="1">
              <a:off x="7089081" y="37731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6" name="Google Shape;1826;p39"/>
            <p:cNvSpPr/>
            <p:nvPr/>
          </p:nvSpPr>
          <p:spPr>
            <a:xfrm flipH="1">
              <a:off x="6658506" y="368383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7" name="Google Shape;1827;p39"/>
            <p:cNvSpPr/>
            <p:nvPr/>
          </p:nvSpPr>
          <p:spPr>
            <a:xfrm flipH="1">
              <a:off x="6615970" y="32016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8" name="Google Shape;1828;p39"/>
            <p:cNvSpPr/>
            <p:nvPr/>
          </p:nvSpPr>
          <p:spPr>
            <a:xfrm flipH="1">
              <a:off x="6730300" y="3315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29" name="Google Shape;1829;p39"/>
            <p:cNvSpPr/>
            <p:nvPr/>
          </p:nvSpPr>
          <p:spPr>
            <a:xfrm flipH="1">
              <a:off x="6444476" y="32016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0" name="Google Shape;1830;p39"/>
            <p:cNvSpPr/>
            <p:nvPr/>
          </p:nvSpPr>
          <p:spPr>
            <a:xfrm flipH="1">
              <a:off x="7089091" y="31165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1" name="Google Shape;1831;p39"/>
            <p:cNvSpPr/>
            <p:nvPr/>
          </p:nvSpPr>
          <p:spPr>
            <a:xfrm flipH="1">
              <a:off x="7115826" y="25729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2" name="Google Shape;1832;p39"/>
            <p:cNvSpPr/>
            <p:nvPr/>
          </p:nvSpPr>
          <p:spPr>
            <a:xfrm flipH="1">
              <a:off x="6272981" y="27444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3" name="Google Shape;1833;p39"/>
            <p:cNvSpPr/>
            <p:nvPr/>
          </p:nvSpPr>
          <p:spPr>
            <a:xfrm flipH="1">
              <a:off x="6268208" y="32587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4" name="Google Shape;1834;p39"/>
            <p:cNvSpPr/>
            <p:nvPr/>
          </p:nvSpPr>
          <p:spPr>
            <a:xfrm flipH="1">
              <a:off x="6091940" y="322353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5" name="Google Shape;1835;p39"/>
            <p:cNvSpPr/>
            <p:nvPr/>
          </p:nvSpPr>
          <p:spPr>
            <a:xfrm flipH="1">
              <a:off x="6644553" y="35019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6" name="Google Shape;1836;p39"/>
            <p:cNvSpPr/>
            <p:nvPr/>
          </p:nvSpPr>
          <p:spPr>
            <a:xfrm flipH="1">
              <a:off x="6315517" y="36016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7" name="Google Shape;1837;p39"/>
            <p:cNvSpPr/>
            <p:nvPr/>
          </p:nvSpPr>
          <p:spPr>
            <a:xfrm flipH="1">
              <a:off x="6044322" y="27444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8" name="Google Shape;1838;p39"/>
            <p:cNvSpPr/>
            <p:nvPr/>
          </p:nvSpPr>
          <p:spPr>
            <a:xfrm flipH="1">
              <a:off x="7417967" y="25304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39" name="Google Shape;1839;p39"/>
            <p:cNvSpPr/>
            <p:nvPr/>
          </p:nvSpPr>
          <p:spPr>
            <a:xfrm flipH="1">
              <a:off x="7187620" y="28015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0" name="Google Shape;1840;p39"/>
            <p:cNvSpPr/>
            <p:nvPr/>
          </p:nvSpPr>
          <p:spPr>
            <a:xfrm flipH="1">
              <a:off x="7230155" y="36588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1" name="Google Shape;1841;p39"/>
            <p:cNvSpPr/>
            <p:nvPr/>
          </p:nvSpPr>
          <p:spPr>
            <a:xfrm flipH="1">
              <a:off x="7441317" y="33876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2" name="Google Shape;1842;p39"/>
            <p:cNvSpPr/>
            <p:nvPr/>
          </p:nvSpPr>
          <p:spPr>
            <a:xfrm flipH="1">
              <a:off x="6501641" y="36588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3" name="Google Shape;1843;p39"/>
            <p:cNvSpPr/>
            <p:nvPr/>
          </p:nvSpPr>
          <p:spPr>
            <a:xfrm flipH="1">
              <a:off x="7301949" y="30873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4" name="Google Shape;1844;p39"/>
            <p:cNvSpPr/>
            <p:nvPr/>
          </p:nvSpPr>
          <p:spPr>
            <a:xfrm flipH="1">
              <a:off x="7416279" y="29590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5" name="Google Shape;1845;p39"/>
            <p:cNvSpPr/>
            <p:nvPr/>
          </p:nvSpPr>
          <p:spPr>
            <a:xfrm flipH="1">
              <a:off x="6587388" y="28872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6" name="Google Shape;1846;p39"/>
            <p:cNvSpPr/>
            <p:nvPr/>
          </p:nvSpPr>
          <p:spPr>
            <a:xfrm flipH="1">
              <a:off x="6958960" y="28015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7" name="Google Shape;1847;p39"/>
            <p:cNvSpPr/>
            <p:nvPr/>
          </p:nvSpPr>
          <p:spPr>
            <a:xfrm flipH="1">
              <a:off x="6958960" y="36588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8" name="Google Shape;1848;p39"/>
            <p:cNvSpPr/>
            <p:nvPr/>
          </p:nvSpPr>
          <p:spPr>
            <a:xfrm flipH="1">
              <a:off x="6844630" y="37731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49" name="Google Shape;1849;p39"/>
            <p:cNvSpPr/>
            <p:nvPr/>
          </p:nvSpPr>
          <p:spPr>
            <a:xfrm flipH="1">
              <a:off x="6844630" y="34302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0" name="Google Shape;1850;p39"/>
            <p:cNvSpPr/>
            <p:nvPr/>
          </p:nvSpPr>
          <p:spPr>
            <a:xfrm flipH="1">
              <a:off x="6730300" y="30015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1" name="Google Shape;1851;p39"/>
            <p:cNvSpPr/>
            <p:nvPr/>
          </p:nvSpPr>
          <p:spPr>
            <a:xfrm flipH="1">
              <a:off x="6444476" y="34302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2" name="Google Shape;1852;p39"/>
            <p:cNvSpPr/>
            <p:nvPr/>
          </p:nvSpPr>
          <p:spPr>
            <a:xfrm flipH="1">
              <a:off x="6487012" y="301955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3" name="Google Shape;1853;p39"/>
            <p:cNvSpPr/>
            <p:nvPr/>
          </p:nvSpPr>
          <p:spPr>
            <a:xfrm flipH="1">
              <a:off x="6330146" y="29158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4" name="Google Shape;1854;p39"/>
            <p:cNvSpPr/>
            <p:nvPr/>
          </p:nvSpPr>
          <p:spPr>
            <a:xfrm flipH="1">
              <a:off x="6086858" y="36588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5" name="Google Shape;1855;p39"/>
            <p:cNvSpPr/>
            <p:nvPr/>
          </p:nvSpPr>
          <p:spPr>
            <a:xfrm flipH="1">
              <a:off x="6163734" y="25729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6" name="Google Shape;1856;p39"/>
            <p:cNvSpPr/>
            <p:nvPr/>
          </p:nvSpPr>
          <p:spPr>
            <a:xfrm flipH="1">
              <a:off x="7416279" y="36588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7" name="Google Shape;1857;p39"/>
            <p:cNvSpPr/>
            <p:nvPr/>
          </p:nvSpPr>
          <p:spPr>
            <a:xfrm flipH="1">
              <a:off x="6372682" y="381258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8" name="Google Shape;1858;p39"/>
            <p:cNvSpPr/>
            <p:nvPr/>
          </p:nvSpPr>
          <p:spPr>
            <a:xfrm flipH="1">
              <a:off x="6163734" y="29876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59" name="Google Shape;1859;p39"/>
            <p:cNvSpPr/>
            <p:nvPr/>
          </p:nvSpPr>
          <p:spPr>
            <a:xfrm flipH="1">
              <a:off x="4990500" y="25858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0" name="Google Shape;1860;p39"/>
            <p:cNvSpPr/>
            <p:nvPr/>
          </p:nvSpPr>
          <p:spPr>
            <a:xfrm flipH="1">
              <a:off x="5307926" y="26576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1" name="Google Shape;1861;p39"/>
            <p:cNvSpPr/>
            <p:nvPr/>
          </p:nvSpPr>
          <p:spPr>
            <a:xfrm flipH="1">
              <a:off x="5383340" y="300054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2" name="Google Shape;1862;p39"/>
            <p:cNvSpPr/>
            <p:nvPr/>
          </p:nvSpPr>
          <p:spPr>
            <a:xfrm flipH="1">
              <a:off x="4595428" y="34723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3" name="Google Shape;1863;p39"/>
            <p:cNvSpPr/>
            <p:nvPr/>
          </p:nvSpPr>
          <p:spPr>
            <a:xfrm flipH="1">
              <a:off x="5433190" y="32862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4" name="Google Shape;1864;p39"/>
            <p:cNvSpPr/>
            <p:nvPr/>
          </p:nvSpPr>
          <p:spPr>
            <a:xfrm flipH="1">
              <a:off x="5547520" y="35148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5" name="Google Shape;1865;p39"/>
            <p:cNvSpPr/>
            <p:nvPr/>
          </p:nvSpPr>
          <p:spPr>
            <a:xfrm flipH="1">
              <a:off x="5161995" y="28144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6" name="Google Shape;1866;p39"/>
            <p:cNvSpPr/>
            <p:nvPr/>
          </p:nvSpPr>
          <p:spPr>
            <a:xfrm flipH="1">
              <a:off x="4933335" y="27573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7" name="Google Shape;1867;p39"/>
            <p:cNvSpPr/>
            <p:nvPr/>
          </p:nvSpPr>
          <p:spPr>
            <a:xfrm flipH="1">
              <a:off x="5520775" y="37860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8" name="Google Shape;1868;p39"/>
            <p:cNvSpPr/>
            <p:nvPr/>
          </p:nvSpPr>
          <p:spPr>
            <a:xfrm flipH="1">
              <a:off x="5090201" y="369675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69" name="Google Shape;1869;p39"/>
            <p:cNvSpPr/>
            <p:nvPr/>
          </p:nvSpPr>
          <p:spPr>
            <a:xfrm flipH="1">
              <a:off x="5047665" y="32145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0" name="Google Shape;1870;p39"/>
            <p:cNvSpPr/>
            <p:nvPr/>
          </p:nvSpPr>
          <p:spPr>
            <a:xfrm flipH="1">
              <a:off x="5161995" y="33288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1" name="Google Shape;1871;p39"/>
            <p:cNvSpPr/>
            <p:nvPr/>
          </p:nvSpPr>
          <p:spPr>
            <a:xfrm flipH="1">
              <a:off x="4876170" y="32145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2" name="Google Shape;1872;p39"/>
            <p:cNvSpPr/>
            <p:nvPr/>
          </p:nvSpPr>
          <p:spPr>
            <a:xfrm flipH="1">
              <a:off x="5520785" y="31294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3" name="Google Shape;1873;p39"/>
            <p:cNvSpPr/>
            <p:nvPr/>
          </p:nvSpPr>
          <p:spPr>
            <a:xfrm flipH="1">
              <a:off x="5547520" y="25858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4" name="Google Shape;1874;p39"/>
            <p:cNvSpPr/>
            <p:nvPr/>
          </p:nvSpPr>
          <p:spPr>
            <a:xfrm flipH="1">
              <a:off x="4704675" y="27573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5" name="Google Shape;1875;p39"/>
            <p:cNvSpPr/>
            <p:nvPr/>
          </p:nvSpPr>
          <p:spPr>
            <a:xfrm flipH="1">
              <a:off x="4699902" y="32716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6" name="Google Shape;1876;p39"/>
            <p:cNvSpPr/>
            <p:nvPr/>
          </p:nvSpPr>
          <p:spPr>
            <a:xfrm flipH="1">
              <a:off x="4523635" y="32364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7" name="Google Shape;1877;p39"/>
            <p:cNvSpPr/>
            <p:nvPr/>
          </p:nvSpPr>
          <p:spPr>
            <a:xfrm flipH="1">
              <a:off x="5076247" y="35148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8" name="Google Shape;1878;p39"/>
            <p:cNvSpPr/>
            <p:nvPr/>
          </p:nvSpPr>
          <p:spPr>
            <a:xfrm flipH="1">
              <a:off x="4747212" y="36145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79" name="Google Shape;1879;p39"/>
            <p:cNvSpPr/>
            <p:nvPr/>
          </p:nvSpPr>
          <p:spPr>
            <a:xfrm flipH="1">
              <a:off x="4476016" y="27573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0" name="Google Shape;1880;p39"/>
            <p:cNvSpPr/>
            <p:nvPr/>
          </p:nvSpPr>
          <p:spPr>
            <a:xfrm flipH="1">
              <a:off x="5847973" y="27001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1" name="Google Shape;1881;p39"/>
            <p:cNvSpPr/>
            <p:nvPr/>
          </p:nvSpPr>
          <p:spPr>
            <a:xfrm flipH="1">
              <a:off x="5619314" y="28144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2" name="Google Shape;1882;p39"/>
            <p:cNvSpPr/>
            <p:nvPr/>
          </p:nvSpPr>
          <p:spPr>
            <a:xfrm flipH="1">
              <a:off x="5661850" y="36717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3" name="Google Shape;1883;p39"/>
            <p:cNvSpPr/>
            <p:nvPr/>
          </p:nvSpPr>
          <p:spPr>
            <a:xfrm flipH="1">
              <a:off x="5873011" y="34005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4" name="Google Shape;1884;p39"/>
            <p:cNvSpPr/>
            <p:nvPr/>
          </p:nvSpPr>
          <p:spPr>
            <a:xfrm flipH="1">
              <a:off x="4933335" y="36717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5" name="Google Shape;1885;p39"/>
            <p:cNvSpPr/>
            <p:nvPr/>
          </p:nvSpPr>
          <p:spPr>
            <a:xfrm flipH="1">
              <a:off x="5733643" y="31002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6" name="Google Shape;1886;p39"/>
            <p:cNvSpPr/>
            <p:nvPr/>
          </p:nvSpPr>
          <p:spPr>
            <a:xfrm flipH="1">
              <a:off x="5847973" y="29719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7" name="Google Shape;1887;p39"/>
            <p:cNvSpPr/>
            <p:nvPr/>
          </p:nvSpPr>
          <p:spPr>
            <a:xfrm flipH="1">
              <a:off x="5019082" y="29001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8" name="Google Shape;1888;p39"/>
            <p:cNvSpPr/>
            <p:nvPr/>
          </p:nvSpPr>
          <p:spPr>
            <a:xfrm flipH="1">
              <a:off x="5390654" y="28144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89" name="Google Shape;1889;p39"/>
            <p:cNvSpPr/>
            <p:nvPr/>
          </p:nvSpPr>
          <p:spPr>
            <a:xfrm flipH="1">
              <a:off x="5390654" y="36717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0" name="Google Shape;1890;p39"/>
            <p:cNvSpPr/>
            <p:nvPr/>
          </p:nvSpPr>
          <p:spPr>
            <a:xfrm flipH="1">
              <a:off x="5276324" y="37860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1" name="Google Shape;1891;p39"/>
            <p:cNvSpPr/>
            <p:nvPr/>
          </p:nvSpPr>
          <p:spPr>
            <a:xfrm flipH="1">
              <a:off x="5276324" y="34431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2" name="Google Shape;1892;p39"/>
            <p:cNvSpPr/>
            <p:nvPr/>
          </p:nvSpPr>
          <p:spPr>
            <a:xfrm flipH="1">
              <a:off x="5161995" y="30144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3" name="Google Shape;1893;p39"/>
            <p:cNvSpPr/>
            <p:nvPr/>
          </p:nvSpPr>
          <p:spPr>
            <a:xfrm flipH="1">
              <a:off x="4876170" y="34431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4" name="Google Shape;1894;p39"/>
            <p:cNvSpPr/>
            <p:nvPr/>
          </p:nvSpPr>
          <p:spPr>
            <a:xfrm flipH="1">
              <a:off x="4918706" y="3032477"/>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5" name="Google Shape;1895;p39"/>
            <p:cNvSpPr/>
            <p:nvPr/>
          </p:nvSpPr>
          <p:spPr>
            <a:xfrm flipH="1">
              <a:off x="4761840" y="29287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6" name="Google Shape;1896;p39"/>
            <p:cNvSpPr/>
            <p:nvPr/>
          </p:nvSpPr>
          <p:spPr>
            <a:xfrm flipH="1">
              <a:off x="4518552" y="36717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7" name="Google Shape;1897;p39"/>
            <p:cNvSpPr/>
            <p:nvPr/>
          </p:nvSpPr>
          <p:spPr>
            <a:xfrm flipH="1">
              <a:off x="4595428" y="25858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8" name="Google Shape;1898;p39"/>
            <p:cNvSpPr/>
            <p:nvPr/>
          </p:nvSpPr>
          <p:spPr>
            <a:xfrm flipH="1">
              <a:off x="5847973" y="36717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899" name="Google Shape;1899;p39"/>
            <p:cNvSpPr/>
            <p:nvPr/>
          </p:nvSpPr>
          <p:spPr>
            <a:xfrm flipH="1">
              <a:off x="4804377" y="382550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0" name="Google Shape;1900;p39"/>
            <p:cNvSpPr/>
            <p:nvPr/>
          </p:nvSpPr>
          <p:spPr>
            <a:xfrm flipH="1">
              <a:off x="4595428" y="300054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1" name="Google Shape;1901;p39"/>
            <p:cNvSpPr/>
            <p:nvPr/>
          </p:nvSpPr>
          <p:spPr>
            <a:xfrm flipH="1">
              <a:off x="3447048" y="26052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2" name="Google Shape;1902;p39"/>
            <p:cNvSpPr/>
            <p:nvPr/>
          </p:nvSpPr>
          <p:spPr>
            <a:xfrm flipH="1">
              <a:off x="3764474" y="26770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3" name="Google Shape;1903;p39"/>
            <p:cNvSpPr/>
            <p:nvPr/>
          </p:nvSpPr>
          <p:spPr>
            <a:xfrm flipH="1">
              <a:off x="3839888" y="30199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4" name="Google Shape;1904;p39"/>
            <p:cNvSpPr/>
            <p:nvPr/>
          </p:nvSpPr>
          <p:spPr>
            <a:xfrm flipH="1">
              <a:off x="3051976" y="349175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5" name="Google Shape;1905;p39"/>
            <p:cNvSpPr/>
            <p:nvPr/>
          </p:nvSpPr>
          <p:spPr>
            <a:xfrm flipH="1">
              <a:off x="3889738" y="3305677"/>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6" name="Google Shape;1906;p39"/>
            <p:cNvSpPr/>
            <p:nvPr/>
          </p:nvSpPr>
          <p:spPr>
            <a:xfrm flipH="1">
              <a:off x="4004068" y="3534277"/>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7" name="Google Shape;1907;p39"/>
            <p:cNvSpPr/>
            <p:nvPr/>
          </p:nvSpPr>
          <p:spPr>
            <a:xfrm flipH="1">
              <a:off x="3618543" y="28338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8" name="Google Shape;1908;p39"/>
            <p:cNvSpPr/>
            <p:nvPr/>
          </p:nvSpPr>
          <p:spPr>
            <a:xfrm flipH="1">
              <a:off x="3389883" y="27767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09" name="Google Shape;1909;p39"/>
            <p:cNvSpPr/>
            <p:nvPr/>
          </p:nvSpPr>
          <p:spPr>
            <a:xfrm flipH="1">
              <a:off x="3977323" y="3805402"/>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0" name="Google Shape;1910;p39"/>
            <p:cNvSpPr/>
            <p:nvPr/>
          </p:nvSpPr>
          <p:spPr>
            <a:xfrm flipH="1">
              <a:off x="3546749" y="37161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1" name="Google Shape;1911;p39"/>
            <p:cNvSpPr/>
            <p:nvPr/>
          </p:nvSpPr>
          <p:spPr>
            <a:xfrm flipH="1">
              <a:off x="3504213" y="32339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2" name="Google Shape;1912;p39"/>
            <p:cNvSpPr/>
            <p:nvPr/>
          </p:nvSpPr>
          <p:spPr>
            <a:xfrm flipH="1">
              <a:off x="3618543" y="3348202"/>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3" name="Google Shape;1913;p39"/>
            <p:cNvSpPr/>
            <p:nvPr/>
          </p:nvSpPr>
          <p:spPr>
            <a:xfrm flipH="1">
              <a:off x="3332718"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4" name="Google Shape;1914;p39"/>
            <p:cNvSpPr/>
            <p:nvPr/>
          </p:nvSpPr>
          <p:spPr>
            <a:xfrm flipH="1">
              <a:off x="3977333" y="31488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5" name="Google Shape;1915;p39"/>
            <p:cNvSpPr/>
            <p:nvPr/>
          </p:nvSpPr>
          <p:spPr>
            <a:xfrm flipH="1">
              <a:off x="4004068" y="26052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6" name="Google Shape;1916;p39"/>
            <p:cNvSpPr/>
            <p:nvPr/>
          </p:nvSpPr>
          <p:spPr>
            <a:xfrm flipH="1">
              <a:off x="3161223" y="27767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7" name="Google Shape;1917;p39"/>
            <p:cNvSpPr/>
            <p:nvPr/>
          </p:nvSpPr>
          <p:spPr>
            <a:xfrm flipH="1">
              <a:off x="3156450" y="329105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8" name="Google Shape;1918;p39"/>
            <p:cNvSpPr/>
            <p:nvPr/>
          </p:nvSpPr>
          <p:spPr>
            <a:xfrm flipH="1">
              <a:off x="2980183" y="325584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9" name="Google Shape;1919;p39"/>
            <p:cNvSpPr/>
            <p:nvPr/>
          </p:nvSpPr>
          <p:spPr>
            <a:xfrm flipH="1">
              <a:off x="3532795" y="3534277"/>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0" name="Google Shape;1920;p39"/>
            <p:cNvSpPr/>
            <p:nvPr/>
          </p:nvSpPr>
          <p:spPr>
            <a:xfrm flipH="1">
              <a:off x="3203760" y="363395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1" name="Google Shape;1921;p39"/>
            <p:cNvSpPr/>
            <p:nvPr/>
          </p:nvSpPr>
          <p:spPr>
            <a:xfrm flipH="1">
              <a:off x="2932564" y="27767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2" name="Google Shape;1922;p39"/>
            <p:cNvSpPr/>
            <p:nvPr/>
          </p:nvSpPr>
          <p:spPr>
            <a:xfrm flipH="1">
              <a:off x="4304521" y="27195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3" name="Google Shape;1923;p39"/>
            <p:cNvSpPr/>
            <p:nvPr/>
          </p:nvSpPr>
          <p:spPr>
            <a:xfrm flipH="1">
              <a:off x="4075862" y="28338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4" name="Google Shape;1924;p39"/>
            <p:cNvSpPr/>
            <p:nvPr/>
          </p:nvSpPr>
          <p:spPr>
            <a:xfrm flipH="1">
              <a:off x="4118398" y="369110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5" name="Google Shape;1925;p39"/>
            <p:cNvSpPr/>
            <p:nvPr/>
          </p:nvSpPr>
          <p:spPr>
            <a:xfrm flipH="1">
              <a:off x="4329559" y="3419977"/>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6" name="Google Shape;1926;p39"/>
            <p:cNvSpPr/>
            <p:nvPr/>
          </p:nvSpPr>
          <p:spPr>
            <a:xfrm flipH="1">
              <a:off x="3389883" y="369110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7" name="Google Shape;1927;p39"/>
            <p:cNvSpPr/>
            <p:nvPr/>
          </p:nvSpPr>
          <p:spPr>
            <a:xfrm flipH="1">
              <a:off x="4190191" y="31196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8" name="Google Shape;1928;p39"/>
            <p:cNvSpPr/>
            <p:nvPr/>
          </p:nvSpPr>
          <p:spPr>
            <a:xfrm flipH="1">
              <a:off x="4304521" y="29913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9" name="Google Shape;1929;p39"/>
            <p:cNvSpPr/>
            <p:nvPr/>
          </p:nvSpPr>
          <p:spPr>
            <a:xfrm flipH="1">
              <a:off x="3475630" y="29195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0" name="Google Shape;1930;p39"/>
            <p:cNvSpPr/>
            <p:nvPr/>
          </p:nvSpPr>
          <p:spPr>
            <a:xfrm flipH="1">
              <a:off x="3847202" y="28338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1" name="Google Shape;1931;p39"/>
            <p:cNvSpPr/>
            <p:nvPr/>
          </p:nvSpPr>
          <p:spPr>
            <a:xfrm flipH="1">
              <a:off x="3847202" y="369110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2" name="Google Shape;1932;p39"/>
            <p:cNvSpPr/>
            <p:nvPr/>
          </p:nvSpPr>
          <p:spPr>
            <a:xfrm flipH="1">
              <a:off x="3732872" y="380540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3" name="Google Shape;1933;p39"/>
            <p:cNvSpPr/>
            <p:nvPr/>
          </p:nvSpPr>
          <p:spPr>
            <a:xfrm flipH="1">
              <a:off x="3732872" y="3462502"/>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4" name="Google Shape;1934;p39"/>
            <p:cNvSpPr/>
            <p:nvPr/>
          </p:nvSpPr>
          <p:spPr>
            <a:xfrm flipH="1">
              <a:off x="3618543" y="30338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5" name="Google Shape;1935;p39"/>
            <p:cNvSpPr/>
            <p:nvPr/>
          </p:nvSpPr>
          <p:spPr>
            <a:xfrm flipH="1">
              <a:off x="3332718" y="346250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6" name="Google Shape;1936;p39"/>
            <p:cNvSpPr/>
            <p:nvPr/>
          </p:nvSpPr>
          <p:spPr>
            <a:xfrm flipH="1">
              <a:off x="3375254" y="30518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7" name="Google Shape;1937;p39"/>
            <p:cNvSpPr/>
            <p:nvPr/>
          </p:nvSpPr>
          <p:spPr>
            <a:xfrm flipH="1">
              <a:off x="3218388" y="29481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8" name="Google Shape;1938;p39"/>
            <p:cNvSpPr/>
            <p:nvPr/>
          </p:nvSpPr>
          <p:spPr>
            <a:xfrm flipH="1">
              <a:off x="2975100" y="369110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9" name="Google Shape;1939;p39"/>
            <p:cNvSpPr/>
            <p:nvPr/>
          </p:nvSpPr>
          <p:spPr>
            <a:xfrm flipH="1">
              <a:off x="3051976" y="26052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0" name="Google Shape;1940;p39"/>
            <p:cNvSpPr/>
            <p:nvPr/>
          </p:nvSpPr>
          <p:spPr>
            <a:xfrm flipH="1">
              <a:off x="4304521" y="369110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1" name="Google Shape;1941;p39"/>
            <p:cNvSpPr/>
            <p:nvPr/>
          </p:nvSpPr>
          <p:spPr>
            <a:xfrm flipH="1">
              <a:off x="3260925" y="384489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2" name="Google Shape;1942;p39"/>
            <p:cNvSpPr/>
            <p:nvPr/>
          </p:nvSpPr>
          <p:spPr>
            <a:xfrm flipH="1">
              <a:off x="3051976" y="301992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3" name="Google Shape;1943;p39"/>
            <p:cNvSpPr/>
            <p:nvPr/>
          </p:nvSpPr>
          <p:spPr>
            <a:xfrm flipH="1">
              <a:off x="1897134" y="26052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4" name="Google Shape;1944;p39"/>
            <p:cNvSpPr/>
            <p:nvPr/>
          </p:nvSpPr>
          <p:spPr>
            <a:xfrm flipH="1">
              <a:off x="2214560" y="26770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5" name="Google Shape;1945;p39"/>
            <p:cNvSpPr/>
            <p:nvPr/>
          </p:nvSpPr>
          <p:spPr>
            <a:xfrm flipH="1">
              <a:off x="2289973" y="30199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6" name="Google Shape;1946;p39"/>
            <p:cNvSpPr/>
            <p:nvPr/>
          </p:nvSpPr>
          <p:spPr>
            <a:xfrm flipH="1">
              <a:off x="2753069" y="25411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7" name="Google Shape;1947;p39"/>
            <p:cNvSpPr/>
            <p:nvPr/>
          </p:nvSpPr>
          <p:spPr>
            <a:xfrm flipH="1">
              <a:off x="2339824" y="3305677"/>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8" name="Google Shape;1948;p39"/>
            <p:cNvSpPr/>
            <p:nvPr/>
          </p:nvSpPr>
          <p:spPr>
            <a:xfrm flipH="1">
              <a:off x="2454154" y="3534277"/>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9" name="Google Shape;1949;p39"/>
            <p:cNvSpPr/>
            <p:nvPr/>
          </p:nvSpPr>
          <p:spPr>
            <a:xfrm flipH="1">
              <a:off x="2068628" y="28338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0" name="Google Shape;1950;p39"/>
            <p:cNvSpPr/>
            <p:nvPr/>
          </p:nvSpPr>
          <p:spPr>
            <a:xfrm flipH="1">
              <a:off x="1839969" y="277670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1" name="Google Shape;1951;p39"/>
            <p:cNvSpPr/>
            <p:nvPr/>
          </p:nvSpPr>
          <p:spPr>
            <a:xfrm flipH="1">
              <a:off x="4518560" y="247156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2" name="Google Shape;1952;p39"/>
            <p:cNvSpPr/>
            <p:nvPr/>
          </p:nvSpPr>
          <p:spPr>
            <a:xfrm flipH="1">
              <a:off x="2055847" y="26374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3" name="Google Shape;1953;p39"/>
            <p:cNvSpPr/>
            <p:nvPr/>
          </p:nvSpPr>
          <p:spPr>
            <a:xfrm flipH="1">
              <a:off x="2141810" y="31488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4" name="Google Shape;1954;p39"/>
            <p:cNvSpPr/>
            <p:nvPr/>
          </p:nvSpPr>
          <p:spPr>
            <a:xfrm flipH="1">
              <a:off x="2617490" y="332881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5" name="Google Shape;1955;p39"/>
            <p:cNvSpPr/>
            <p:nvPr/>
          </p:nvSpPr>
          <p:spPr>
            <a:xfrm flipH="1">
              <a:off x="7487796" y="23766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6" name="Google Shape;1956;p39"/>
            <p:cNvSpPr/>
            <p:nvPr/>
          </p:nvSpPr>
          <p:spPr>
            <a:xfrm flipH="1">
              <a:off x="2427419" y="31488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7" name="Google Shape;1957;p39"/>
            <p:cNvSpPr/>
            <p:nvPr/>
          </p:nvSpPr>
          <p:spPr>
            <a:xfrm flipH="1">
              <a:off x="2454154" y="26052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8" name="Google Shape;1958;p39"/>
            <p:cNvSpPr/>
            <p:nvPr/>
          </p:nvSpPr>
          <p:spPr>
            <a:xfrm flipH="1">
              <a:off x="1573171" y="2548187"/>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59" name="Google Shape;1959;p39"/>
            <p:cNvSpPr/>
            <p:nvPr/>
          </p:nvSpPr>
          <p:spPr>
            <a:xfrm flipH="1">
              <a:off x="2246594" y="249826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0" name="Google Shape;1960;p39"/>
            <p:cNvSpPr/>
            <p:nvPr/>
          </p:nvSpPr>
          <p:spPr>
            <a:xfrm flipH="1">
              <a:off x="6606110" y="2385437"/>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1" name="Google Shape;1961;p39"/>
            <p:cNvSpPr/>
            <p:nvPr/>
          </p:nvSpPr>
          <p:spPr>
            <a:xfrm flipH="1">
              <a:off x="2754607" y="27195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2" name="Google Shape;1962;p39"/>
            <p:cNvSpPr/>
            <p:nvPr/>
          </p:nvSpPr>
          <p:spPr>
            <a:xfrm flipH="1">
              <a:off x="2525948" y="28338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3" name="Google Shape;1963;p39"/>
            <p:cNvSpPr/>
            <p:nvPr/>
          </p:nvSpPr>
          <p:spPr>
            <a:xfrm flipH="1">
              <a:off x="2568484" y="3691102"/>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4" name="Google Shape;1964;p39"/>
            <p:cNvSpPr/>
            <p:nvPr/>
          </p:nvSpPr>
          <p:spPr>
            <a:xfrm flipH="1">
              <a:off x="2779645" y="3419977"/>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5" name="Google Shape;1965;p39"/>
            <p:cNvSpPr/>
            <p:nvPr/>
          </p:nvSpPr>
          <p:spPr>
            <a:xfrm flipH="1">
              <a:off x="1848999" y="24052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6" name="Google Shape;1966;p39"/>
            <p:cNvSpPr/>
            <p:nvPr/>
          </p:nvSpPr>
          <p:spPr>
            <a:xfrm flipH="1">
              <a:off x="2640277" y="31196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7" name="Google Shape;1967;p39"/>
            <p:cNvSpPr/>
            <p:nvPr/>
          </p:nvSpPr>
          <p:spPr>
            <a:xfrm flipH="1">
              <a:off x="2754607" y="29913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8" name="Google Shape;1968;p39"/>
            <p:cNvSpPr/>
            <p:nvPr/>
          </p:nvSpPr>
          <p:spPr>
            <a:xfrm flipH="1">
              <a:off x="1925716" y="29195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9" name="Google Shape;1969;p39"/>
            <p:cNvSpPr/>
            <p:nvPr/>
          </p:nvSpPr>
          <p:spPr>
            <a:xfrm flipH="1">
              <a:off x="2297288" y="28338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0" name="Google Shape;1970;p39"/>
            <p:cNvSpPr/>
            <p:nvPr/>
          </p:nvSpPr>
          <p:spPr>
            <a:xfrm flipH="1">
              <a:off x="3335268" y="25729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1" name="Google Shape;1971;p39"/>
            <p:cNvSpPr/>
            <p:nvPr/>
          </p:nvSpPr>
          <p:spPr>
            <a:xfrm flipH="1">
              <a:off x="3485823" y="241774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2" name="Google Shape;1972;p39"/>
            <p:cNvSpPr/>
            <p:nvPr/>
          </p:nvSpPr>
          <p:spPr>
            <a:xfrm flipH="1">
              <a:off x="2214560" y="33158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3" name="Google Shape;1973;p39"/>
            <p:cNvSpPr/>
            <p:nvPr/>
          </p:nvSpPr>
          <p:spPr>
            <a:xfrm flipH="1">
              <a:off x="2068628" y="30338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4" name="Google Shape;1974;p39"/>
            <p:cNvSpPr/>
            <p:nvPr/>
          </p:nvSpPr>
          <p:spPr>
            <a:xfrm flipH="1">
              <a:off x="3847211" y="24623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5" name="Google Shape;1975;p39"/>
            <p:cNvSpPr/>
            <p:nvPr/>
          </p:nvSpPr>
          <p:spPr>
            <a:xfrm flipH="1">
              <a:off x="2614930" y="21097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6" name="Google Shape;1976;p39"/>
            <p:cNvSpPr/>
            <p:nvPr/>
          </p:nvSpPr>
          <p:spPr>
            <a:xfrm flipH="1">
              <a:off x="1643212" y="271973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7" name="Google Shape;1977;p39"/>
            <p:cNvSpPr/>
            <p:nvPr/>
          </p:nvSpPr>
          <p:spPr>
            <a:xfrm flipH="1">
              <a:off x="2754607" y="369110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8" name="Google Shape;1978;p39"/>
            <p:cNvSpPr/>
            <p:nvPr/>
          </p:nvSpPr>
          <p:spPr>
            <a:xfrm flipH="1">
              <a:off x="2053024" y="244111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79" name="Google Shape;1979;p39"/>
            <p:cNvSpPr/>
            <p:nvPr/>
          </p:nvSpPr>
          <p:spPr>
            <a:xfrm flipH="1">
              <a:off x="1847274" y="305303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0" name="Google Shape;1980;p39"/>
            <p:cNvSpPr/>
            <p:nvPr/>
          </p:nvSpPr>
          <p:spPr>
            <a:xfrm flipH="1">
              <a:off x="2277023" y="354159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1" name="Google Shape;1981;p39"/>
            <p:cNvSpPr/>
            <p:nvPr/>
          </p:nvSpPr>
          <p:spPr>
            <a:xfrm flipH="1">
              <a:off x="2099893" y="348165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2" name="Google Shape;1982;p39"/>
            <p:cNvSpPr/>
            <p:nvPr/>
          </p:nvSpPr>
          <p:spPr>
            <a:xfrm flipH="1">
              <a:off x="1674945" y="292876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3" name="Google Shape;1983;p39"/>
            <p:cNvSpPr/>
            <p:nvPr/>
          </p:nvSpPr>
          <p:spPr>
            <a:xfrm flipH="1">
              <a:off x="1960769" y="32339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4" name="Google Shape;1984;p39"/>
            <p:cNvSpPr/>
            <p:nvPr/>
          </p:nvSpPr>
          <p:spPr>
            <a:xfrm flipH="1">
              <a:off x="1521716" y="297150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5" name="Google Shape;1985;p39"/>
            <p:cNvSpPr/>
            <p:nvPr/>
          </p:nvSpPr>
          <p:spPr>
            <a:xfrm flipH="1">
              <a:off x="1671836" y="314643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6" name="Google Shape;1986;p39"/>
            <p:cNvSpPr/>
            <p:nvPr/>
          </p:nvSpPr>
          <p:spPr>
            <a:xfrm flipH="1">
              <a:off x="2357815" y="371793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7" name="Google Shape;1987;p39"/>
            <p:cNvSpPr/>
            <p:nvPr/>
          </p:nvSpPr>
          <p:spPr>
            <a:xfrm flipH="1">
              <a:off x="12632685" y="20169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8" name="Google Shape;1988;p39"/>
            <p:cNvSpPr/>
            <p:nvPr/>
          </p:nvSpPr>
          <p:spPr>
            <a:xfrm flipH="1">
              <a:off x="13470447" y="18308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89" name="Google Shape;1989;p39"/>
            <p:cNvSpPr/>
            <p:nvPr/>
          </p:nvSpPr>
          <p:spPr>
            <a:xfrm flipH="1">
              <a:off x="13023894" y="24163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0" name="Google Shape;1990;p39"/>
            <p:cNvSpPr/>
            <p:nvPr/>
          </p:nvSpPr>
          <p:spPr>
            <a:xfrm flipH="1">
              <a:off x="13084922" y="17590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1" name="Google Shape;1991;p39"/>
            <p:cNvSpPr/>
            <p:nvPr/>
          </p:nvSpPr>
          <p:spPr>
            <a:xfrm flipH="1">
              <a:off x="13199252" y="18733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2" name="Google Shape;1992;p39"/>
            <p:cNvSpPr/>
            <p:nvPr/>
          </p:nvSpPr>
          <p:spPr>
            <a:xfrm flipH="1">
              <a:off x="12913427" y="17590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3" name="Google Shape;1993;p39"/>
            <p:cNvSpPr/>
            <p:nvPr/>
          </p:nvSpPr>
          <p:spPr>
            <a:xfrm flipH="1">
              <a:off x="12737159" y="18162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4" name="Google Shape;1994;p39"/>
            <p:cNvSpPr/>
            <p:nvPr/>
          </p:nvSpPr>
          <p:spPr>
            <a:xfrm flipH="1">
              <a:off x="12413750" y="177199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5" name="Google Shape;1995;p39"/>
            <p:cNvSpPr/>
            <p:nvPr/>
          </p:nvSpPr>
          <p:spPr>
            <a:xfrm flipH="1">
              <a:off x="13113505" y="20594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6" name="Google Shape;1996;p39"/>
            <p:cNvSpPr/>
            <p:nvPr/>
          </p:nvSpPr>
          <p:spPr>
            <a:xfrm flipH="1">
              <a:off x="12784469" y="21591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7" name="Google Shape;1997;p39"/>
            <p:cNvSpPr/>
            <p:nvPr/>
          </p:nvSpPr>
          <p:spPr>
            <a:xfrm flipH="1">
              <a:off x="12970592" y="22162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8" name="Google Shape;1998;p39"/>
            <p:cNvSpPr/>
            <p:nvPr/>
          </p:nvSpPr>
          <p:spPr>
            <a:xfrm flipH="1">
              <a:off x="13427911" y="22162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9" name="Google Shape;1999;p39"/>
            <p:cNvSpPr/>
            <p:nvPr/>
          </p:nvSpPr>
          <p:spPr>
            <a:xfrm flipH="1">
              <a:off x="13263319" y="24163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0" name="Google Shape;2000;p39"/>
            <p:cNvSpPr/>
            <p:nvPr/>
          </p:nvSpPr>
          <p:spPr>
            <a:xfrm flipH="1">
              <a:off x="13313581" y="19876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1" name="Google Shape;2001;p39"/>
            <p:cNvSpPr/>
            <p:nvPr/>
          </p:nvSpPr>
          <p:spPr>
            <a:xfrm flipH="1">
              <a:off x="12913427" y="19876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2" name="Google Shape;2002;p39"/>
            <p:cNvSpPr/>
            <p:nvPr/>
          </p:nvSpPr>
          <p:spPr>
            <a:xfrm flipH="1">
              <a:off x="12564558" y="23166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3" name="Google Shape;2003;p39"/>
            <p:cNvSpPr/>
            <p:nvPr/>
          </p:nvSpPr>
          <p:spPr>
            <a:xfrm flipH="1">
              <a:off x="12784469" y="242880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4" name="Google Shape;2004;p39"/>
            <p:cNvSpPr/>
            <p:nvPr/>
          </p:nvSpPr>
          <p:spPr>
            <a:xfrm flipH="1">
              <a:off x="10956897" y="240236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5" name="Google Shape;2005;p39"/>
            <p:cNvSpPr/>
            <p:nvPr/>
          </p:nvSpPr>
          <p:spPr>
            <a:xfrm flipH="1">
              <a:off x="11914071" y="18308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6" name="Google Shape;2006;p39"/>
            <p:cNvSpPr/>
            <p:nvPr/>
          </p:nvSpPr>
          <p:spPr>
            <a:xfrm flipH="1">
              <a:off x="12028401" y="20594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7" name="Google Shape;2007;p39"/>
            <p:cNvSpPr/>
            <p:nvPr/>
          </p:nvSpPr>
          <p:spPr>
            <a:xfrm flipH="1">
              <a:off x="12001656" y="23305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8" name="Google Shape;2008;p39"/>
            <p:cNvSpPr/>
            <p:nvPr/>
          </p:nvSpPr>
          <p:spPr>
            <a:xfrm flipH="1">
              <a:off x="11571081" y="224130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09" name="Google Shape;2009;p39"/>
            <p:cNvSpPr/>
            <p:nvPr/>
          </p:nvSpPr>
          <p:spPr>
            <a:xfrm flipH="1">
              <a:off x="11528545" y="17590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0" name="Google Shape;2010;p39"/>
            <p:cNvSpPr/>
            <p:nvPr/>
          </p:nvSpPr>
          <p:spPr>
            <a:xfrm flipH="1">
              <a:off x="11642875" y="18733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1" name="Google Shape;2011;p39"/>
            <p:cNvSpPr/>
            <p:nvPr/>
          </p:nvSpPr>
          <p:spPr>
            <a:xfrm flipH="1">
              <a:off x="11357051" y="17590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2" name="Google Shape;2012;p39"/>
            <p:cNvSpPr/>
            <p:nvPr/>
          </p:nvSpPr>
          <p:spPr>
            <a:xfrm flipH="1">
              <a:off x="11180783" y="18162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3" name="Google Shape;2013;p39"/>
            <p:cNvSpPr/>
            <p:nvPr/>
          </p:nvSpPr>
          <p:spPr>
            <a:xfrm flipH="1">
              <a:off x="11004516" y="178101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4" name="Google Shape;2014;p39"/>
            <p:cNvSpPr/>
            <p:nvPr/>
          </p:nvSpPr>
          <p:spPr>
            <a:xfrm flipH="1">
              <a:off x="11557128" y="20594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5" name="Google Shape;2015;p39"/>
            <p:cNvSpPr/>
            <p:nvPr/>
          </p:nvSpPr>
          <p:spPr>
            <a:xfrm flipH="1">
              <a:off x="11228092" y="21591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6" name="Google Shape;2016;p39"/>
            <p:cNvSpPr/>
            <p:nvPr/>
          </p:nvSpPr>
          <p:spPr>
            <a:xfrm flipH="1">
              <a:off x="12160876" y="234349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7" name="Google Shape;2017;p39"/>
            <p:cNvSpPr/>
            <p:nvPr/>
          </p:nvSpPr>
          <p:spPr>
            <a:xfrm flipH="1">
              <a:off x="12353892" y="19451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8" name="Google Shape;2018;p39"/>
            <p:cNvSpPr/>
            <p:nvPr/>
          </p:nvSpPr>
          <p:spPr>
            <a:xfrm flipH="1">
              <a:off x="11414216" y="22162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19" name="Google Shape;2019;p39"/>
            <p:cNvSpPr/>
            <p:nvPr/>
          </p:nvSpPr>
          <p:spPr>
            <a:xfrm flipH="1">
              <a:off x="11871535" y="22162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0" name="Google Shape;2020;p39"/>
            <p:cNvSpPr/>
            <p:nvPr/>
          </p:nvSpPr>
          <p:spPr>
            <a:xfrm flipH="1">
              <a:off x="11757205" y="23305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1" name="Google Shape;2021;p39"/>
            <p:cNvSpPr/>
            <p:nvPr/>
          </p:nvSpPr>
          <p:spPr>
            <a:xfrm flipH="1">
              <a:off x="11757205" y="19876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2" name="Google Shape;2022;p39"/>
            <p:cNvSpPr/>
            <p:nvPr/>
          </p:nvSpPr>
          <p:spPr>
            <a:xfrm flipH="1">
              <a:off x="11357051" y="19876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3" name="Google Shape;2023;p39"/>
            <p:cNvSpPr/>
            <p:nvPr/>
          </p:nvSpPr>
          <p:spPr>
            <a:xfrm flipH="1">
              <a:off x="10999433" y="22162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4" name="Google Shape;2024;p39"/>
            <p:cNvSpPr/>
            <p:nvPr/>
          </p:nvSpPr>
          <p:spPr>
            <a:xfrm flipH="1">
              <a:off x="12328854" y="22162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5" name="Google Shape;2025;p39"/>
            <p:cNvSpPr/>
            <p:nvPr/>
          </p:nvSpPr>
          <p:spPr>
            <a:xfrm flipH="1">
              <a:off x="11285257" y="237006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6" name="Google Shape;2026;p39"/>
            <p:cNvSpPr/>
            <p:nvPr/>
          </p:nvSpPr>
          <p:spPr>
            <a:xfrm flipH="1">
              <a:off x="9508003" y="20298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7" name="Google Shape;2027;p39"/>
            <p:cNvSpPr/>
            <p:nvPr/>
          </p:nvSpPr>
          <p:spPr>
            <a:xfrm flipH="1">
              <a:off x="10345766" y="18437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8" name="Google Shape;2028;p39"/>
            <p:cNvSpPr/>
            <p:nvPr/>
          </p:nvSpPr>
          <p:spPr>
            <a:xfrm flipH="1">
              <a:off x="10460095" y="20723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29" name="Google Shape;2029;p39"/>
            <p:cNvSpPr/>
            <p:nvPr/>
          </p:nvSpPr>
          <p:spPr>
            <a:xfrm flipH="1">
              <a:off x="10433350" y="23434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0" name="Google Shape;2030;p39"/>
            <p:cNvSpPr/>
            <p:nvPr/>
          </p:nvSpPr>
          <p:spPr>
            <a:xfrm flipH="1">
              <a:off x="9952925" y="235080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1" name="Google Shape;2031;p39"/>
            <p:cNvSpPr/>
            <p:nvPr/>
          </p:nvSpPr>
          <p:spPr>
            <a:xfrm flipH="1">
              <a:off x="9960240" y="17719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2" name="Google Shape;2032;p39"/>
            <p:cNvSpPr/>
            <p:nvPr/>
          </p:nvSpPr>
          <p:spPr>
            <a:xfrm flipH="1">
              <a:off x="10074570" y="18862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3" name="Google Shape;2033;p39"/>
            <p:cNvSpPr/>
            <p:nvPr/>
          </p:nvSpPr>
          <p:spPr>
            <a:xfrm flipH="1">
              <a:off x="9788745" y="17719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4" name="Google Shape;2034;p39"/>
            <p:cNvSpPr/>
            <p:nvPr/>
          </p:nvSpPr>
          <p:spPr>
            <a:xfrm flipH="1">
              <a:off x="10482385" y="1759077"/>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5" name="Google Shape;2035;p39"/>
            <p:cNvSpPr/>
            <p:nvPr/>
          </p:nvSpPr>
          <p:spPr>
            <a:xfrm flipH="1">
              <a:off x="9612477" y="182914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6" name="Google Shape;2036;p39"/>
            <p:cNvSpPr/>
            <p:nvPr/>
          </p:nvSpPr>
          <p:spPr>
            <a:xfrm flipH="1">
              <a:off x="9436209" y="17939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7" name="Google Shape;2037;p39"/>
            <p:cNvSpPr/>
            <p:nvPr/>
          </p:nvSpPr>
          <p:spPr>
            <a:xfrm flipH="1">
              <a:off x="9988822" y="20723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8" name="Google Shape;2038;p39"/>
            <p:cNvSpPr/>
            <p:nvPr/>
          </p:nvSpPr>
          <p:spPr>
            <a:xfrm flipH="1">
              <a:off x="9539398" y="232954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39" name="Google Shape;2039;p39"/>
            <p:cNvSpPr/>
            <p:nvPr/>
          </p:nvSpPr>
          <p:spPr>
            <a:xfrm flipH="1">
              <a:off x="10574425" y="22291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0" name="Google Shape;2040;p39"/>
            <p:cNvSpPr/>
            <p:nvPr/>
          </p:nvSpPr>
          <p:spPr>
            <a:xfrm flipH="1">
              <a:off x="10973050" y="19986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1" name="Google Shape;2041;p39"/>
            <p:cNvSpPr/>
            <p:nvPr/>
          </p:nvSpPr>
          <p:spPr>
            <a:xfrm flipH="1">
              <a:off x="9745534" y="219179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2" name="Google Shape;2042;p39"/>
            <p:cNvSpPr/>
            <p:nvPr/>
          </p:nvSpPr>
          <p:spPr>
            <a:xfrm flipH="1">
              <a:off x="10303230" y="22291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3" name="Google Shape;2043;p39"/>
            <p:cNvSpPr/>
            <p:nvPr/>
          </p:nvSpPr>
          <p:spPr>
            <a:xfrm flipH="1">
              <a:off x="10188899" y="23434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4" name="Google Shape;2044;p39"/>
            <p:cNvSpPr/>
            <p:nvPr/>
          </p:nvSpPr>
          <p:spPr>
            <a:xfrm flipH="1">
              <a:off x="10188899" y="20005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5" name="Google Shape;2045;p39"/>
            <p:cNvSpPr/>
            <p:nvPr/>
          </p:nvSpPr>
          <p:spPr>
            <a:xfrm flipH="1">
              <a:off x="9788745" y="20005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6" name="Google Shape;2046;p39"/>
            <p:cNvSpPr/>
            <p:nvPr/>
          </p:nvSpPr>
          <p:spPr>
            <a:xfrm flipH="1">
              <a:off x="9431127" y="22291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7" name="Google Shape;2047;p39"/>
            <p:cNvSpPr/>
            <p:nvPr/>
          </p:nvSpPr>
          <p:spPr>
            <a:xfrm flipH="1">
              <a:off x="10760548" y="22291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8" name="Google Shape;2048;p39"/>
            <p:cNvSpPr/>
            <p:nvPr/>
          </p:nvSpPr>
          <p:spPr>
            <a:xfrm flipH="1">
              <a:off x="9716952" y="23829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49" name="Google Shape;2049;p39"/>
            <p:cNvSpPr/>
            <p:nvPr/>
          </p:nvSpPr>
          <p:spPr>
            <a:xfrm flipH="1">
              <a:off x="9242134" y="19774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0" name="Google Shape;2050;p39"/>
            <p:cNvSpPr/>
            <p:nvPr/>
          </p:nvSpPr>
          <p:spPr>
            <a:xfrm flipH="1">
              <a:off x="9251183" y="173422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1" name="Google Shape;2051;p39"/>
            <p:cNvSpPr/>
            <p:nvPr/>
          </p:nvSpPr>
          <p:spPr>
            <a:xfrm flipH="1">
              <a:off x="9217096" y="22485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2" name="Google Shape;2052;p39"/>
            <p:cNvSpPr/>
            <p:nvPr/>
          </p:nvSpPr>
          <p:spPr>
            <a:xfrm flipH="1">
              <a:off x="9242142" y="25057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3" name="Google Shape;2053;p39"/>
            <p:cNvSpPr/>
            <p:nvPr/>
          </p:nvSpPr>
          <p:spPr>
            <a:xfrm flipH="1">
              <a:off x="10760556" y="248636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4" name="Google Shape;2054;p39"/>
            <p:cNvSpPr/>
            <p:nvPr/>
          </p:nvSpPr>
          <p:spPr>
            <a:xfrm flipH="1">
              <a:off x="10188908" y="25222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5" name="Google Shape;2055;p39"/>
            <p:cNvSpPr/>
            <p:nvPr/>
          </p:nvSpPr>
          <p:spPr>
            <a:xfrm flipH="1">
              <a:off x="10634139" y="190567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6" name="Google Shape;2056;p39"/>
            <p:cNvSpPr/>
            <p:nvPr/>
          </p:nvSpPr>
          <p:spPr>
            <a:xfrm flipH="1">
              <a:off x="13027757" y="26163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7" name="Google Shape;2057;p39"/>
            <p:cNvSpPr/>
            <p:nvPr/>
          </p:nvSpPr>
          <p:spPr>
            <a:xfrm flipH="1">
              <a:off x="13345183" y="26881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8" name="Google Shape;2058;p39"/>
            <p:cNvSpPr/>
            <p:nvPr/>
          </p:nvSpPr>
          <p:spPr>
            <a:xfrm flipH="1">
              <a:off x="13420597" y="30310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59" name="Google Shape;2059;p39"/>
            <p:cNvSpPr/>
            <p:nvPr/>
          </p:nvSpPr>
          <p:spPr>
            <a:xfrm flipH="1">
              <a:off x="12632685" y="35028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0" name="Google Shape;2060;p39"/>
            <p:cNvSpPr/>
            <p:nvPr/>
          </p:nvSpPr>
          <p:spPr>
            <a:xfrm flipH="1">
              <a:off x="13470447" y="33167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1" name="Google Shape;2061;p39"/>
            <p:cNvSpPr/>
            <p:nvPr/>
          </p:nvSpPr>
          <p:spPr>
            <a:xfrm flipH="1">
              <a:off x="13199252" y="28449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2" name="Google Shape;2062;p39"/>
            <p:cNvSpPr/>
            <p:nvPr/>
          </p:nvSpPr>
          <p:spPr>
            <a:xfrm flipH="1">
              <a:off x="12970592" y="27877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3" name="Google Shape;2063;p39"/>
            <p:cNvSpPr/>
            <p:nvPr/>
          </p:nvSpPr>
          <p:spPr>
            <a:xfrm flipH="1">
              <a:off x="13127458" y="372720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4" name="Google Shape;2064;p39"/>
            <p:cNvSpPr/>
            <p:nvPr/>
          </p:nvSpPr>
          <p:spPr>
            <a:xfrm flipH="1">
              <a:off x="13084922" y="32449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5" name="Google Shape;2065;p39"/>
            <p:cNvSpPr/>
            <p:nvPr/>
          </p:nvSpPr>
          <p:spPr>
            <a:xfrm flipH="1">
              <a:off x="13199252" y="33592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6" name="Google Shape;2066;p39"/>
            <p:cNvSpPr/>
            <p:nvPr/>
          </p:nvSpPr>
          <p:spPr>
            <a:xfrm flipH="1">
              <a:off x="12913427" y="32449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7" name="Google Shape;2067;p39"/>
            <p:cNvSpPr/>
            <p:nvPr/>
          </p:nvSpPr>
          <p:spPr>
            <a:xfrm flipH="1">
              <a:off x="12741933" y="27877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8" name="Google Shape;2068;p39"/>
            <p:cNvSpPr/>
            <p:nvPr/>
          </p:nvSpPr>
          <p:spPr>
            <a:xfrm flipH="1">
              <a:off x="12737159" y="33021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69" name="Google Shape;2069;p39"/>
            <p:cNvSpPr/>
            <p:nvPr/>
          </p:nvSpPr>
          <p:spPr>
            <a:xfrm flipH="1">
              <a:off x="12560891" y="326691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0" name="Google Shape;2070;p39"/>
            <p:cNvSpPr/>
            <p:nvPr/>
          </p:nvSpPr>
          <p:spPr>
            <a:xfrm flipH="1">
              <a:off x="13113505" y="3545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1" name="Google Shape;2071;p39"/>
            <p:cNvSpPr/>
            <p:nvPr/>
          </p:nvSpPr>
          <p:spPr>
            <a:xfrm flipH="1">
              <a:off x="12784469" y="36450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2" name="Google Shape;2072;p39"/>
            <p:cNvSpPr/>
            <p:nvPr/>
          </p:nvSpPr>
          <p:spPr>
            <a:xfrm flipH="1">
              <a:off x="12513273" y="27877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3" name="Google Shape;2073;p39"/>
            <p:cNvSpPr/>
            <p:nvPr/>
          </p:nvSpPr>
          <p:spPr>
            <a:xfrm flipH="1">
              <a:off x="12970592" y="3702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4" name="Google Shape;2074;p39"/>
            <p:cNvSpPr/>
            <p:nvPr/>
          </p:nvSpPr>
          <p:spPr>
            <a:xfrm flipH="1">
              <a:off x="13056339" y="29306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5" name="Google Shape;2075;p39"/>
            <p:cNvSpPr/>
            <p:nvPr/>
          </p:nvSpPr>
          <p:spPr>
            <a:xfrm flipH="1">
              <a:off x="13427911" y="28449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6" name="Google Shape;2076;p39"/>
            <p:cNvSpPr/>
            <p:nvPr/>
          </p:nvSpPr>
          <p:spPr>
            <a:xfrm flipH="1">
              <a:off x="13427911" y="37021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7" name="Google Shape;2077;p39"/>
            <p:cNvSpPr/>
            <p:nvPr/>
          </p:nvSpPr>
          <p:spPr>
            <a:xfrm flipH="1">
              <a:off x="13313581" y="38164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8" name="Google Shape;2078;p39"/>
            <p:cNvSpPr/>
            <p:nvPr/>
          </p:nvSpPr>
          <p:spPr>
            <a:xfrm flipH="1">
              <a:off x="13313581" y="34735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79" name="Google Shape;2079;p39"/>
            <p:cNvSpPr/>
            <p:nvPr/>
          </p:nvSpPr>
          <p:spPr>
            <a:xfrm flipH="1">
              <a:off x="13199252" y="30449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0" name="Google Shape;2080;p39"/>
            <p:cNvSpPr/>
            <p:nvPr/>
          </p:nvSpPr>
          <p:spPr>
            <a:xfrm flipH="1">
              <a:off x="12913427" y="34735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1" name="Google Shape;2081;p39"/>
            <p:cNvSpPr/>
            <p:nvPr/>
          </p:nvSpPr>
          <p:spPr>
            <a:xfrm flipH="1">
              <a:off x="12955963" y="306293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2" name="Google Shape;2082;p39"/>
            <p:cNvSpPr/>
            <p:nvPr/>
          </p:nvSpPr>
          <p:spPr>
            <a:xfrm flipH="1">
              <a:off x="12799098" y="29592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3" name="Google Shape;2083;p39"/>
            <p:cNvSpPr/>
            <p:nvPr/>
          </p:nvSpPr>
          <p:spPr>
            <a:xfrm flipH="1">
              <a:off x="12555809" y="3702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4" name="Google Shape;2084;p39"/>
            <p:cNvSpPr/>
            <p:nvPr/>
          </p:nvSpPr>
          <p:spPr>
            <a:xfrm flipH="1">
              <a:off x="12632685" y="26163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5" name="Google Shape;2085;p39"/>
            <p:cNvSpPr/>
            <p:nvPr/>
          </p:nvSpPr>
          <p:spPr>
            <a:xfrm flipH="1">
              <a:off x="12841634" y="385596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6" name="Google Shape;2086;p39"/>
            <p:cNvSpPr/>
            <p:nvPr/>
          </p:nvSpPr>
          <p:spPr>
            <a:xfrm flipH="1">
              <a:off x="12632685" y="30310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7" name="Google Shape;2087;p39"/>
            <p:cNvSpPr/>
            <p:nvPr/>
          </p:nvSpPr>
          <p:spPr>
            <a:xfrm flipH="1">
              <a:off x="11471380" y="26163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8" name="Google Shape;2088;p39"/>
            <p:cNvSpPr/>
            <p:nvPr/>
          </p:nvSpPr>
          <p:spPr>
            <a:xfrm flipH="1">
              <a:off x="11788807" y="26881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89" name="Google Shape;2089;p39"/>
            <p:cNvSpPr/>
            <p:nvPr/>
          </p:nvSpPr>
          <p:spPr>
            <a:xfrm flipH="1">
              <a:off x="11864220" y="30310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0" name="Google Shape;2090;p39"/>
            <p:cNvSpPr/>
            <p:nvPr/>
          </p:nvSpPr>
          <p:spPr>
            <a:xfrm flipH="1">
              <a:off x="11076309" y="35028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1" name="Google Shape;2091;p39"/>
            <p:cNvSpPr/>
            <p:nvPr/>
          </p:nvSpPr>
          <p:spPr>
            <a:xfrm flipH="1">
              <a:off x="11914071" y="33167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2" name="Google Shape;2092;p39"/>
            <p:cNvSpPr/>
            <p:nvPr/>
          </p:nvSpPr>
          <p:spPr>
            <a:xfrm flipH="1">
              <a:off x="12028401" y="35453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3" name="Google Shape;2093;p39"/>
            <p:cNvSpPr/>
            <p:nvPr/>
          </p:nvSpPr>
          <p:spPr>
            <a:xfrm flipH="1">
              <a:off x="11642875" y="28449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4" name="Google Shape;2094;p39"/>
            <p:cNvSpPr/>
            <p:nvPr/>
          </p:nvSpPr>
          <p:spPr>
            <a:xfrm flipH="1">
              <a:off x="11414216" y="27877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5" name="Google Shape;2095;p39"/>
            <p:cNvSpPr/>
            <p:nvPr/>
          </p:nvSpPr>
          <p:spPr>
            <a:xfrm flipH="1">
              <a:off x="12001656" y="38164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6" name="Google Shape;2096;p39"/>
            <p:cNvSpPr/>
            <p:nvPr/>
          </p:nvSpPr>
          <p:spPr>
            <a:xfrm flipH="1">
              <a:off x="11571081" y="372720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7" name="Google Shape;2097;p39"/>
            <p:cNvSpPr/>
            <p:nvPr/>
          </p:nvSpPr>
          <p:spPr>
            <a:xfrm flipH="1">
              <a:off x="11528545" y="32449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8" name="Google Shape;2098;p39"/>
            <p:cNvSpPr/>
            <p:nvPr/>
          </p:nvSpPr>
          <p:spPr>
            <a:xfrm flipH="1">
              <a:off x="11642875" y="33592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099" name="Google Shape;2099;p39"/>
            <p:cNvSpPr/>
            <p:nvPr/>
          </p:nvSpPr>
          <p:spPr>
            <a:xfrm flipH="1">
              <a:off x="11357051" y="32449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0" name="Google Shape;2100;p39"/>
            <p:cNvSpPr/>
            <p:nvPr/>
          </p:nvSpPr>
          <p:spPr>
            <a:xfrm flipH="1">
              <a:off x="12001666" y="31599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1" name="Google Shape;2101;p39"/>
            <p:cNvSpPr/>
            <p:nvPr/>
          </p:nvSpPr>
          <p:spPr>
            <a:xfrm flipH="1">
              <a:off x="12028401" y="26163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2" name="Google Shape;2102;p39"/>
            <p:cNvSpPr/>
            <p:nvPr/>
          </p:nvSpPr>
          <p:spPr>
            <a:xfrm flipH="1">
              <a:off x="11185556" y="27877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3" name="Google Shape;2103;p39"/>
            <p:cNvSpPr/>
            <p:nvPr/>
          </p:nvSpPr>
          <p:spPr>
            <a:xfrm flipH="1">
              <a:off x="11180783" y="33021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4" name="Google Shape;2104;p39"/>
            <p:cNvSpPr/>
            <p:nvPr/>
          </p:nvSpPr>
          <p:spPr>
            <a:xfrm flipH="1">
              <a:off x="11004516" y="326691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5" name="Google Shape;2105;p39"/>
            <p:cNvSpPr/>
            <p:nvPr/>
          </p:nvSpPr>
          <p:spPr>
            <a:xfrm flipH="1">
              <a:off x="11557128" y="3545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6" name="Google Shape;2106;p39"/>
            <p:cNvSpPr/>
            <p:nvPr/>
          </p:nvSpPr>
          <p:spPr>
            <a:xfrm flipH="1">
              <a:off x="11228092" y="36450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7" name="Google Shape;2107;p39"/>
            <p:cNvSpPr/>
            <p:nvPr/>
          </p:nvSpPr>
          <p:spPr>
            <a:xfrm flipH="1">
              <a:off x="10956897" y="27877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8" name="Google Shape;2108;p39"/>
            <p:cNvSpPr/>
            <p:nvPr/>
          </p:nvSpPr>
          <p:spPr>
            <a:xfrm flipH="1">
              <a:off x="12330542" y="25738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09" name="Google Shape;2109;p39"/>
            <p:cNvSpPr/>
            <p:nvPr/>
          </p:nvSpPr>
          <p:spPr>
            <a:xfrm flipH="1">
              <a:off x="12100195" y="28449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0" name="Google Shape;2110;p39"/>
            <p:cNvSpPr/>
            <p:nvPr/>
          </p:nvSpPr>
          <p:spPr>
            <a:xfrm flipH="1">
              <a:off x="12142730" y="3702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1" name="Google Shape;2111;p39"/>
            <p:cNvSpPr/>
            <p:nvPr/>
          </p:nvSpPr>
          <p:spPr>
            <a:xfrm flipH="1">
              <a:off x="12353892" y="34310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2" name="Google Shape;2112;p39"/>
            <p:cNvSpPr/>
            <p:nvPr/>
          </p:nvSpPr>
          <p:spPr>
            <a:xfrm flipH="1">
              <a:off x="11414216" y="3702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3" name="Google Shape;2113;p39"/>
            <p:cNvSpPr/>
            <p:nvPr/>
          </p:nvSpPr>
          <p:spPr>
            <a:xfrm flipH="1">
              <a:off x="12214524" y="31306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4" name="Google Shape;2114;p39"/>
            <p:cNvSpPr/>
            <p:nvPr/>
          </p:nvSpPr>
          <p:spPr>
            <a:xfrm flipH="1">
              <a:off x="12328854" y="30024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5" name="Google Shape;2115;p39"/>
            <p:cNvSpPr/>
            <p:nvPr/>
          </p:nvSpPr>
          <p:spPr>
            <a:xfrm flipH="1">
              <a:off x="11499963" y="29306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6" name="Google Shape;2116;p39"/>
            <p:cNvSpPr/>
            <p:nvPr/>
          </p:nvSpPr>
          <p:spPr>
            <a:xfrm flipH="1">
              <a:off x="11871535" y="28449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7" name="Google Shape;2117;p39"/>
            <p:cNvSpPr/>
            <p:nvPr/>
          </p:nvSpPr>
          <p:spPr>
            <a:xfrm flipH="1">
              <a:off x="11871535" y="37021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8" name="Google Shape;2118;p39"/>
            <p:cNvSpPr/>
            <p:nvPr/>
          </p:nvSpPr>
          <p:spPr>
            <a:xfrm flipH="1">
              <a:off x="11757205" y="38164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19" name="Google Shape;2119;p39"/>
            <p:cNvSpPr/>
            <p:nvPr/>
          </p:nvSpPr>
          <p:spPr>
            <a:xfrm flipH="1">
              <a:off x="11757205" y="34735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0" name="Google Shape;2120;p39"/>
            <p:cNvSpPr/>
            <p:nvPr/>
          </p:nvSpPr>
          <p:spPr>
            <a:xfrm flipH="1">
              <a:off x="11642875" y="30449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1" name="Google Shape;2121;p39"/>
            <p:cNvSpPr/>
            <p:nvPr/>
          </p:nvSpPr>
          <p:spPr>
            <a:xfrm flipH="1">
              <a:off x="11357051" y="34735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2" name="Google Shape;2122;p39"/>
            <p:cNvSpPr/>
            <p:nvPr/>
          </p:nvSpPr>
          <p:spPr>
            <a:xfrm flipH="1">
              <a:off x="11399587" y="306293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3" name="Google Shape;2123;p39"/>
            <p:cNvSpPr/>
            <p:nvPr/>
          </p:nvSpPr>
          <p:spPr>
            <a:xfrm flipH="1">
              <a:off x="11242721" y="29592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4" name="Google Shape;2124;p39"/>
            <p:cNvSpPr/>
            <p:nvPr/>
          </p:nvSpPr>
          <p:spPr>
            <a:xfrm flipH="1">
              <a:off x="10999433" y="37021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5" name="Google Shape;2125;p39"/>
            <p:cNvSpPr/>
            <p:nvPr/>
          </p:nvSpPr>
          <p:spPr>
            <a:xfrm flipH="1">
              <a:off x="11076309" y="261632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6" name="Google Shape;2126;p39"/>
            <p:cNvSpPr/>
            <p:nvPr/>
          </p:nvSpPr>
          <p:spPr>
            <a:xfrm flipH="1">
              <a:off x="12328854" y="37021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7" name="Google Shape;2127;p39"/>
            <p:cNvSpPr/>
            <p:nvPr/>
          </p:nvSpPr>
          <p:spPr>
            <a:xfrm flipH="1">
              <a:off x="11285257" y="385596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8" name="Google Shape;2128;p39"/>
            <p:cNvSpPr/>
            <p:nvPr/>
          </p:nvSpPr>
          <p:spPr>
            <a:xfrm flipH="1">
              <a:off x="11076309" y="30310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9" name="Google Shape;2129;p39"/>
            <p:cNvSpPr/>
            <p:nvPr/>
          </p:nvSpPr>
          <p:spPr>
            <a:xfrm flipH="1">
              <a:off x="9903075" y="262924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0" name="Google Shape;2130;p39"/>
            <p:cNvSpPr/>
            <p:nvPr/>
          </p:nvSpPr>
          <p:spPr>
            <a:xfrm flipH="1">
              <a:off x="10220502" y="27010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1" name="Google Shape;2131;p39"/>
            <p:cNvSpPr/>
            <p:nvPr/>
          </p:nvSpPr>
          <p:spPr>
            <a:xfrm flipH="1">
              <a:off x="10295915" y="30439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2" name="Google Shape;2132;p39"/>
            <p:cNvSpPr/>
            <p:nvPr/>
          </p:nvSpPr>
          <p:spPr>
            <a:xfrm flipH="1">
              <a:off x="9508003" y="35157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3" name="Google Shape;2133;p39"/>
            <p:cNvSpPr/>
            <p:nvPr/>
          </p:nvSpPr>
          <p:spPr>
            <a:xfrm flipH="1">
              <a:off x="10345766" y="33296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4" name="Google Shape;2134;p39"/>
            <p:cNvSpPr/>
            <p:nvPr/>
          </p:nvSpPr>
          <p:spPr>
            <a:xfrm flipH="1">
              <a:off x="10460095" y="35582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5" name="Google Shape;2135;p39"/>
            <p:cNvSpPr/>
            <p:nvPr/>
          </p:nvSpPr>
          <p:spPr>
            <a:xfrm flipH="1">
              <a:off x="10074570" y="28578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6" name="Google Shape;2136;p39"/>
            <p:cNvSpPr/>
            <p:nvPr/>
          </p:nvSpPr>
          <p:spPr>
            <a:xfrm flipH="1">
              <a:off x="9845910" y="28006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7" name="Google Shape;2137;p39"/>
            <p:cNvSpPr/>
            <p:nvPr/>
          </p:nvSpPr>
          <p:spPr>
            <a:xfrm flipH="1">
              <a:off x="10433350" y="38293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8" name="Google Shape;2138;p39"/>
            <p:cNvSpPr/>
            <p:nvPr/>
          </p:nvSpPr>
          <p:spPr>
            <a:xfrm flipH="1">
              <a:off x="10002776" y="3740127"/>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39" name="Google Shape;2139;p39"/>
            <p:cNvSpPr/>
            <p:nvPr/>
          </p:nvSpPr>
          <p:spPr>
            <a:xfrm flipH="1">
              <a:off x="9960240" y="32578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0" name="Google Shape;2140;p39"/>
            <p:cNvSpPr/>
            <p:nvPr/>
          </p:nvSpPr>
          <p:spPr>
            <a:xfrm flipH="1">
              <a:off x="10074570" y="33721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1" name="Google Shape;2141;p39"/>
            <p:cNvSpPr/>
            <p:nvPr/>
          </p:nvSpPr>
          <p:spPr>
            <a:xfrm flipH="1">
              <a:off x="9788745" y="32578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2" name="Google Shape;2142;p39"/>
            <p:cNvSpPr/>
            <p:nvPr/>
          </p:nvSpPr>
          <p:spPr>
            <a:xfrm flipH="1">
              <a:off x="10433359" y="317284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3" name="Google Shape;2143;p39"/>
            <p:cNvSpPr/>
            <p:nvPr/>
          </p:nvSpPr>
          <p:spPr>
            <a:xfrm flipH="1">
              <a:off x="10460095" y="262924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4" name="Google Shape;2144;p39"/>
            <p:cNvSpPr/>
            <p:nvPr/>
          </p:nvSpPr>
          <p:spPr>
            <a:xfrm flipH="1">
              <a:off x="9617250" y="28006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5" name="Google Shape;2145;p39"/>
            <p:cNvSpPr/>
            <p:nvPr/>
          </p:nvSpPr>
          <p:spPr>
            <a:xfrm flipH="1">
              <a:off x="9612477" y="331504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6" name="Google Shape;2146;p39"/>
            <p:cNvSpPr/>
            <p:nvPr/>
          </p:nvSpPr>
          <p:spPr>
            <a:xfrm flipH="1">
              <a:off x="9436209" y="32798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7" name="Google Shape;2147;p39"/>
            <p:cNvSpPr/>
            <p:nvPr/>
          </p:nvSpPr>
          <p:spPr>
            <a:xfrm flipH="1">
              <a:off x="9988822" y="35582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8" name="Google Shape;2148;p39"/>
            <p:cNvSpPr/>
            <p:nvPr/>
          </p:nvSpPr>
          <p:spPr>
            <a:xfrm flipH="1">
              <a:off x="9659787" y="365794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49" name="Google Shape;2149;p39"/>
            <p:cNvSpPr/>
            <p:nvPr/>
          </p:nvSpPr>
          <p:spPr>
            <a:xfrm flipH="1">
              <a:off x="9388591" y="28006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0" name="Google Shape;2150;p39"/>
            <p:cNvSpPr/>
            <p:nvPr/>
          </p:nvSpPr>
          <p:spPr>
            <a:xfrm flipH="1">
              <a:off x="10760548" y="274354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1" name="Google Shape;2151;p39"/>
            <p:cNvSpPr/>
            <p:nvPr/>
          </p:nvSpPr>
          <p:spPr>
            <a:xfrm flipH="1">
              <a:off x="10531889" y="28578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2" name="Google Shape;2152;p39"/>
            <p:cNvSpPr/>
            <p:nvPr/>
          </p:nvSpPr>
          <p:spPr>
            <a:xfrm flipH="1">
              <a:off x="10574425" y="37150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3" name="Google Shape;2153;p39"/>
            <p:cNvSpPr/>
            <p:nvPr/>
          </p:nvSpPr>
          <p:spPr>
            <a:xfrm flipH="1">
              <a:off x="10785586" y="34439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4" name="Google Shape;2154;p39"/>
            <p:cNvSpPr/>
            <p:nvPr/>
          </p:nvSpPr>
          <p:spPr>
            <a:xfrm flipH="1">
              <a:off x="9845910" y="37150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5" name="Google Shape;2155;p39"/>
            <p:cNvSpPr/>
            <p:nvPr/>
          </p:nvSpPr>
          <p:spPr>
            <a:xfrm flipH="1">
              <a:off x="10646219" y="31435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6" name="Google Shape;2156;p39"/>
            <p:cNvSpPr/>
            <p:nvPr/>
          </p:nvSpPr>
          <p:spPr>
            <a:xfrm flipH="1">
              <a:off x="10760548" y="30153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7" name="Google Shape;2157;p39"/>
            <p:cNvSpPr/>
            <p:nvPr/>
          </p:nvSpPr>
          <p:spPr>
            <a:xfrm flipH="1">
              <a:off x="9931658" y="29435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8" name="Google Shape;2158;p39"/>
            <p:cNvSpPr/>
            <p:nvPr/>
          </p:nvSpPr>
          <p:spPr>
            <a:xfrm flipH="1">
              <a:off x="10303230" y="285784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9" name="Google Shape;2159;p39"/>
            <p:cNvSpPr/>
            <p:nvPr/>
          </p:nvSpPr>
          <p:spPr>
            <a:xfrm flipH="1">
              <a:off x="10303230" y="37150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0" name="Google Shape;2160;p39"/>
            <p:cNvSpPr/>
            <p:nvPr/>
          </p:nvSpPr>
          <p:spPr>
            <a:xfrm flipH="1">
              <a:off x="10188899" y="38293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1" name="Google Shape;2161;p39"/>
            <p:cNvSpPr/>
            <p:nvPr/>
          </p:nvSpPr>
          <p:spPr>
            <a:xfrm flipH="1">
              <a:off x="10188899" y="34864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2" name="Google Shape;2162;p39"/>
            <p:cNvSpPr/>
            <p:nvPr/>
          </p:nvSpPr>
          <p:spPr>
            <a:xfrm flipH="1">
              <a:off x="10074570" y="30578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3" name="Google Shape;2163;p39"/>
            <p:cNvSpPr/>
            <p:nvPr/>
          </p:nvSpPr>
          <p:spPr>
            <a:xfrm flipH="1">
              <a:off x="9788745" y="34864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4" name="Google Shape;2164;p39"/>
            <p:cNvSpPr/>
            <p:nvPr/>
          </p:nvSpPr>
          <p:spPr>
            <a:xfrm flipH="1">
              <a:off x="9831281" y="3075852"/>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5" name="Google Shape;2165;p39"/>
            <p:cNvSpPr/>
            <p:nvPr/>
          </p:nvSpPr>
          <p:spPr>
            <a:xfrm flipH="1">
              <a:off x="9674416" y="29721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6" name="Google Shape;2166;p39"/>
            <p:cNvSpPr/>
            <p:nvPr/>
          </p:nvSpPr>
          <p:spPr>
            <a:xfrm flipH="1">
              <a:off x="9431127" y="37150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7" name="Google Shape;2167;p39"/>
            <p:cNvSpPr/>
            <p:nvPr/>
          </p:nvSpPr>
          <p:spPr>
            <a:xfrm flipH="1">
              <a:off x="9508003" y="262924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8" name="Google Shape;2168;p39"/>
            <p:cNvSpPr/>
            <p:nvPr/>
          </p:nvSpPr>
          <p:spPr>
            <a:xfrm flipH="1">
              <a:off x="10760548" y="37150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69" name="Google Shape;2169;p39"/>
            <p:cNvSpPr/>
            <p:nvPr/>
          </p:nvSpPr>
          <p:spPr>
            <a:xfrm flipH="1">
              <a:off x="9716952" y="3868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0" name="Google Shape;2170;p39"/>
            <p:cNvSpPr/>
            <p:nvPr/>
          </p:nvSpPr>
          <p:spPr>
            <a:xfrm flipH="1">
              <a:off x="9508003" y="30439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1" name="Google Shape;2171;p39"/>
            <p:cNvSpPr/>
            <p:nvPr/>
          </p:nvSpPr>
          <p:spPr>
            <a:xfrm flipH="1">
              <a:off x="9217096" y="276292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2" name="Google Shape;2172;p39"/>
            <p:cNvSpPr/>
            <p:nvPr/>
          </p:nvSpPr>
          <p:spPr>
            <a:xfrm flipH="1">
              <a:off x="9242134" y="346335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3" name="Google Shape;2173;p39"/>
            <p:cNvSpPr/>
            <p:nvPr/>
          </p:nvSpPr>
          <p:spPr>
            <a:xfrm flipH="1">
              <a:off x="9217096" y="30347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4" name="Google Shape;2174;p39"/>
            <p:cNvSpPr/>
            <p:nvPr/>
          </p:nvSpPr>
          <p:spPr>
            <a:xfrm flipH="1">
              <a:off x="9217096" y="3734477"/>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5" name="Google Shape;2175;p39"/>
            <p:cNvSpPr/>
            <p:nvPr/>
          </p:nvSpPr>
          <p:spPr>
            <a:xfrm flipH="1">
              <a:off x="9431135" y="251494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6" name="Google Shape;2176;p39"/>
            <p:cNvSpPr/>
            <p:nvPr/>
          </p:nvSpPr>
          <p:spPr>
            <a:xfrm flipH="1">
              <a:off x="12400371" y="24200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77" name="Google Shape;2177;p39"/>
            <p:cNvSpPr/>
            <p:nvPr/>
          </p:nvSpPr>
          <p:spPr>
            <a:xfrm flipH="1">
              <a:off x="11518685" y="2428812"/>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grpSp>
        <p:nvGrpSpPr>
          <p:cNvPr id="2178" name="Google Shape;2178;p39"/>
          <p:cNvGrpSpPr/>
          <p:nvPr/>
        </p:nvGrpSpPr>
        <p:grpSpPr>
          <a:xfrm>
            <a:off x="759388" y="1143069"/>
            <a:ext cx="1634150" cy="1906591"/>
            <a:chOff x="-460975" y="406222"/>
            <a:chExt cx="1634150" cy="1906591"/>
          </a:xfrm>
        </p:grpSpPr>
        <p:grpSp>
          <p:nvGrpSpPr>
            <p:cNvPr id="2179" name="Google Shape;2179;p39"/>
            <p:cNvGrpSpPr/>
            <p:nvPr/>
          </p:nvGrpSpPr>
          <p:grpSpPr>
            <a:xfrm>
              <a:off x="186175" y="406222"/>
              <a:ext cx="987000" cy="943800"/>
              <a:chOff x="116275" y="648697"/>
              <a:chExt cx="987000" cy="943800"/>
            </a:xfrm>
          </p:grpSpPr>
          <p:sp>
            <p:nvSpPr>
              <p:cNvPr id="2180" name="Google Shape;2180;p39"/>
              <p:cNvSpPr/>
              <p:nvPr/>
            </p:nvSpPr>
            <p:spPr>
              <a:xfrm>
                <a:off x="116275" y="648697"/>
                <a:ext cx="987000" cy="943800"/>
              </a:xfrm>
              <a:prstGeom prst="ellipse">
                <a:avLst/>
              </a:prstGeom>
              <a:solidFill>
                <a:srgbClr val="A0C3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9"/>
              <p:cNvSpPr/>
              <p:nvPr/>
            </p:nvSpPr>
            <p:spPr>
              <a:xfrm>
                <a:off x="322675" y="843097"/>
                <a:ext cx="574200" cy="555000"/>
              </a:xfrm>
              <a:prstGeom prst="rect">
                <a:avLst/>
              </a:prstGeom>
              <a:solidFill>
                <a:srgbClr val="E573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b="1">
                    <a:latin typeface="Open Sans"/>
                    <a:ea typeface="Open Sans"/>
                    <a:cs typeface="Open Sans"/>
                    <a:sym typeface="Open Sans"/>
                  </a:rPr>
                  <a:t>8:00</a:t>
                </a:r>
                <a:endParaRPr sz="1100" b="1">
                  <a:latin typeface="Open Sans"/>
                  <a:ea typeface="Open Sans"/>
                  <a:cs typeface="Open Sans"/>
                  <a:sym typeface="Open Sans"/>
                </a:endParaRPr>
              </a:p>
            </p:txBody>
          </p:sp>
        </p:grpSp>
        <p:sp>
          <p:nvSpPr>
            <p:cNvPr id="2182" name="Google Shape;2182;p39"/>
            <p:cNvSpPr/>
            <p:nvPr/>
          </p:nvSpPr>
          <p:spPr>
            <a:xfrm>
              <a:off x="-460975" y="2089313"/>
              <a:ext cx="233700" cy="223500"/>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83" name="Google Shape;2183;p39"/>
            <p:cNvCxnSpPr>
              <a:stCxn id="2180" idx="2"/>
              <a:endCxn id="2182" idx="1"/>
            </p:cNvCxnSpPr>
            <p:nvPr/>
          </p:nvCxnSpPr>
          <p:spPr>
            <a:xfrm flipH="1">
              <a:off x="-426725" y="878122"/>
              <a:ext cx="612900" cy="1243800"/>
            </a:xfrm>
            <a:prstGeom prst="straightConnector1">
              <a:avLst/>
            </a:prstGeom>
            <a:noFill/>
            <a:ln w="19050" cap="flat" cmpd="sng">
              <a:solidFill>
                <a:srgbClr val="FFFFFF"/>
              </a:solidFill>
              <a:prstDash val="solid"/>
              <a:round/>
              <a:headEnd type="none" w="med" len="med"/>
              <a:tailEnd type="none" w="med" len="med"/>
            </a:ln>
          </p:spPr>
        </p:cxnSp>
        <p:cxnSp>
          <p:nvCxnSpPr>
            <p:cNvPr id="2184" name="Google Shape;2184;p39"/>
            <p:cNvCxnSpPr>
              <a:stCxn id="2182" idx="6"/>
              <a:endCxn id="2180" idx="4"/>
            </p:cNvCxnSpPr>
            <p:nvPr/>
          </p:nvCxnSpPr>
          <p:spPr>
            <a:xfrm rot="10800000" flipH="1">
              <a:off x="-227275" y="1349963"/>
              <a:ext cx="906900" cy="851100"/>
            </a:xfrm>
            <a:prstGeom prst="straightConnector1">
              <a:avLst/>
            </a:prstGeom>
            <a:noFill/>
            <a:ln w="19050" cap="flat" cmpd="sng">
              <a:solidFill>
                <a:srgbClr val="FFFFFF"/>
              </a:solidFill>
              <a:prstDash val="solid"/>
              <a:round/>
              <a:headEnd type="none" w="med" len="med"/>
              <a:tailEnd type="none" w="med" len="med"/>
            </a:ln>
          </p:spPr>
        </p:cxnSp>
      </p:grpSp>
      <p:grpSp>
        <p:nvGrpSpPr>
          <p:cNvPr id="2185" name="Google Shape;2185;p39"/>
          <p:cNvGrpSpPr/>
          <p:nvPr/>
        </p:nvGrpSpPr>
        <p:grpSpPr>
          <a:xfrm>
            <a:off x="6676743" y="1615682"/>
            <a:ext cx="2115050" cy="1433959"/>
            <a:chOff x="3488538" y="1989575"/>
            <a:chExt cx="2115050" cy="1433959"/>
          </a:xfrm>
        </p:grpSpPr>
        <p:sp>
          <p:nvSpPr>
            <p:cNvPr id="2186" name="Google Shape;2186;p39"/>
            <p:cNvSpPr/>
            <p:nvPr/>
          </p:nvSpPr>
          <p:spPr>
            <a:xfrm>
              <a:off x="5369888" y="1989575"/>
              <a:ext cx="233700" cy="223500"/>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7" name="Google Shape;2187;p39"/>
            <p:cNvGrpSpPr/>
            <p:nvPr/>
          </p:nvGrpSpPr>
          <p:grpSpPr>
            <a:xfrm>
              <a:off x="3488538" y="2479734"/>
              <a:ext cx="987000" cy="943800"/>
              <a:chOff x="7294988" y="543972"/>
              <a:chExt cx="987000" cy="943800"/>
            </a:xfrm>
          </p:grpSpPr>
          <p:sp>
            <p:nvSpPr>
              <p:cNvPr id="2188" name="Google Shape;2188;p39"/>
              <p:cNvSpPr/>
              <p:nvPr/>
            </p:nvSpPr>
            <p:spPr>
              <a:xfrm>
                <a:off x="7294988" y="543972"/>
                <a:ext cx="987000" cy="943800"/>
              </a:xfrm>
              <a:prstGeom prst="ellipse">
                <a:avLst/>
              </a:prstGeom>
              <a:solidFill>
                <a:srgbClr val="A0C3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9"/>
              <p:cNvSpPr/>
              <p:nvPr/>
            </p:nvSpPr>
            <p:spPr>
              <a:xfrm>
                <a:off x="7501388" y="740889"/>
                <a:ext cx="574200" cy="5550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b="1">
                    <a:latin typeface="Open Sans"/>
                    <a:ea typeface="Open Sans"/>
                    <a:cs typeface="Open Sans"/>
                    <a:sym typeface="Open Sans"/>
                  </a:rPr>
                  <a:t>8:00</a:t>
                </a:r>
                <a:endParaRPr sz="1100" b="1">
                  <a:latin typeface="Open Sans"/>
                  <a:ea typeface="Open Sans"/>
                  <a:cs typeface="Open Sans"/>
                  <a:sym typeface="Open Sans"/>
                </a:endParaRPr>
              </a:p>
            </p:txBody>
          </p:sp>
        </p:grpSp>
        <p:cxnSp>
          <p:nvCxnSpPr>
            <p:cNvPr id="2190" name="Google Shape;2190;p39"/>
            <p:cNvCxnSpPr>
              <a:stCxn id="2188" idx="0"/>
              <a:endCxn id="2186" idx="1"/>
            </p:cNvCxnSpPr>
            <p:nvPr/>
          </p:nvCxnSpPr>
          <p:spPr>
            <a:xfrm rot="10800000" flipH="1">
              <a:off x="3982038" y="2022234"/>
              <a:ext cx="1422000" cy="457500"/>
            </a:xfrm>
            <a:prstGeom prst="straightConnector1">
              <a:avLst/>
            </a:prstGeom>
            <a:noFill/>
            <a:ln w="19050" cap="flat" cmpd="sng">
              <a:solidFill>
                <a:srgbClr val="FFFFFF"/>
              </a:solidFill>
              <a:prstDash val="solid"/>
              <a:round/>
              <a:headEnd type="none" w="med" len="med"/>
              <a:tailEnd type="none" w="med" len="med"/>
            </a:ln>
          </p:spPr>
        </p:cxnSp>
        <p:cxnSp>
          <p:nvCxnSpPr>
            <p:cNvPr id="2191" name="Google Shape;2191;p39"/>
            <p:cNvCxnSpPr>
              <a:stCxn id="2186" idx="4"/>
            </p:cNvCxnSpPr>
            <p:nvPr/>
          </p:nvCxnSpPr>
          <p:spPr>
            <a:xfrm flipH="1">
              <a:off x="4440038" y="2213075"/>
              <a:ext cx="1046700" cy="932700"/>
            </a:xfrm>
            <a:prstGeom prst="straightConnector1">
              <a:avLst/>
            </a:prstGeom>
            <a:noFill/>
            <a:ln w="19050" cap="flat" cmpd="sng">
              <a:solidFill>
                <a:srgbClr val="FFFFFF"/>
              </a:solidFill>
              <a:prstDash val="solid"/>
              <a:round/>
              <a:headEnd type="none" w="med" len="med"/>
              <a:tailEnd type="none" w="med" len="med"/>
            </a:ln>
          </p:spPr>
        </p:cxnSp>
      </p:grpSp>
      <p:grpSp>
        <p:nvGrpSpPr>
          <p:cNvPr id="2192" name="Google Shape;2192;p39"/>
          <p:cNvGrpSpPr/>
          <p:nvPr/>
        </p:nvGrpSpPr>
        <p:grpSpPr>
          <a:xfrm>
            <a:off x="1214791" y="2149947"/>
            <a:ext cx="1936288" cy="1546691"/>
            <a:chOff x="6194925" y="548922"/>
            <a:chExt cx="1936288" cy="1546691"/>
          </a:xfrm>
        </p:grpSpPr>
        <p:sp>
          <p:nvSpPr>
            <p:cNvPr id="2193" name="Google Shape;2193;p39"/>
            <p:cNvSpPr/>
            <p:nvPr/>
          </p:nvSpPr>
          <p:spPr>
            <a:xfrm>
              <a:off x="6194925" y="1872113"/>
              <a:ext cx="233700" cy="223500"/>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4" name="Google Shape;2194;p39"/>
            <p:cNvGrpSpPr/>
            <p:nvPr/>
          </p:nvGrpSpPr>
          <p:grpSpPr>
            <a:xfrm>
              <a:off x="7144213" y="548922"/>
              <a:ext cx="987000" cy="943800"/>
              <a:chOff x="3733538" y="242509"/>
              <a:chExt cx="987000" cy="943800"/>
            </a:xfrm>
          </p:grpSpPr>
          <p:sp>
            <p:nvSpPr>
              <p:cNvPr id="2195" name="Google Shape;2195;p39"/>
              <p:cNvSpPr/>
              <p:nvPr/>
            </p:nvSpPr>
            <p:spPr>
              <a:xfrm>
                <a:off x="3733538" y="242509"/>
                <a:ext cx="987000" cy="943800"/>
              </a:xfrm>
              <a:prstGeom prst="ellipse">
                <a:avLst/>
              </a:prstGeom>
              <a:solidFill>
                <a:srgbClr val="A0C3FF"/>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9"/>
              <p:cNvSpPr/>
              <p:nvPr/>
            </p:nvSpPr>
            <p:spPr>
              <a:xfrm>
                <a:off x="3939938" y="436909"/>
                <a:ext cx="574200" cy="5550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b="1">
                    <a:latin typeface="Open Sans"/>
                    <a:ea typeface="Open Sans"/>
                    <a:cs typeface="Open Sans"/>
                    <a:sym typeface="Open Sans"/>
                  </a:rPr>
                  <a:t>8:00</a:t>
                </a:r>
                <a:endParaRPr sz="1100" b="1">
                  <a:latin typeface="Open Sans"/>
                  <a:ea typeface="Open Sans"/>
                  <a:cs typeface="Open Sans"/>
                  <a:sym typeface="Open Sans"/>
                </a:endParaRPr>
              </a:p>
            </p:txBody>
          </p:sp>
        </p:grpSp>
        <p:cxnSp>
          <p:nvCxnSpPr>
            <p:cNvPr id="2197" name="Google Shape;2197;p39"/>
            <p:cNvCxnSpPr>
              <a:stCxn id="2193" idx="0"/>
              <a:endCxn id="2195" idx="1"/>
            </p:cNvCxnSpPr>
            <p:nvPr/>
          </p:nvCxnSpPr>
          <p:spPr>
            <a:xfrm rot="10800000" flipH="1">
              <a:off x="6311775" y="687113"/>
              <a:ext cx="977100" cy="1185000"/>
            </a:xfrm>
            <a:prstGeom prst="straightConnector1">
              <a:avLst/>
            </a:prstGeom>
            <a:noFill/>
            <a:ln w="19050" cap="flat" cmpd="sng">
              <a:solidFill>
                <a:srgbClr val="FFFFFF"/>
              </a:solidFill>
              <a:prstDash val="solid"/>
              <a:round/>
              <a:headEnd type="none" w="med" len="med"/>
              <a:tailEnd type="none" w="med" len="med"/>
            </a:ln>
          </p:spPr>
        </p:cxnSp>
        <p:cxnSp>
          <p:nvCxnSpPr>
            <p:cNvPr id="2198" name="Google Shape;2198;p39"/>
            <p:cNvCxnSpPr>
              <a:stCxn id="2193" idx="5"/>
              <a:endCxn id="2195" idx="4"/>
            </p:cNvCxnSpPr>
            <p:nvPr/>
          </p:nvCxnSpPr>
          <p:spPr>
            <a:xfrm rot="10800000" flipH="1">
              <a:off x="6394400" y="1492582"/>
              <a:ext cx="1243200" cy="570300"/>
            </a:xfrm>
            <a:prstGeom prst="straightConnector1">
              <a:avLst/>
            </a:prstGeom>
            <a:noFill/>
            <a:ln w="19050" cap="flat" cmpd="sng">
              <a:solidFill>
                <a:srgbClr val="FFFFFF"/>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8"/>
                                        </p:tgtEl>
                                        <p:attrNameLst>
                                          <p:attrName>style.visibility</p:attrName>
                                        </p:attrNameLst>
                                      </p:cBhvr>
                                      <p:to>
                                        <p:strVal val="visible"/>
                                      </p:to>
                                    </p:set>
                                    <p:animEffect transition="in" filter="fade">
                                      <p:cBhvr>
                                        <p:cTn id="7" dur="1000"/>
                                        <p:tgtEl>
                                          <p:spTgt spid="21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2"/>
                                        </p:tgtEl>
                                        <p:attrNameLst>
                                          <p:attrName>style.visibility</p:attrName>
                                        </p:attrNameLst>
                                      </p:cBhvr>
                                      <p:to>
                                        <p:strVal val="visible"/>
                                      </p:to>
                                    </p:set>
                                    <p:animEffect transition="in" filter="fade">
                                      <p:cBhvr>
                                        <p:cTn id="12" dur="1000"/>
                                        <p:tgtEl>
                                          <p:spTgt spid="21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85"/>
                                        </p:tgtEl>
                                        <p:attrNameLst>
                                          <p:attrName>style.visibility</p:attrName>
                                        </p:attrNameLst>
                                      </p:cBhvr>
                                      <p:to>
                                        <p:strVal val="visible"/>
                                      </p:to>
                                    </p:set>
                                    <p:animEffect transition="in" filter="fade">
                                      <p:cBhvr>
                                        <p:cTn id="17" dur="1000"/>
                                        <p:tgtEl>
                                          <p:spTgt spid="2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p:sp>
        <p:nvSpPr>
          <p:cNvPr id="3153" name="Google Shape;3153;p55"/>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7BCFA9"/>
                </a:solidFill>
                <a:latin typeface="Open Sans"/>
                <a:ea typeface="Open Sans"/>
                <a:cs typeface="Open Sans"/>
                <a:sym typeface="Open Sans"/>
              </a:rPr>
              <a:t>When:</a:t>
            </a:r>
            <a:r>
              <a:rPr lang="en" sz="2700" dirty="0">
                <a:solidFill>
                  <a:srgbClr val="FFFFFF"/>
                </a:solidFill>
                <a:latin typeface="Open Sans"/>
                <a:ea typeface="Open Sans"/>
                <a:cs typeface="Open Sans"/>
                <a:sym typeface="Open Sans"/>
              </a:rPr>
              <a:t> </a:t>
            </a:r>
            <a:r>
              <a:rPr lang="en" sz="2700" dirty="0">
                <a:solidFill>
                  <a:schemeClr val="bg1"/>
                </a:solidFill>
                <a:latin typeface="Open Sans"/>
                <a:ea typeface="Open Sans"/>
                <a:cs typeface="Open Sans"/>
                <a:sym typeface="Open Sans"/>
              </a:rPr>
              <a:t>Triggering at the Watermark</a:t>
            </a:r>
            <a:endParaRPr sz="2700" dirty="0">
              <a:solidFill>
                <a:schemeClr val="bg1"/>
              </a:solidFill>
              <a:latin typeface="Open Sans"/>
              <a:ea typeface="Open Sans"/>
              <a:cs typeface="Open Sans"/>
              <a:sym typeface="Open Sans"/>
            </a:endParaRPr>
          </a:p>
        </p:txBody>
      </p:sp>
      <p:sp>
        <p:nvSpPr>
          <p:cNvPr id="3154" name="Google Shape;3154;p55"/>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sp>
        <p:nvSpPr>
          <p:cNvPr id="3155" name="Google Shape;3155;p55"/>
          <p:cNvSpPr txBox="1"/>
          <p:nvPr/>
        </p:nvSpPr>
        <p:spPr>
          <a:xfrm>
            <a:off x="192420" y="1071750"/>
            <a:ext cx="8735700" cy="3817200"/>
          </a:xfrm>
          <a:prstGeom prst="rect">
            <a:avLst/>
          </a:prstGeom>
          <a:noFill/>
          <a:ln>
            <a:noFill/>
          </a:ln>
        </p:spPr>
        <p:txBody>
          <a:bodyPr spcFirstLastPara="1" wrap="square" lIns="91425" tIns="91425" rIns="91425" bIns="91425" anchor="ctr" anchorCtr="0">
            <a:noAutofit/>
          </a:bodyPr>
          <a:lstStyle/>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PCollection&lt;KV&lt;String, Integer&gt;&gt; scores = input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   .apply(</a:t>
            </a:r>
            <a:r>
              <a:rPr lang="en" sz="2000" dirty="0">
                <a:solidFill>
                  <a:srgbClr val="4285F4"/>
                </a:solidFill>
                <a:latin typeface="Consolas"/>
                <a:ea typeface="Consolas"/>
                <a:cs typeface="Consolas"/>
                <a:sym typeface="Consolas"/>
              </a:rPr>
              <a:t>Window.into(FixedWindows.of(Minutes(2))</a:t>
            </a:r>
            <a:endParaRPr sz="2000" dirty="0">
              <a:solidFill>
                <a:srgbClr val="4285F4"/>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7BCFA9"/>
                </a:solidFill>
                <a:highlight>
                  <a:srgbClr val="000000"/>
                </a:highlight>
                <a:latin typeface="Consolas"/>
                <a:ea typeface="Consolas"/>
                <a:cs typeface="Consolas"/>
                <a:sym typeface="Consolas"/>
              </a:rPr>
              <a:t>.triggering(AtWatermark())</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222222"/>
                </a:solidFill>
                <a:latin typeface="Consolas"/>
                <a:ea typeface="Consolas"/>
                <a:cs typeface="Consolas"/>
                <a:sym typeface="Consolas"/>
              </a:rPr>
              <a:t>.apply(</a:t>
            </a:r>
            <a:r>
              <a:rPr lang="en" sz="2000" dirty="0">
                <a:solidFill>
                  <a:srgbClr val="EEB211"/>
                </a:solidFill>
                <a:latin typeface="Consolas"/>
                <a:ea typeface="Consolas"/>
                <a:cs typeface="Consolas"/>
                <a:sym typeface="Consolas"/>
              </a:rPr>
              <a:t>Sum.integersPerKey()</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56"/>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7BCFA9"/>
                </a:solidFill>
                <a:latin typeface="Open Sans"/>
                <a:ea typeface="Open Sans"/>
                <a:cs typeface="Open Sans"/>
                <a:sym typeface="Open Sans"/>
              </a:rPr>
              <a:t>When:</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Triggering at the Watermark</a:t>
            </a:r>
            <a:endParaRPr sz="2700" dirty="0">
              <a:solidFill>
                <a:srgbClr val="222222"/>
              </a:solidFill>
              <a:latin typeface="Open Sans"/>
              <a:ea typeface="Open Sans"/>
              <a:cs typeface="Open Sans"/>
              <a:sym typeface="Open Sans"/>
            </a:endParaRPr>
          </a:p>
        </p:txBody>
      </p:sp>
      <p:sp>
        <p:nvSpPr>
          <p:cNvPr id="3161" name="Google Shape;3161;p56"/>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pic>
        <p:nvPicPr>
          <p:cNvPr id="3162" name="Google Shape;3162;p56" descr="Figure 06 - streaming-wm-joint.gif"/>
          <p:cNvPicPr preferRelativeResize="0"/>
          <p:nvPr/>
        </p:nvPicPr>
        <p:blipFill>
          <a:blip r:embed="rId3">
            <a:alphaModFix/>
          </a:blip>
          <a:stretch>
            <a:fillRect/>
          </a:stretch>
        </p:blipFill>
        <p:spPr>
          <a:xfrm>
            <a:off x="0" y="1114927"/>
            <a:ext cx="9144003" cy="3277196"/>
          </a:xfrm>
          <a:prstGeom prst="rect">
            <a:avLst/>
          </a:prstGeom>
          <a:noFill/>
          <a:ln>
            <a:noFill/>
          </a:ln>
        </p:spPr>
      </p:pic>
      <p:sp>
        <p:nvSpPr>
          <p:cNvPr id="3163" name="Google Shape;3163;p56"/>
          <p:cNvSpPr/>
          <p:nvPr/>
        </p:nvSpPr>
        <p:spPr>
          <a:xfrm>
            <a:off x="4702849" y="1001450"/>
            <a:ext cx="4441153" cy="3629400"/>
          </a:xfrm>
          <a:prstGeom prst="rect">
            <a:avLst/>
          </a:pr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31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13"/>
        <p:cNvGrpSpPr/>
        <p:nvPr/>
      </p:nvGrpSpPr>
      <p:grpSpPr>
        <a:xfrm>
          <a:off x="0" y="0"/>
          <a:ext cx="0" cy="0"/>
          <a:chOff x="0" y="0"/>
          <a:chExt cx="0" cy="0"/>
        </a:xfrm>
      </p:grpSpPr>
      <p:sp>
        <p:nvSpPr>
          <p:cNvPr id="3814" name="Shape 3814"/>
          <p:cNvSpPr/>
          <p:nvPr/>
        </p:nvSpPr>
        <p:spPr>
          <a:xfrm>
            <a:off x="1125000" y="1371600"/>
            <a:ext cx="1923000" cy="2903400"/>
          </a:xfrm>
          <a:prstGeom prst="rect">
            <a:avLst/>
          </a:prstGeom>
          <a:solidFill>
            <a:srgbClr val="FF9800">
              <a:alpha val="21540"/>
            </a:srgbClr>
          </a:solidFill>
          <a:ln>
            <a:noFill/>
          </a:ln>
        </p:spPr>
        <p:txBody>
          <a:bodyPr lIns="91425" tIns="91425" rIns="91425" bIns="91425" anchor="ctr" anchorCtr="0">
            <a:noAutofit/>
          </a:bodyPr>
          <a:lstStyle/>
          <a:p>
            <a:pPr>
              <a:buClrTx/>
              <a:buFontTx/>
              <a:buNone/>
            </a:pPr>
            <a:endParaRPr/>
          </a:p>
        </p:txBody>
      </p:sp>
      <p:sp>
        <p:nvSpPr>
          <p:cNvPr id="3815" name="Shape 3815"/>
          <p:cNvSpPr/>
          <p:nvPr/>
        </p:nvSpPr>
        <p:spPr>
          <a:xfrm>
            <a:off x="3048000" y="1371600"/>
            <a:ext cx="1923000" cy="2917200"/>
          </a:xfrm>
          <a:prstGeom prst="rect">
            <a:avLst/>
          </a:prstGeom>
          <a:solidFill>
            <a:srgbClr val="A1E8D9">
              <a:alpha val="23080"/>
            </a:srgbClr>
          </a:solidFill>
          <a:ln>
            <a:noFill/>
          </a:ln>
        </p:spPr>
        <p:txBody>
          <a:bodyPr lIns="91425" tIns="91425" rIns="91425" bIns="91425" anchor="ctr" anchorCtr="0">
            <a:noAutofit/>
          </a:bodyPr>
          <a:lstStyle/>
          <a:p>
            <a:pPr>
              <a:buClrTx/>
              <a:buFontTx/>
              <a:buNone/>
            </a:pPr>
            <a:endParaRPr/>
          </a:p>
        </p:txBody>
      </p:sp>
      <p:sp>
        <p:nvSpPr>
          <p:cNvPr id="3816" name="Shape 3816"/>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Heuristic Watermark</a:t>
            </a:r>
          </a:p>
        </p:txBody>
      </p:sp>
      <p:cxnSp>
        <p:nvCxnSpPr>
          <p:cNvPr id="3817" name="Shape 3817"/>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3818" name="Shape 3818"/>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cxnSp>
        <p:nvCxnSpPr>
          <p:cNvPr id="3819" name="Shape 3819"/>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3820" name="Shape 38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52</a:t>
            </a:fld>
            <a:endParaRPr lang="en"/>
          </a:p>
        </p:txBody>
      </p:sp>
      <p:sp>
        <p:nvSpPr>
          <p:cNvPr id="3821" name="Shape 3821"/>
          <p:cNvSpPr/>
          <p:nvPr/>
        </p:nvSpPr>
        <p:spPr>
          <a:xfrm>
            <a:off x="3657600" y="2590800"/>
            <a:ext cx="298800" cy="305100"/>
          </a:xfrm>
          <a:prstGeom prst="rect">
            <a:avLst/>
          </a:prstGeom>
          <a:solidFill>
            <a:srgbClr val="FDD7FF"/>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22" name="Shape 3822"/>
          <p:cNvSpPr/>
          <p:nvPr/>
        </p:nvSpPr>
        <p:spPr>
          <a:xfrm>
            <a:off x="1600200" y="3428700"/>
            <a:ext cx="298800" cy="305100"/>
          </a:xfrm>
          <a:prstGeom prst="rect">
            <a:avLst/>
          </a:prstGeom>
          <a:solidFill>
            <a:srgbClr val="FDD7FF"/>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23" name="Shape 3823"/>
          <p:cNvSpPr/>
          <p:nvPr/>
        </p:nvSpPr>
        <p:spPr>
          <a:xfrm>
            <a:off x="2362200" y="3809700"/>
            <a:ext cx="298800" cy="305100"/>
          </a:xfrm>
          <a:prstGeom prst="rect">
            <a:avLst/>
          </a:prstGeom>
          <a:solidFill>
            <a:srgbClr val="FDD7FF"/>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24" name="Shape 3824"/>
          <p:cNvSpPr/>
          <p:nvPr/>
        </p:nvSpPr>
        <p:spPr>
          <a:xfrm>
            <a:off x="3505200" y="1828800"/>
            <a:ext cx="298800" cy="305100"/>
          </a:xfrm>
          <a:prstGeom prst="rect">
            <a:avLst/>
          </a:prstGeom>
          <a:solidFill>
            <a:srgbClr val="FDD7FF"/>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25" name="Shape 3825"/>
          <p:cNvSpPr/>
          <p:nvPr/>
        </p:nvSpPr>
        <p:spPr>
          <a:xfrm>
            <a:off x="3276600" y="3733500"/>
            <a:ext cx="298800" cy="305100"/>
          </a:xfrm>
          <a:prstGeom prst="rect">
            <a:avLst/>
          </a:prstGeom>
          <a:solidFill>
            <a:srgbClr val="FDD7FF"/>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26" name="Shape 3826"/>
          <p:cNvSpPr/>
          <p:nvPr/>
        </p:nvSpPr>
        <p:spPr>
          <a:xfrm>
            <a:off x="4108500" y="3657300"/>
            <a:ext cx="298800" cy="305100"/>
          </a:xfrm>
          <a:prstGeom prst="rect">
            <a:avLst/>
          </a:prstGeom>
          <a:solidFill>
            <a:srgbClr val="FDD7FF"/>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27" name="Shape 3827"/>
          <p:cNvSpPr/>
          <p:nvPr/>
        </p:nvSpPr>
        <p:spPr>
          <a:xfrm>
            <a:off x="4425600" y="2438100"/>
            <a:ext cx="298800" cy="305100"/>
          </a:xfrm>
          <a:prstGeom prst="rect">
            <a:avLst/>
          </a:prstGeom>
          <a:solidFill>
            <a:srgbClr val="FDD7FF"/>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28" name="Shape 3828"/>
          <p:cNvSpPr txBox="1"/>
          <p:nvPr/>
        </p:nvSpPr>
        <p:spPr>
          <a:xfrm>
            <a:off x="6048493" y="4358120"/>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Tree>
    <p:extLst>
      <p:ext uri="{BB962C8B-B14F-4D97-AF65-F5344CB8AC3E}">
        <p14:creationId xmlns:p14="http://schemas.microsoft.com/office/powerpoint/2010/main" val="23210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32"/>
        <p:cNvGrpSpPr/>
        <p:nvPr/>
      </p:nvGrpSpPr>
      <p:grpSpPr>
        <a:xfrm>
          <a:off x="0" y="0"/>
          <a:ext cx="0" cy="0"/>
          <a:chOff x="0" y="0"/>
          <a:chExt cx="0" cy="0"/>
        </a:xfrm>
      </p:grpSpPr>
      <p:sp>
        <p:nvSpPr>
          <p:cNvPr id="3833" name="Shape 3833"/>
          <p:cNvSpPr/>
          <p:nvPr/>
        </p:nvSpPr>
        <p:spPr>
          <a:xfrm>
            <a:off x="3048000" y="1371600"/>
            <a:ext cx="1923000" cy="2917200"/>
          </a:xfrm>
          <a:prstGeom prst="rect">
            <a:avLst/>
          </a:prstGeom>
          <a:solidFill>
            <a:srgbClr val="A1E8D9">
              <a:alpha val="23080"/>
            </a:srgbClr>
          </a:solidFill>
          <a:ln>
            <a:noFill/>
          </a:ln>
        </p:spPr>
        <p:txBody>
          <a:bodyPr lIns="91425" tIns="91425" rIns="91425" bIns="91425" anchor="ctr" anchorCtr="0">
            <a:noAutofit/>
          </a:bodyPr>
          <a:lstStyle/>
          <a:p>
            <a:pPr>
              <a:buClrTx/>
              <a:buFontTx/>
              <a:buNone/>
            </a:pPr>
            <a:endParaRPr/>
          </a:p>
        </p:txBody>
      </p:sp>
      <p:sp>
        <p:nvSpPr>
          <p:cNvPr id="3834" name="Shape 3834"/>
          <p:cNvSpPr/>
          <p:nvPr/>
        </p:nvSpPr>
        <p:spPr>
          <a:xfrm>
            <a:off x="1125000" y="1371600"/>
            <a:ext cx="1923000" cy="2903400"/>
          </a:xfrm>
          <a:prstGeom prst="rect">
            <a:avLst/>
          </a:prstGeom>
          <a:solidFill>
            <a:srgbClr val="FF9800">
              <a:alpha val="21540"/>
            </a:srgbClr>
          </a:solidFill>
          <a:ln>
            <a:noFill/>
          </a:ln>
        </p:spPr>
        <p:txBody>
          <a:bodyPr lIns="91425" tIns="91425" rIns="91425" bIns="91425" anchor="ctr" anchorCtr="0">
            <a:noAutofit/>
          </a:bodyPr>
          <a:lstStyle/>
          <a:p>
            <a:pPr>
              <a:buClrTx/>
              <a:buFontTx/>
              <a:buNone/>
            </a:pPr>
            <a:endParaRPr/>
          </a:p>
        </p:txBody>
      </p:sp>
      <p:sp>
        <p:nvSpPr>
          <p:cNvPr id="3835" name="Shape 3835"/>
          <p:cNvSpPr/>
          <p:nvPr/>
        </p:nvSpPr>
        <p:spPr>
          <a:xfrm>
            <a:off x="1095825" y="3715850"/>
            <a:ext cx="1952100" cy="558900"/>
          </a:xfrm>
          <a:prstGeom prst="rect">
            <a:avLst/>
          </a:prstGeom>
          <a:solidFill>
            <a:srgbClr val="FF9800">
              <a:alpha val="35380"/>
            </a:srgbClr>
          </a:solidFill>
          <a:ln>
            <a:noFill/>
          </a:ln>
        </p:spPr>
        <p:txBody>
          <a:bodyPr lIns="91425" tIns="91425" rIns="91425" bIns="91425" anchor="ctr" anchorCtr="0">
            <a:noAutofit/>
          </a:bodyPr>
          <a:lstStyle/>
          <a:p>
            <a:pPr>
              <a:buClrTx/>
              <a:buFontTx/>
              <a:buNone/>
            </a:pPr>
            <a:endParaRPr/>
          </a:p>
        </p:txBody>
      </p:sp>
      <p:sp>
        <p:nvSpPr>
          <p:cNvPr id="3836" name="Shape 3836"/>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Heuristic Watermark</a:t>
            </a:r>
          </a:p>
        </p:txBody>
      </p:sp>
      <p:sp>
        <p:nvSpPr>
          <p:cNvPr id="3837" name="Shape 3837"/>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3838" name="Shape 3838"/>
          <p:cNvSpPr/>
          <p:nvPr/>
        </p:nvSpPr>
        <p:spPr>
          <a:xfrm>
            <a:off x="3048000" y="3709725"/>
            <a:ext cx="1923000" cy="558900"/>
          </a:xfrm>
          <a:prstGeom prst="rect">
            <a:avLst/>
          </a:prstGeom>
          <a:solidFill>
            <a:srgbClr val="A1E8D9">
              <a:alpha val="43850"/>
            </a:srgbClr>
          </a:solidFill>
          <a:ln>
            <a:noFill/>
          </a:ln>
        </p:spPr>
        <p:txBody>
          <a:bodyPr lIns="91425" tIns="91425" rIns="91425" bIns="91425" anchor="ctr" anchorCtr="0">
            <a:noAutofit/>
          </a:bodyPr>
          <a:lstStyle/>
          <a:p>
            <a:pPr>
              <a:buClrTx/>
              <a:buFontTx/>
              <a:buNone/>
            </a:pPr>
            <a:endParaRPr/>
          </a:p>
        </p:txBody>
      </p:sp>
      <p:sp>
        <p:nvSpPr>
          <p:cNvPr id="3839" name="Shape 383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53</a:t>
            </a:fld>
            <a:endParaRPr lang="en"/>
          </a:p>
        </p:txBody>
      </p:sp>
      <p:cxnSp>
        <p:nvCxnSpPr>
          <p:cNvPr id="3840" name="Shape 3840"/>
          <p:cNvCxnSpPr/>
          <p:nvPr/>
        </p:nvCxnSpPr>
        <p:spPr>
          <a:xfrm rot="10800000">
            <a:off x="1125000" y="3703412"/>
            <a:ext cx="7175400" cy="0"/>
          </a:xfrm>
          <a:prstGeom prst="straightConnector1">
            <a:avLst/>
          </a:prstGeom>
          <a:noFill/>
          <a:ln w="28575" cap="flat" cmpd="sng">
            <a:solidFill>
              <a:schemeClr val="dk2"/>
            </a:solidFill>
            <a:prstDash val="solid"/>
            <a:round/>
            <a:headEnd type="none" w="lg" len="lg"/>
            <a:tailEnd type="none" w="lg" len="lg"/>
          </a:ln>
        </p:spPr>
      </p:cxnSp>
      <p:cxnSp>
        <p:nvCxnSpPr>
          <p:cNvPr id="3841" name="Shape 3841"/>
          <p:cNvCxnSpPr/>
          <p:nvPr/>
        </p:nvCxnSpPr>
        <p:spPr>
          <a:xfrm rot="10800000" flipH="1">
            <a:off x="7979825" y="2047725"/>
            <a:ext cx="14700" cy="1655700"/>
          </a:xfrm>
          <a:prstGeom prst="straightConnector1">
            <a:avLst/>
          </a:prstGeom>
          <a:noFill/>
          <a:ln w="38100" cap="flat" cmpd="sng">
            <a:solidFill>
              <a:srgbClr val="B7B7B7"/>
            </a:solidFill>
            <a:prstDash val="dash"/>
            <a:round/>
            <a:headEnd type="none" w="lg" len="lg"/>
            <a:tailEnd type="triangle" w="lg" len="lg"/>
          </a:ln>
        </p:spPr>
      </p:cxnSp>
      <p:sp>
        <p:nvSpPr>
          <p:cNvPr id="3842" name="Shape 3842"/>
          <p:cNvSpPr txBox="1"/>
          <p:nvPr/>
        </p:nvSpPr>
        <p:spPr>
          <a:xfrm>
            <a:off x="5932375" y="3384825"/>
            <a:ext cx="2325900" cy="237000"/>
          </a:xfrm>
          <a:prstGeom prst="rect">
            <a:avLst/>
          </a:prstGeom>
          <a:noFill/>
          <a:ln>
            <a:noFill/>
          </a:ln>
        </p:spPr>
        <p:txBody>
          <a:bodyPr lIns="91425" tIns="91425" rIns="91425" bIns="91425" anchor="t" anchorCtr="0">
            <a:noAutofit/>
          </a:bodyPr>
          <a:lstStyle/>
          <a:p>
            <a:pPr>
              <a:buClrTx/>
              <a:buFontTx/>
              <a:buNone/>
            </a:pPr>
            <a:r>
              <a:rPr lang="en">
                <a:latin typeface="Open Sans"/>
                <a:ea typeface="Open Sans"/>
                <a:cs typeface="Open Sans"/>
                <a:sym typeface="Open Sans"/>
              </a:rPr>
              <a:t>Current processing time</a:t>
            </a:r>
          </a:p>
        </p:txBody>
      </p:sp>
      <p:sp>
        <p:nvSpPr>
          <p:cNvPr id="3843" name="Shape 3843"/>
          <p:cNvSpPr/>
          <p:nvPr/>
        </p:nvSpPr>
        <p:spPr>
          <a:xfrm>
            <a:off x="3657600" y="25908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44" name="Shape 3844"/>
          <p:cNvSpPr/>
          <p:nvPr/>
        </p:nvSpPr>
        <p:spPr>
          <a:xfrm>
            <a:off x="2362200" y="3809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45" name="Shape 3845"/>
          <p:cNvSpPr/>
          <p:nvPr/>
        </p:nvSpPr>
        <p:spPr>
          <a:xfrm>
            <a:off x="3505200" y="18288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46" name="Shape 3846"/>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47" name="Shape 3847"/>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48" name="Shape 3848"/>
          <p:cNvSpPr/>
          <p:nvPr/>
        </p:nvSpPr>
        <p:spPr>
          <a:xfrm>
            <a:off x="4425600" y="24381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49" name="Shape 3849"/>
          <p:cNvSpPr/>
          <p:nvPr/>
        </p:nvSpPr>
        <p:spPr>
          <a:xfrm>
            <a:off x="1178875" y="3368175"/>
            <a:ext cx="540300" cy="905200"/>
          </a:xfrm>
          <a:custGeom>
            <a:avLst/>
            <a:gdLst/>
            <a:ahLst/>
            <a:cxnLst/>
            <a:rect l="0" t="0" r="0" b="0"/>
            <a:pathLst>
              <a:path w="21612" h="36208" extrusionOk="0">
                <a:moveTo>
                  <a:pt x="0" y="36208"/>
                </a:moveTo>
                <a:cubicBezTo>
                  <a:pt x="888" y="33073"/>
                  <a:pt x="3415" y="21800"/>
                  <a:pt x="5333" y="17403"/>
                </a:cubicBezTo>
                <a:cubicBezTo>
                  <a:pt x="7251" y="13005"/>
                  <a:pt x="10291" y="11274"/>
                  <a:pt x="11508" y="9824"/>
                </a:cubicBezTo>
                <a:cubicBezTo>
                  <a:pt x="12724" y="8373"/>
                  <a:pt x="10946" y="10339"/>
                  <a:pt x="12630" y="8702"/>
                </a:cubicBezTo>
                <a:cubicBezTo>
                  <a:pt x="14314" y="7064"/>
                  <a:pt x="20115" y="1450"/>
                  <a:pt x="21612" y="0"/>
                </a:cubicBezTo>
              </a:path>
            </a:pathLst>
          </a:custGeom>
          <a:noFill/>
          <a:ln w="76200" cap="flat" cmpd="sng">
            <a:solidFill>
              <a:srgbClr val="FF0000"/>
            </a:solidFill>
            <a:prstDash val="solid"/>
            <a:round/>
            <a:headEnd type="none" w="lg" len="lg"/>
            <a:tailEnd type="triangle" w="lg" len="lg"/>
          </a:ln>
        </p:spPr>
      </p:sp>
      <p:sp>
        <p:nvSpPr>
          <p:cNvPr id="3850" name="Shape 3850"/>
          <p:cNvSpPr/>
          <p:nvPr/>
        </p:nvSpPr>
        <p:spPr>
          <a:xfrm>
            <a:off x="1600200" y="34287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cxnSp>
        <p:nvCxnSpPr>
          <p:cNvPr id="3851" name="Shape 3851"/>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cxnSp>
        <p:nvCxnSpPr>
          <p:cNvPr id="3852" name="Shape 3852"/>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3853" name="Shape 3853"/>
          <p:cNvSpPr txBox="1"/>
          <p:nvPr/>
        </p:nvSpPr>
        <p:spPr>
          <a:xfrm>
            <a:off x="6048493" y="4358120"/>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Tree>
    <p:extLst>
      <p:ext uri="{BB962C8B-B14F-4D97-AF65-F5344CB8AC3E}">
        <p14:creationId xmlns:p14="http://schemas.microsoft.com/office/powerpoint/2010/main" val="5208566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Shape 3858"/>
          <p:cNvSpPr/>
          <p:nvPr/>
        </p:nvSpPr>
        <p:spPr>
          <a:xfrm>
            <a:off x="3048000" y="1371600"/>
            <a:ext cx="1923000" cy="2917200"/>
          </a:xfrm>
          <a:prstGeom prst="rect">
            <a:avLst/>
          </a:prstGeom>
          <a:solidFill>
            <a:srgbClr val="A1E8D9">
              <a:alpha val="23080"/>
            </a:srgbClr>
          </a:solidFill>
          <a:ln>
            <a:noFill/>
          </a:ln>
        </p:spPr>
        <p:txBody>
          <a:bodyPr lIns="91425" tIns="91425" rIns="91425" bIns="91425" anchor="ctr" anchorCtr="0">
            <a:noAutofit/>
          </a:bodyPr>
          <a:lstStyle/>
          <a:p>
            <a:pPr>
              <a:buClrTx/>
              <a:buFontTx/>
              <a:buNone/>
            </a:pPr>
            <a:endParaRPr/>
          </a:p>
        </p:txBody>
      </p:sp>
      <p:sp>
        <p:nvSpPr>
          <p:cNvPr id="3859" name="Shape 3859"/>
          <p:cNvSpPr/>
          <p:nvPr/>
        </p:nvSpPr>
        <p:spPr>
          <a:xfrm>
            <a:off x="1125000" y="1371600"/>
            <a:ext cx="1923000" cy="2903400"/>
          </a:xfrm>
          <a:prstGeom prst="rect">
            <a:avLst/>
          </a:prstGeom>
          <a:solidFill>
            <a:srgbClr val="FF9800">
              <a:alpha val="21540"/>
            </a:srgbClr>
          </a:solidFill>
          <a:ln>
            <a:noFill/>
          </a:ln>
        </p:spPr>
        <p:txBody>
          <a:bodyPr lIns="91425" tIns="91425" rIns="91425" bIns="91425" anchor="ctr" anchorCtr="0">
            <a:noAutofit/>
          </a:bodyPr>
          <a:lstStyle/>
          <a:p>
            <a:pPr>
              <a:buClrTx/>
              <a:buFontTx/>
              <a:buNone/>
            </a:pPr>
            <a:endParaRPr/>
          </a:p>
        </p:txBody>
      </p:sp>
      <p:sp>
        <p:nvSpPr>
          <p:cNvPr id="3860" name="Shape 3860"/>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Heuristic Watermark</a:t>
            </a:r>
          </a:p>
        </p:txBody>
      </p:sp>
      <p:sp>
        <p:nvSpPr>
          <p:cNvPr id="3861" name="Shape 3861"/>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3862" name="Shape 3862"/>
          <p:cNvSpPr/>
          <p:nvPr/>
        </p:nvSpPr>
        <p:spPr>
          <a:xfrm>
            <a:off x="1095825" y="3036825"/>
            <a:ext cx="1952100" cy="1237800"/>
          </a:xfrm>
          <a:prstGeom prst="rect">
            <a:avLst/>
          </a:prstGeom>
          <a:solidFill>
            <a:srgbClr val="FF9800">
              <a:alpha val="35380"/>
            </a:srgbClr>
          </a:solidFill>
          <a:ln>
            <a:noFill/>
          </a:ln>
        </p:spPr>
        <p:txBody>
          <a:bodyPr lIns="91425" tIns="91425" rIns="91425" bIns="91425" anchor="ctr" anchorCtr="0">
            <a:noAutofit/>
          </a:bodyPr>
          <a:lstStyle/>
          <a:p>
            <a:pPr>
              <a:buClrTx/>
              <a:buFontTx/>
              <a:buNone/>
            </a:pPr>
            <a:endParaRPr/>
          </a:p>
        </p:txBody>
      </p:sp>
      <p:sp>
        <p:nvSpPr>
          <p:cNvPr id="3863" name="Shape 3863"/>
          <p:cNvSpPr/>
          <p:nvPr/>
        </p:nvSpPr>
        <p:spPr>
          <a:xfrm>
            <a:off x="3062250" y="3056475"/>
            <a:ext cx="1908600" cy="1198800"/>
          </a:xfrm>
          <a:prstGeom prst="rect">
            <a:avLst/>
          </a:prstGeom>
          <a:solidFill>
            <a:srgbClr val="A1E8D9">
              <a:alpha val="43850"/>
            </a:srgbClr>
          </a:solidFill>
          <a:ln>
            <a:noFill/>
          </a:ln>
        </p:spPr>
        <p:txBody>
          <a:bodyPr lIns="91425" tIns="91425" rIns="91425" bIns="91425" anchor="ctr" anchorCtr="0">
            <a:noAutofit/>
          </a:bodyPr>
          <a:lstStyle/>
          <a:p>
            <a:pPr>
              <a:buClrTx/>
              <a:buFontTx/>
              <a:buNone/>
            </a:pPr>
            <a:endParaRPr/>
          </a:p>
        </p:txBody>
      </p:sp>
      <p:sp>
        <p:nvSpPr>
          <p:cNvPr id="3864" name="Shape 386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54</a:t>
            </a:fld>
            <a:endParaRPr lang="en"/>
          </a:p>
        </p:txBody>
      </p:sp>
      <p:cxnSp>
        <p:nvCxnSpPr>
          <p:cNvPr id="3865" name="Shape 3865"/>
          <p:cNvCxnSpPr/>
          <p:nvPr/>
        </p:nvCxnSpPr>
        <p:spPr>
          <a:xfrm rot="10800000">
            <a:off x="1125000" y="3036825"/>
            <a:ext cx="7175400" cy="0"/>
          </a:xfrm>
          <a:prstGeom prst="straightConnector1">
            <a:avLst/>
          </a:prstGeom>
          <a:noFill/>
          <a:ln w="28575" cap="flat" cmpd="sng">
            <a:solidFill>
              <a:schemeClr val="dk2"/>
            </a:solidFill>
            <a:prstDash val="solid"/>
            <a:round/>
            <a:headEnd type="none" w="lg" len="lg"/>
            <a:tailEnd type="none" w="lg" len="lg"/>
          </a:ln>
        </p:spPr>
      </p:cxnSp>
      <p:cxnSp>
        <p:nvCxnSpPr>
          <p:cNvPr id="3866" name="Shape 3866"/>
          <p:cNvCxnSpPr/>
          <p:nvPr/>
        </p:nvCxnSpPr>
        <p:spPr>
          <a:xfrm rot="10800000" flipH="1">
            <a:off x="8021950" y="1386375"/>
            <a:ext cx="14700" cy="1655700"/>
          </a:xfrm>
          <a:prstGeom prst="straightConnector1">
            <a:avLst/>
          </a:prstGeom>
          <a:noFill/>
          <a:ln w="38100" cap="flat" cmpd="sng">
            <a:solidFill>
              <a:srgbClr val="B7B7B7"/>
            </a:solidFill>
            <a:prstDash val="dash"/>
            <a:round/>
            <a:headEnd type="none" w="lg" len="lg"/>
            <a:tailEnd type="triangle" w="lg" len="lg"/>
          </a:ln>
        </p:spPr>
      </p:cxnSp>
      <p:sp>
        <p:nvSpPr>
          <p:cNvPr id="3867" name="Shape 3867"/>
          <p:cNvSpPr txBox="1"/>
          <p:nvPr/>
        </p:nvSpPr>
        <p:spPr>
          <a:xfrm>
            <a:off x="5974500" y="2723475"/>
            <a:ext cx="2325900" cy="237000"/>
          </a:xfrm>
          <a:prstGeom prst="rect">
            <a:avLst/>
          </a:prstGeom>
          <a:noFill/>
          <a:ln>
            <a:noFill/>
          </a:ln>
        </p:spPr>
        <p:txBody>
          <a:bodyPr lIns="91425" tIns="91425" rIns="91425" bIns="91425" anchor="t" anchorCtr="0">
            <a:noAutofit/>
          </a:bodyPr>
          <a:lstStyle/>
          <a:p>
            <a:pPr>
              <a:buClrTx/>
              <a:buFontTx/>
              <a:buNone/>
            </a:pPr>
            <a:r>
              <a:rPr lang="en">
                <a:latin typeface="Open Sans"/>
                <a:ea typeface="Open Sans"/>
                <a:cs typeface="Open Sans"/>
                <a:sym typeface="Open Sans"/>
              </a:rPr>
              <a:t>Current processing time</a:t>
            </a:r>
          </a:p>
        </p:txBody>
      </p:sp>
      <p:sp>
        <p:nvSpPr>
          <p:cNvPr id="3868" name="Shape 3868"/>
          <p:cNvSpPr/>
          <p:nvPr/>
        </p:nvSpPr>
        <p:spPr>
          <a:xfrm>
            <a:off x="3657600" y="25908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69" name="Shape 3869"/>
          <p:cNvSpPr/>
          <p:nvPr/>
        </p:nvSpPr>
        <p:spPr>
          <a:xfrm>
            <a:off x="1600200" y="3428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70" name="Shape 3870"/>
          <p:cNvSpPr/>
          <p:nvPr/>
        </p:nvSpPr>
        <p:spPr>
          <a:xfrm>
            <a:off x="2362200" y="3809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71" name="Shape 3871"/>
          <p:cNvSpPr/>
          <p:nvPr/>
        </p:nvSpPr>
        <p:spPr>
          <a:xfrm>
            <a:off x="3505200" y="18288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72" name="Shape 3872"/>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73" name="Shape 3873"/>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74" name="Shape 3874"/>
          <p:cNvSpPr/>
          <p:nvPr/>
        </p:nvSpPr>
        <p:spPr>
          <a:xfrm>
            <a:off x="4425600" y="24381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75" name="Shape 3875"/>
          <p:cNvSpPr/>
          <p:nvPr/>
        </p:nvSpPr>
        <p:spPr>
          <a:xfrm>
            <a:off x="1178875" y="3003300"/>
            <a:ext cx="2350700" cy="1270075"/>
          </a:xfrm>
          <a:custGeom>
            <a:avLst/>
            <a:gdLst/>
            <a:ahLst/>
            <a:cxnLst/>
            <a:rect l="0" t="0" r="0" b="0"/>
            <a:pathLst>
              <a:path w="94028" h="50803" extrusionOk="0">
                <a:moveTo>
                  <a:pt x="0" y="50803"/>
                </a:moveTo>
                <a:cubicBezTo>
                  <a:pt x="3508" y="44020"/>
                  <a:pt x="8467" y="18385"/>
                  <a:pt x="21051" y="10105"/>
                </a:cubicBezTo>
                <a:cubicBezTo>
                  <a:pt x="33634" y="1825"/>
                  <a:pt x="66568" y="2573"/>
                  <a:pt x="75503" y="1123"/>
                </a:cubicBezTo>
                <a:cubicBezTo>
                  <a:pt x="84438" y="-327"/>
                  <a:pt x="71573" y="1590"/>
                  <a:pt x="74661" y="1403"/>
                </a:cubicBezTo>
                <a:cubicBezTo>
                  <a:pt x="77748" y="1215"/>
                  <a:pt x="90800" y="233"/>
                  <a:pt x="94028" y="0"/>
                </a:cubicBezTo>
              </a:path>
            </a:pathLst>
          </a:custGeom>
          <a:noFill/>
          <a:ln w="76200" cap="flat" cmpd="sng">
            <a:solidFill>
              <a:srgbClr val="FF0000"/>
            </a:solidFill>
            <a:prstDash val="solid"/>
            <a:round/>
            <a:headEnd type="none" w="lg" len="lg"/>
            <a:tailEnd type="triangle" w="lg" len="lg"/>
          </a:ln>
        </p:spPr>
      </p:sp>
      <p:cxnSp>
        <p:nvCxnSpPr>
          <p:cNvPr id="3876" name="Shape 3876"/>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cxnSp>
        <p:nvCxnSpPr>
          <p:cNvPr id="3877" name="Shape 3877"/>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3878" name="Shape 3878"/>
          <p:cNvSpPr txBox="1"/>
          <p:nvPr/>
        </p:nvSpPr>
        <p:spPr>
          <a:xfrm>
            <a:off x="6048493" y="4358120"/>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Tree>
    <p:extLst>
      <p:ext uri="{BB962C8B-B14F-4D97-AF65-F5344CB8AC3E}">
        <p14:creationId xmlns:p14="http://schemas.microsoft.com/office/powerpoint/2010/main" val="3841907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82"/>
        <p:cNvGrpSpPr/>
        <p:nvPr/>
      </p:nvGrpSpPr>
      <p:grpSpPr>
        <a:xfrm>
          <a:off x="0" y="0"/>
          <a:ext cx="0" cy="0"/>
          <a:chOff x="0" y="0"/>
          <a:chExt cx="0" cy="0"/>
        </a:xfrm>
      </p:grpSpPr>
      <p:sp>
        <p:nvSpPr>
          <p:cNvPr id="3883" name="Shape 3883"/>
          <p:cNvSpPr/>
          <p:nvPr/>
        </p:nvSpPr>
        <p:spPr>
          <a:xfrm>
            <a:off x="3048000" y="1371600"/>
            <a:ext cx="1923000" cy="2917200"/>
          </a:xfrm>
          <a:prstGeom prst="rect">
            <a:avLst/>
          </a:prstGeom>
          <a:solidFill>
            <a:srgbClr val="A1E8D9">
              <a:alpha val="23080"/>
            </a:srgbClr>
          </a:solidFill>
          <a:ln>
            <a:noFill/>
          </a:ln>
        </p:spPr>
        <p:txBody>
          <a:bodyPr lIns="91425" tIns="91425" rIns="91425" bIns="91425" anchor="ctr" anchorCtr="0">
            <a:noAutofit/>
          </a:bodyPr>
          <a:lstStyle/>
          <a:p>
            <a:pPr>
              <a:buClrTx/>
              <a:buFontTx/>
              <a:buNone/>
            </a:pPr>
            <a:endParaRPr/>
          </a:p>
        </p:txBody>
      </p:sp>
      <p:sp>
        <p:nvSpPr>
          <p:cNvPr id="3884" name="Shape 3884"/>
          <p:cNvSpPr/>
          <p:nvPr/>
        </p:nvSpPr>
        <p:spPr>
          <a:xfrm>
            <a:off x="3048000" y="2362425"/>
            <a:ext cx="1917900" cy="1906200"/>
          </a:xfrm>
          <a:prstGeom prst="rect">
            <a:avLst/>
          </a:prstGeom>
          <a:solidFill>
            <a:srgbClr val="A1E8D9">
              <a:alpha val="43850"/>
            </a:srgbClr>
          </a:solidFill>
          <a:ln>
            <a:noFill/>
          </a:ln>
        </p:spPr>
        <p:txBody>
          <a:bodyPr lIns="91425" tIns="91425" rIns="91425" bIns="91425" anchor="ctr" anchorCtr="0">
            <a:noAutofit/>
          </a:bodyPr>
          <a:lstStyle/>
          <a:p>
            <a:pPr>
              <a:buClrTx/>
              <a:buFontTx/>
              <a:buNone/>
            </a:pPr>
            <a:endParaRPr/>
          </a:p>
        </p:txBody>
      </p:sp>
      <p:sp>
        <p:nvSpPr>
          <p:cNvPr id="3885" name="Shape 3885"/>
          <p:cNvSpPr/>
          <p:nvPr/>
        </p:nvSpPr>
        <p:spPr>
          <a:xfrm>
            <a:off x="1125000" y="1371600"/>
            <a:ext cx="1923000" cy="2903400"/>
          </a:xfrm>
          <a:prstGeom prst="rect">
            <a:avLst/>
          </a:prstGeom>
          <a:solidFill>
            <a:srgbClr val="FF9800">
              <a:alpha val="21540"/>
            </a:srgbClr>
          </a:solidFill>
          <a:ln>
            <a:noFill/>
          </a:ln>
        </p:spPr>
        <p:txBody>
          <a:bodyPr lIns="91425" tIns="91425" rIns="91425" bIns="91425" anchor="ctr" anchorCtr="0">
            <a:noAutofit/>
          </a:bodyPr>
          <a:lstStyle/>
          <a:p>
            <a:pPr>
              <a:buClrTx/>
              <a:buFontTx/>
              <a:buNone/>
            </a:pPr>
            <a:endParaRPr/>
          </a:p>
        </p:txBody>
      </p:sp>
      <p:sp>
        <p:nvSpPr>
          <p:cNvPr id="3886" name="Shape 3886"/>
          <p:cNvSpPr/>
          <p:nvPr/>
        </p:nvSpPr>
        <p:spPr>
          <a:xfrm>
            <a:off x="1095825" y="2368525"/>
            <a:ext cx="1952100" cy="1906200"/>
          </a:xfrm>
          <a:prstGeom prst="rect">
            <a:avLst/>
          </a:prstGeom>
          <a:solidFill>
            <a:srgbClr val="FF9800">
              <a:alpha val="35380"/>
            </a:srgbClr>
          </a:solidFill>
          <a:ln>
            <a:noFill/>
          </a:ln>
        </p:spPr>
        <p:txBody>
          <a:bodyPr lIns="91425" tIns="91425" rIns="91425" bIns="91425" anchor="ctr" anchorCtr="0">
            <a:noAutofit/>
          </a:bodyPr>
          <a:lstStyle/>
          <a:p>
            <a:pPr>
              <a:buClrTx/>
              <a:buFontTx/>
              <a:buNone/>
            </a:pPr>
            <a:endParaRPr/>
          </a:p>
        </p:txBody>
      </p:sp>
      <p:sp>
        <p:nvSpPr>
          <p:cNvPr id="3887" name="Shape 3887"/>
          <p:cNvSpPr txBox="1"/>
          <p:nvPr/>
        </p:nvSpPr>
        <p:spPr>
          <a:xfrm>
            <a:off x="285875" y="184425"/>
            <a:ext cx="8456700" cy="578700"/>
          </a:xfrm>
          <a:prstGeom prst="rect">
            <a:avLst/>
          </a:prstGeom>
          <a:noFill/>
          <a:ln>
            <a:noFill/>
          </a:ln>
        </p:spPr>
        <p:txBody>
          <a:bodyPr lIns="68575" tIns="34275" rIns="68575" bIns="34275" anchor="ctr" anchorCtr="0">
            <a:noAutofit/>
          </a:bodyPr>
          <a:lstStyle/>
          <a:p>
            <a:pPr>
              <a:buClrTx/>
              <a:buFontTx/>
              <a:buNone/>
            </a:pPr>
            <a:r>
              <a:rPr lang="en" sz="3600" b="1" dirty="0">
                <a:solidFill>
                  <a:srgbClr val="0000FF"/>
                </a:solidFill>
                <a:latin typeface="PT Sans Narrow"/>
                <a:ea typeface="PT Sans Narrow"/>
                <a:cs typeface="PT Sans Narrow"/>
                <a:sym typeface="PT Sans Narrow"/>
              </a:rPr>
              <a:t>Heuristic Watermark</a:t>
            </a:r>
          </a:p>
        </p:txBody>
      </p:sp>
      <p:cxnSp>
        <p:nvCxnSpPr>
          <p:cNvPr id="3888" name="Shape 3888"/>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3889" name="Shape 3889"/>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cxnSp>
        <p:nvCxnSpPr>
          <p:cNvPr id="3890" name="Shape 3890"/>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3891" name="Shape 389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55</a:t>
            </a:fld>
            <a:endParaRPr lang="en"/>
          </a:p>
        </p:txBody>
      </p:sp>
      <p:sp>
        <p:nvSpPr>
          <p:cNvPr id="3892" name="Shape 3892"/>
          <p:cNvSpPr/>
          <p:nvPr/>
        </p:nvSpPr>
        <p:spPr>
          <a:xfrm>
            <a:off x="3657600" y="25908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93" name="Shape 3893"/>
          <p:cNvSpPr/>
          <p:nvPr/>
        </p:nvSpPr>
        <p:spPr>
          <a:xfrm>
            <a:off x="1600200" y="3428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94" name="Shape 3894"/>
          <p:cNvSpPr/>
          <p:nvPr/>
        </p:nvSpPr>
        <p:spPr>
          <a:xfrm>
            <a:off x="2362200" y="38097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95" name="Shape 3895"/>
          <p:cNvSpPr/>
          <p:nvPr/>
        </p:nvSpPr>
        <p:spPr>
          <a:xfrm>
            <a:off x="3505200" y="1828800"/>
            <a:ext cx="298800" cy="305100"/>
          </a:xfrm>
          <a:prstGeom prst="rect">
            <a:avLst/>
          </a:prstGeom>
          <a:solidFill>
            <a:srgbClr val="FDD7FF"/>
          </a:solidFill>
          <a:ln w="28575" cap="flat" cmpd="sng">
            <a:solidFill>
              <a:srgbClr val="999999"/>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96" name="Shape 3896"/>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897" name="Shape 3897"/>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cxnSp>
        <p:nvCxnSpPr>
          <p:cNvPr id="3898" name="Shape 3898"/>
          <p:cNvCxnSpPr/>
          <p:nvPr/>
        </p:nvCxnSpPr>
        <p:spPr>
          <a:xfrm rot="10800000">
            <a:off x="1125000" y="2351025"/>
            <a:ext cx="7175400" cy="0"/>
          </a:xfrm>
          <a:prstGeom prst="straightConnector1">
            <a:avLst/>
          </a:prstGeom>
          <a:noFill/>
          <a:ln w="28575" cap="flat" cmpd="sng">
            <a:solidFill>
              <a:schemeClr val="dk2"/>
            </a:solidFill>
            <a:prstDash val="solid"/>
            <a:round/>
            <a:headEnd type="none" w="lg" len="lg"/>
            <a:tailEnd type="none" w="lg" len="lg"/>
          </a:ln>
        </p:spPr>
      </p:cxnSp>
      <p:cxnSp>
        <p:nvCxnSpPr>
          <p:cNvPr id="3899" name="Shape 3899"/>
          <p:cNvCxnSpPr/>
          <p:nvPr/>
        </p:nvCxnSpPr>
        <p:spPr>
          <a:xfrm rot="10800000" flipH="1">
            <a:off x="8021950" y="700575"/>
            <a:ext cx="14700" cy="1655700"/>
          </a:xfrm>
          <a:prstGeom prst="straightConnector1">
            <a:avLst/>
          </a:prstGeom>
          <a:noFill/>
          <a:ln w="38100" cap="flat" cmpd="sng">
            <a:solidFill>
              <a:srgbClr val="B7B7B7"/>
            </a:solidFill>
            <a:prstDash val="dash"/>
            <a:round/>
            <a:headEnd type="none" w="lg" len="lg"/>
            <a:tailEnd type="triangle" w="lg" len="lg"/>
          </a:ln>
        </p:spPr>
      </p:cxnSp>
      <p:sp>
        <p:nvSpPr>
          <p:cNvPr id="3900" name="Shape 3900"/>
          <p:cNvSpPr txBox="1"/>
          <p:nvPr/>
        </p:nvSpPr>
        <p:spPr>
          <a:xfrm>
            <a:off x="5974500" y="2037675"/>
            <a:ext cx="2325900" cy="237000"/>
          </a:xfrm>
          <a:prstGeom prst="rect">
            <a:avLst/>
          </a:prstGeom>
          <a:noFill/>
          <a:ln>
            <a:noFill/>
          </a:ln>
        </p:spPr>
        <p:txBody>
          <a:bodyPr lIns="91425" tIns="91425" rIns="91425" bIns="91425" anchor="t" anchorCtr="0">
            <a:noAutofit/>
          </a:bodyPr>
          <a:lstStyle/>
          <a:p>
            <a:pPr>
              <a:buClrTx/>
              <a:buFontTx/>
              <a:buNone/>
            </a:pPr>
            <a:r>
              <a:rPr lang="en">
                <a:latin typeface="Open Sans"/>
                <a:ea typeface="Open Sans"/>
                <a:cs typeface="Open Sans"/>
                <a:sym typeface="Open Sans"/>
              </a:rPr>
              <a:t>Current processing time</a:t>
            </a:r>
          </a:p>
        </p:txBody>
      </p:sp>
      <p:sp>
        <p:nvSpPr>
          <p:cNvPr id="3901" name="Shape 3901"/>
          <p:cNvSpPr/>
          <p:nvPr/>
        </p:nvSpPr>
        <p:spPr>
          <a:xfrm>
            <a:off x="4425600" y="24381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3902" name="Shape 3902"/>
          <p:cNvSpPr txBox="1"/>
          <p:nvPr/>
        </p:nvSpPr>
        <p:spPr>
          <a:xfrm>
            <a:off x="4352425" y="763125"/>
            <a:ext cx="1218300" cy="381600"/>
          </a:xfrm>
          <a:prstGeom prst="rect">
            <a:avLst/>
          </a:prstGeom>
          <a:noFill/>
          <a:ln>
            <a:noFill/>
          </a:ln>
        </p:spPr>
        <p:txBody>
          <a:bodyPr lIns="91425" tIns="91425" rIns="91425" bIns="91425" anchor="t" anchorCtr="0">
            <a:noAutofit/>
          </a:bodyPr>
          <a:lstStyle/>
          <a:p>
            <a:pPr>
              <a:buClrTx/>
              <a:buFontTx/>
              <a:buNone/>
            </a:pPr>
            <a:r>
              <a:rPr lang="en" b="1">
                <a:latin typeface="Open Sans"/>
                <a:ea typeface="Open Sans"/>
                <a:cs typeface="Open Sans"/>
                <a:sym typeface="Open Sans"/>
              </a:rPr>
              <a:t>Late data</a:t>
            </a:r>
          </a:p>
        </p:txBody>
      </p:sp>
      <p:cxnSp>
        <p:nvCxnSpPr>
          <p:cNvPr id="3903" name="Shape 3903"/>
          <p:cNvCxnSpPr/>
          <p:nvPr/>
        </p:nvCxnSpPr>
        <p:spPr>
          <a:xfrm flipH="1">
            <a:off x="3908350" y="1119150"/>
            <a:ext cx="898200" cy="670200"/>
          </a:xfrm>
          <a:prstGeom prst="straightConnector1">
            <a:avLst/>
          </a:prstGeom>
          <a:noFill/>
          <a:ln w="19050" cap="flat" cmpd="sng">
            <a:solidFill>
              <a:schemeClr val="dk2"/>
            </a:solidFill>
            <a:prstDash val="solid"/>
            <a:round/>
            <a:headEnd type="none" w="lg" len="lg"/>
            <a:tailEnd type="triangle" w="lg" len="lg"/>
          </a:ln>
        </p:spPr>
      </p:cxnSp>
      <p:sp>
        <p:nvSpPr>
          <p:cNvPr id="3904" name="Shape 3904"/>
          <p:cNvSpPr/>
          <p:nvPr/>
        </p:nvSpPr>
        <p:spPr>
          <a:xfrm>
            <a:off x="1178875" y="2294575"/>
            <a:ext cx="4301450" cy="1978800"/>
          </a:xfrm>
          <a:custGeom>
            <a:avLst/>
            <a:gdLst/>
            <a:ahLst/>
            <a:cxnLst/>
            <a:rect l="0" t="0" r="0" b="0"/>
            <a:pathLst>
              <a:path w="172058" h="79152" extrusionOk="0">
                <a:moveTo>
                  <a:pt x="0" y="79152"/>
                </a:moveTo>
                <a:cubicBezTo>
                  <a:pt x="3181" y="72556"/>
                  <a:pt x="5379" y="48043"/>
                  <a:pt x="19086" y="39576"/>
                </a:cubicBezTo>
                <a:cubicBezTo>
                  <a:pt x="32792" y="31108"/>
                  <a:pt x="68532" y="33401"/>
                  <a:pt x="82239" y="28349"/>
                </a:cubicBezTo>
                <a:cubicBezTo>
                  <a:pt x="95945" y="23296"/>
                  <a:pt x="86356" y="13987"/>
                  <a:pt x="101326" y="9263"/>
                </a:cubicBezTo>
                <a:cubicBezTo>
                  <a:pt x="116295" y="4538"/>
                  <a:pt x="160269" y="1543"/>
                  <a:pt x="172058" y="0"/>
                </a:cubicBezTo>
              </a:path>
            </a:pathLst>
          </a:custGeom>
          <a:noFill/>
          <a:ln w="76200" cap="flat" cmpd="sng">
            <a:solidFill>
              <a:srgbClr val="FF0000"/>
            </a:solidFill>
            <a:prstDash val="solid"/>
            <a:round/>
            <a:headEnd type="none" w="lg" len="lg"/>
            <a:tailEnd type="triangle" w="lg" len="lg"/>
          </a:ln>
        </p:spPr>
      </p:sp>
      <p:sp>
        <p:nvSpPr>
          <p:cNvPr id="3905" name="Shape 3905"/>
          <p:cNvSpPr txBox="1"/>
          <p:nvPr/>
        </p:nvSpPr>
        <p:spPr>
          <a:xfrm>
            <a:off x="6048493" y="4358120"/>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Tree>
    <p:extLst>
      <p:ext uri="{BB962C8B-B14F-4D97-AF65-F5344CB8AC3E}">
        <p14:creationId xmlns:p14="http://schemas.microsoft.com/office/powerpoint/2010/main" val="1222474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52"/>
        <p:cNvGrpSpPr/>
        <p:nvPr/>
      </p:nvGrpSpPr>
      <p:grpSpPr>
        <a:xfrm>
          <a:off x="0" y="0"/>
          <a:ext cx="0" cy="0"/>
          <a:chOff x="0" y="0"/>
          <a:chExt cx="0" cy="0"/>
        </a:xfrm>
      </p:grpSpPr>
      <p:sp>
        <p:nvSpPr>
          <p:cNvPr id="4053" name="Shape 4053"/>
          <p:cNvSpPr txBox="1"/>
          <p:nvPr/>
        </p:nvSpPr>
        <p:spPr>
          <a:xfrm>
            <a:off x="242850" y="205700"/>
            <a:ext cx="8229600" cy="914400"/>
          </a:xfrm>
          <a:prstGeom prst="rect">
            <a:avLst/>
          </a:prstGeom>
          <a:noFill/>
          <a:ln>
            <a:noFill/>
          </a:ln>
        </p:spPr>
        <p:txBody>
          <a:bodyPr lIns="91425" tIns="91425" rIns="91425" bIns="91425" anchor="t" anchorCtr="0">
            <a:noAutofit/>
          </a:bodyPr>
          <a:lstStyle/>
          <a:p>
            <a:pPr>
              <a:lnSpc>
                <a:spcPct val="90000"/>
              </a:lnSpc>
              <a:buClrTx/>
              <a:buFontTx/>
              <a:buNone/>
            </a:pPr>
            <a:r>
              <a:rPr lang="en" sz="3600" b="1" dirty="0">
                <a:solidFill>
                  <a:srgbClr val="0000FF"/>
                </a:solidFill>
                <a:latin typeface="PT Sans Narrow"/>
                <a:ea typeface="PT Sans Narrow"/>
                <a:cs typeface="PT Sans Narrow"/>
                <a:sym typeface="PT Sans Narrow"/>
              </a:rPr>
              <a:t>Watermarks measure completeness</a:t>
            </a:r>
          </a:p>
        </p:txBody>
      </p:sp>
      <p:sp>
        <p:nvSpPr>
          <p:cNvPr id="4054" name="Shape 40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56</a:t>
            </a:fld>
            <a:endParaRPr lang="en"/>
          </a:p>
        </p:txBody>
      </p:sp>
      <p:grpSp>
        <p:nvGrpSpPr>
          <p:cNvPr id="4055" name="Shape 4055"/>
          <p:cNvGrpSpPr/>
          <p:nvPr/>
        </p:nvGrpSpPr>
        <p:grpSpPr>
          <a:xfrm>
            <a:off x="4476996" y="859177"/>
            <a:ext cx="1468703" cy="751653"/>
            <a:chOff x="376792" y="3788686"/>
            <a:chExt cx="2175212" cy="1112572"/>
          </a:xfrm>
        </p:grpSpPr>
        <p:grpSp>
          <p:nvGrpSpPr>
            <p:cNvPr id="4056" name="Shape 4056"/>
            <p:cNvGrpSpPr/>
            <p:nvPr/>
          </p:nvGrpSpPr>
          <p:grpSpPr>
            <a:xfrm>
              <a:off x="376792" y="3788686"/>
              <a:ext cx="2175212" cy="777508"/>
              <a:chOff x="372600" y="3784975"/>
              <a:chExt cx="2361025" cy="843925"/>
            </a:xfrm>
          </p:grpSpPr>
          <p:cxnSp>
            <p:nvCxnSpPr>
              <p:cNvPr id="4057" name="Shape 4057"/>
              <p:cNvCxnSpPr/>
              <p:nvPr/>
            </p:nvCxnSpPr>
            <p:spPr>
              <a:xfrm>
                <a:off x="372600" y="3784975"/>
                <a:ext cx="0" cy="842400"/>
              </a:xfrm>
              <a:prstGeom prst="straightConnector1">
                <a:avLst/>
              </a:prstGeom>
              <a:noFill/>
              <a:ln w="38100" cap="flat" cmpd="sng">
                <a:solidFill>
                  <a:srgbClr val="000000"/>
                </a:solidFill>
                <a:prstDash val="solid"/>
                <a:round/>
                <a:headEnd type="triangle" w="lg" len="lg"/>
                <a:tailEnd type="none" w="lg" len="lg"/>
              </a:ln>
            </p:spPr>
          </p:cxnSp>
          <p:sp>
            <p:nvSpPr>
              <p:cNvPr id="4058" name="Shape 4058"/>
              <p:cNvSpPr/>
              <p:nvPr/>
            </p:nvSpPr>
            <p:spPr>
              <a:xfrm>
                <a:off x="500459" y="3966803"/>
                <a:ext cx="374999" cy="660600"/>
              </a:xfrm>
              <a:prstGeom prst="rect">
                <a:avLst/>
              </a:prstGeom>
              <a:solidFill>
                <a:srgbClr val="336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059" name="Shape 4059"/>
              <p:cNvSpPr/>
              <p:nvPr/>
            </p:nvSpPr>
            <p:spPr>
              <a:xfrm>
                <a:off x="1238857" y="4580740"/>
                <a:ext cx="375000" cy="45000"/>
              </a:xfrm>
              <a:prstGeom prst="rect">
                <a:avLst/>
              </a:prstGeom>
              <a:solidFill>
                <a:srgbClr val="E5736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060" name="Shape 4060"/>
              <p:cNvSpPr/>
              <p:nvPr/>
            </p:nvSpPr>
            <p:spPr>
              <a:xfrm>
                <a:off x="1977255" y="4480794"/>
                <a:ext cx="375000" cy="146400"/>
              </a:xfrm>
              <a:prstGeom prst="rect">
                <a:avLst/>
              </a:prstGeom>
              <a:solidFill>
                <a:schemeClr val="accent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cxnSp>
            <p:nvCxnSpPr>
              <p:cNvPr id="4061" name="Shape 4061"/>
              <p:cNvCxnSpPr/>
              <p:nvPr/>
            </p:nvCxnSpPr>
            <p:spPr>
              <a:xfrm rot="10800000">
                <a:off x="372625" y="4628900"/>
                <a:ext cx="2361000" cy="0"/>
              </a:xfrm>
              <a:prstGeom prst="straightConnector1">
                <a:avLst/>
              </a:prstGeom>
              <a:noFill/>
              <a:ln w="38100" cap="flat" cmpd="sng">
                <a:solidFill>
                  <a:srgbClr val="000000"/>
                </a:solidFill>
                <a:prstDash val="solid"/>
                <a:round/>
                <a:headEnd type="triangle" w="lg" len="lg"/>
                <a:tailEnd type="none" w="lg" len="lg"/>
              </a:ln>
            </p:spPr>
          </p:cxnSp>
        </p:grpSp>
        <p:grpSp>
          <p:nvGrpSpPr>
            <p:cNvPr id="4062" name="Shape 4062"/>
            <p:cNvGrpSpPr/>
            <p:nvPr/>
          </p:nvGrpSpPr>
          <p:grpSpPr>
            <a:xfrm>
              <a:off x="376795" y="4682697"/>
              <a:ext cx="552494" cy="143707"/>
              <a:chOff x="2228293" y="4303590"/>
              <a:chExt cx="1469399" cy="382200"/>
            </a:xfrm>
          </p:grpSpPr>
          <p:sp>
            <p:nvSpPr>
              <p:cNvPr id="4063" name="Shape 4063"/>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a:buClrTx/>
                  <a:buFontTx/>
                  <a:buNone/>
                </a:pPr>
                <a:endParaRPr/>
              </a:p>
            </p:txBody>
          </p:sp>
          <p:sp>
            <p:nvSpPr>
              <p:cNvPr id="4064" name="Shape 4064"/>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065" name="Shape 4065"/>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066" name="Shape 4066"/>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067" name="Shape 4067"/>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sp>
          <p:nvSpPr>
            <p:cNvPr id="4068" name="Shape 4068"/>
            <p:cNvSpPr txBox="1"/>
            <p:nvPr/>
          </p:nvSpPr>
          <p:spPr>
            <a:xfrm>
              <a:off x="1798194" y="4607858"/>
              <a:ext cx="657000" cy="293400"/>
            </a:xfrm>
            <a:prstGeom prst="rect">
              <a:avLst/>
            </a:prstGeom>
            <a:noFill/>
            <a:ln>
              <a:noFill/>
            </a:ln>
          </p:spPr>
          <p:txBody>
            <a:bodyPr lIns="68575" tIns="68575" rIns="68575" bIns="68575" anchor="t" anchorCtr="0">
              <a:noAutofit/>
            </a:bodyPr>
            <a:lstStyle/>
            <a:p>
              <a:pPr algn="ctr">
                <a:buClrTx/>
                <a:buFontTx/>
                <a:buNone/>
              </a:pPr>
              <a:r>
                <a:rPr lang="en" b="1">
                  <a:solidFill>
                    <a:srgbClr val="0F9D58"/>
                  </a:solidFill>
                  <a:latin typeface="Impact"/>
                  <a:ea typeface="Impact"/>
                  <a:cs typeface="Impact"/>
                  <a:sym typeface="Impact"/>
                </a:rPr>
                <a:t>$$$</a:t>
              </a:r>
            </a:p>
          </p:txBody>
        </p:sp>
        <p:grpSp>
          <p:nvGrpSpPr>
            <p:cNvPr id="4069" name="Shape 4069"/>
            <p:cNvGrpSpPr/>
            <p:nvPr/>
          </p:nvGrpSpPr>
          <p:grpSpPr>
            <a:xfrm>
              <a:off x="1234511" y="4644911"/>
              <a:ext cx="219453" cy="219396"/>
              <a:chOff x="4698351" y="4202897"/>
              <a:chExt cx="583653" cy="583500"/>
            </a:xfrm>
          </p:grpSpPr>
          <p:sp>
            <p:nvSpPr>
              <p:cNvPr id="4070" name="Shape 4070"/>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071" name="Shape 4071"/>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4072" name="Shape 4072"/>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73" name="Shape 4073"/>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74" name="Shape 4074"/>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75" name="Shape 4075"/>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76" name="Shape 4076"/>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077" name="Shape 4077"/>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078" name="Shape 4078"/>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79" name="Shape 4079"/>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80" name="Shape 4080"/>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81" name="Shape 4081"/>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82" name="Shape 4082"/>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083" name="Shape 4083"/>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84" name="Shape 4084"/>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85" name="Shape 4085"/>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086" name="Shape 4086"/>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grpSp>
      </p:grpSp>
      <p:grpSp>
        <p:nvGrpSpPr>
          <p:cNvPr id="4087" name="Shape 4087"/>
          <p:cNvGrpSpPr/>
          <p:nvPr/>
        </p:nvGrpSpPr>
        <p:grpSpPr>
          <a:xfrm>
            <a:off x="4488956" y="3098998"/>
            <a:ext cx="1444790" cy="763576"/>
            <a:chOff x="3357220" y="3788684"/>
            <a:chExt cx="2175233" cy="1149618"/>
          </a:xfrm>
        </p:grpSpPr>
        <p:grpSp>
          <p:nvGrpSpPr>
            <p:cNvPr id="4088" name="Shape 4088"/>
            <p:cNvGrpSpPr/>
            <p:nvPr/>
          </p:nvGrpSpPr>
          <p:grpSpPr>
            <a:xfrm>
              <a:off x="3357230" y="3788684"/>
              <a:ext cx="2175222" cy="777514"/>
              <a:chOff x="2961300" y="3757250"/>
              <a:chExt cx="2558182" cy="914400"/>
            </a:xfrm>
          </p:grpSpPr>
          <p:cxnSp>
            <p:nvCxnSpPr>
              <p:cNvPr id="4089" name="Shape 4089"/>
              <p:cNvCxnSpPr/>
              <p:nvPr/>
            </p:nvCxnSpPr>
            <p:spPr>
              <a:xfrm>
                <a:off x="2961300" y="3757250"/>
                <a:ext cx="0" cy="912600"/>
              </a:xfrm>
              <a:prstGeom prst="straightConnector1">
                <a:avLst/>
              </a:prstGeom>
              <a:noFill/>
              <a:ln w="38100" cap="flat" cmpd="sng">
                <a:solidFill>
                  <a:srgbClr val="000000"/>
                </a:solidFill>
                <a:prstDash val="solid"/>
                <a:round/>
                <a:headEnd type="triangle" w="lg" len="lg"/>
                <a:tailEnd type="none" w="lg" len="lg"/>
              </a:ln>
            </p:spPr>
          </p:cxnSp>
          <p:sp>
            <p:nvSpPr>
              <p:cNvPr id="4090" name="Shape 4090"/>
              <p:cNvSpPr/>
              <p:nvPr/>
            </p:nvSpPr>
            <p:spPr>
              <a:xfrm>
                <a:off x="3099836" y="4073917"/>
                <a:ext cx="406200" cy="596100"/>
              </a:xfrm>
              <a:prstGeom prst="rect">
                <a:avLst/>
              </a:prstGeom>
              <a:solidFill>
                <a:srgbClr val="336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091" name="Shape 4091"/>
              <p:cNvSpPr/>
              <p:nvPr/>
            </p:nvSpPr>
            <p:spPr>
              <a:xfrm>
                <a:off x="3899894" y="4020718"/>
                <a:ext cx="406200" cy="647700"/>
              </a:xfrm>
              <a:prstGeom prst="rect">
                <a:avLst/>
              </a:prstGeom>
              <a:solidFill>
                <a:srgbClr val="E5736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092" name="Shape 4092"/>
              <p:cNvSpPr/>
              <p:nvPr/>
            </p:nvSpPr>
            <p:spPr>
              <a:xfrm>
                <a:off x="4699952" y="4211327"/>
                <a:ext cx="406200" cy="458700"/>
              </a:xfrm>
              <a:prstGeom prst="rect">
                <a:avLst/>
              </a:prstGeom>
              <a:solidFill>
                <a:schemeClr val="accent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cxnSp>
            <p:nvCxnSpPr>
              <p:cNvPr id="4093" name="Shape 4093"/>
              <p:cNvCxnSpPr/>
              <p:nvPr/>
            </p:nvCxnSpPr>
            <p:spPr>
              <a:xfrm rot="10800000">
                <a:off x="2961382" y="4671650"/>
                <a:ext cx="2558100" cy="0"/>
              </a:xfrm>
              <a:prstGeom prst="straightConnector1">
                <a:avLst/>
              </a:prstGeom>
              <a:noFill/>
              <a:ln w="38100" cap="flat" cmpd="sng">
                <a:solidFill>
                  <a:srgbClr val="000000"/>
                </a:solidFill>
                <a:prstDash val="solid"/>
                <a:round/>
                <a:headEnd type="triangle" w="lg" len="lg"/>
                <a:tailEnd type="none" w="lg" len="lg"/>
              </a:ln>
            </p:spPr>
          </p:cxnSp>
        </p:grpSp>
        <p:grpSp>
          <p:nvGrpSpPr>
            <p:cNvPr id="4094" name="Shape 4094"/>
            <p:cNvGrpSpPr/>
            <p:nvPr/>
          </p:nvGrpSpPr>
          <p:grpSpPr>
            <a:xfrm>
              <a:off x="3357220" y="4719747"/>
              <a:ext cx="552494" cy="143707"/>
              <a:chOff x="2228293" y="4303590"/>
              <a:chExt cx="1469399" cy="382200"/>
            </a:xfrm>
          </p:grpSpPr>
          <p:sp>
            <p:nvSpPr>
              <p:cNvPr id="4095" name="Shape 4095"/>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a:buClrTx/>
                  <a:buFontTx/>
                  <a:buNone/>
                </a:pPr>
                <a:endParaRPr/>
              </a:p>
            </p:txBody>
          </p:sp>
          <p:sp>
            <p:nvSpPr>
              <p:cNvPr id="4096" name="Shape 4096"/>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097" name="Shape 4097"/>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098" name="Shape 4098"/>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099" name="Shape 4099"/>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sp>
          <p:nvSpPr>
            <p:cNvPr id="4100" name="Shape 4100"/>
            <p:cNvSpPr txBox="1"/>
            <p:nvPr/>
          </p:nvSpPr>
          <p:spPr>
            <a:xfrm>
              <a:off x="4778628" y="4644902"/>
              <a:ext cx="657000" cy="293400"/>
            </a:xfrm>
            <a:prstGeom prst="rect">
              <a:avLst/>
            </a:prstGeom>
            <a:noFill/>
            <a:ln>
              <a:noFill/>
            </a:ln>
          </p:spPr>
          <p:txBody>
            <a:bodyPr lIns="68575" tIns="68575" rIns="68575" bIns="68575" anchor="t" anchorCtr="0">
              <a:noAutofit/>
            </a:bodyPr>
            <a:lstStyle/>
            <a:p>
              <a:pPr algn="ctr">
                <a:buClrTx/>
                <a:buFontTx/>
                <a:buNone/>
              </a:pPr>
              <a:r>
                <a:rPr lang="en" b="1">
                  <a:solidFill>
                    <a:srgbClr val="0F9D58"/>
                  </a:solidFill>
                  <a:latin typeface="Impact"/>
                  <a:ea typeface="Impact"/>
                  <a:cs typeface="Impact"/>
                  <a:sym typeface="Impact"/>
                </a:rPr>
                <a:t>$$$</a:t>
              </a:r>
            </a:p>
          </p:txBody>
        </p:sp>
        <p:grpSp>
          <p:nvGrpSpPr>
            <p:cNvPr id="4101" name="Shape 4101"/>
            <p:cNvGrpSpPr/>
            <p:nvPr/>
          </p:nvGrpSpPr>
          <p:grpSpPr>
            <a:xfrm>
              <a:off x="4214936" y="4681961"/>
              <a:ext cx="219453" cy="219396"/>
              <a:chOff x="4698351" y="4202897"/>
              <a:chExt cx="583653" cy="583500"/>
            </a:xfrm>
          </p:grpSpPr>
          <p:sp>
            <p:nvSpPr>
              <p:cNvPr id="4102" name="Shape 4102"/>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103" name="Shape 4103"/>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4104" name="Shape 4104"/>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05" name="Shape 4105"/>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06" name="Shape 4106"/>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07" name="Shape 4107"/>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08" name="Shape 4108"/>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109" name="Shape 4109"/>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110" name="Shape 4110"/>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11" name="Shape 4111"/>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12" name="Shape 4112"/>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13" name="Shape 4113"/>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14" name="Shape 4114"/>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115" name="Shape 4115"/>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16" name="Shape 4116"/>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17" name="Shape 4117"/>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18" name="Shape 4118"/>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grpSp>
      </p:grpSp>
      <p:grpSp>
        <p:nvGrpSpPr>
          <p:cNvPr id="4119" name="Shape 4119"/>
          <p:cNvGrpSpPr/>
          <p:nvPr/>
        </p:nvGrpSpPr>
        <p:grpSpPr>
          <a:xfrm>
            <a:off x="4487377" y="4277553"/>
            <a:ext cx="1467521" cy="708587"/>
            <a:chOff x="6423235" y="3758523"/>
            <a:chExt cx="2443426" cy="1179798"/>
          </a:xfrm>
        </p:grpSpPr>
        <p:grpSp>
          <p:nvGrpSpPr>
            <p:cNvPr id="4120" name="Shape 4120"/>
            <p:cNvGrpSpPr/>
            <p:nvPr/>
          </p:nvGrpSpPr>
          <p:grpSpPr>
            <a:xfrm>
              <a:off x="6423235" y="3758523"/>
              <a:ext cx="2343971" cy="837827"/>
              <a:chOff x="2106899" y="1405975"/>
              <a:chExt cx="6411300" cy="2291650"/>
            </a:xfrm>
          </p:grpSpPr>
          <p:cxnSp>
            <p:nvCxnSpPr>
              <p:cNvPr id="4121" name="Shape 4121"/>
              <p:cNvCxnSpPr/>
              <p:nvPr/>
            </p:nvCxnSpPr>
            <p:spPr>
              <a:xfrm>
                <a:off x="2106900" y="1405975"/>
                <a:ext cx="0" cy="2287500"/>
              </a:xfrm>
              <a:prstGeom prst="straightConnector1">
                <a:avLst/>
              </a:prstGeom>
              <a:noFill/>
              <a:ln w="38100" cap="flat" cmpd="sng">
                <a:solidFill>
                  <a:srgbClr val="000000"/>
                </a:solidFill>
                <a:prstDash val="solid"/>
                <a:round/>
                <a:headEnd type="triangle" w="lg" len="lg"/>
                <a:tailEnd type="none" w="lg" len="lg"/>
              </a:ln>
            </p:spPr>
          </p:cxnSp>
          <p:sp>
            <p:nvSpPr>
              <p:cNvPr id="4122" name="Shape 4122"/>
              <p:cNvSpPr/>
              <p:nvPr/>
            </p:nvSpPr>
            <p:spPr>
              <a:xfrm>
                <a:off x="2454100" y="3192075"/>
                <a:ext cx="1017900" cy="501300"/>
              </a:xfrm>
              <a:prstGeom prst="rect">
                <a:avLst/>
              </a:prstGeom>
              <a:solidFill>
                <a:srgbClr val="336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123" name="Shape 4123"/>
              <p:cNvSpPr/>
              <p:nvPr/>
            </p:nvSpPr>
            <p:spPr>
              <a:xfrm>
                <a:off x="4459200" y="1895475"/>
                <a:ext cx="1017900" cy="1793700"/>
              </a:xfrm>
              <a:prstGeom prst="rect">
                <a:avLst/>
              </a:prstGeom>
              <a:solidFill>
                <a:srgbClr val="E5736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124" name="Shape 4124"/>
              <p:cNvSpPr/>
              <p:nvPr/>
            </p:nvSpPr>
            <p:spPr>
              <a:xfrm>
                <a:off x="6464300" y="3366900"/>
                <a:ext cx="1017900" cy="326400"/>
              </a:xfrm>
              <a:prstGeom prst="rect">
                <a:avLst/>
              </a:prstGeom>
              <a:solidFill>
                <a:schemeClr val="accent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cxnSp>
            <p:nvCxnSpPr>
              <p:cNvPr id="4125" name="Shape 4125"/>
              <p:cNvCxnSpPr/>
              <p:nvPr/>
            </p:nvCxnSpPr>
            <p:spPr>
              <a:xfrm rot="10800000">
                <a:off x="2106899" y="3697625"/>
                <a:ext cx="6411300" cy="0"/>
              </a:xfrm>
              <a:prstGeom prst="straightConnector1">
                <a:avLst/>
              </a:prstGeom>
              <a:noFill/>
              <a:ln w="38100" cap="flat" cmpd="sng">
                <a:solidFill>
                  <a:srgbClr val="000000"/>
                </a:solidFill>
                <a:prstDash val="solid"/>
                <a:round/>
                <a:headEnd type="triangle" w="lg" len="lg"/>
                <a:tailEnd type="none" w="lg" len="lg"/>
              </a:ln>
            </p:spPr>
          </p:cxnSp>
        </p:grpSp>
        <p:grpSp>
          <p:nvGrpSpPr>
            <p:cNvPr id="4126" name="Shape 4126"/>
            <p:cNvGrpSpPr/>
            <p:nvPr/>
          </p:nvGrpSpPr>
          <p:grpSpPr>
            <a:xfrm>
              <a:off x="6531745" y="4719797"/>
              <a:ext cx="552494" cy="143707"/>
              <a:chOff x="2228293" y="4303590"/>
              <a:chExt cx="1469399" cy="382200"/>
            </a:xfrm>
          </p:grpSpPr>
          <p:sp>
            <p:nvSpPr>
              <p:cNvPr id="4127" name="Shape 4127"/>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a:buClrTx/>
                  <a:buFontTx/>
                  <a:buNone/>
                </a:pPr>
                <a:endParaRPr/>
              </a:p>
            </p:txBody>
          </p:sp>
          <p:sp>
            <p:nvSpPr>
              <p:cNvPr id="4128" name="Shape 4128"/>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129" name="Shape 4129"/>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130" name="Shape 4130"/>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131" name="Shape 4131"/>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sp>
          <p:nvSpPr>
            <p:cNvPr id="4132" name="Shape 4132"/>
            <p:cNvSpPr txBox="1"/>
            <p:nvPr/>
          </p:nvSpPr>
          <p:spPr>
            <a:xfrm>
              <a:off x="7953161" y="4644922"/>
              <a:ext cx="913500" cy="293400"/>
            </a:xfrm>
            <a:prstGeom prst="rect">
              <a:avLst/>
            </a:prstGeom>
            <a:noFill/>
            <a:ln>
              <a:noFill/>
            </a:ln>
          </p:spPr>
          <p:txBody>
            <a:bodyPr lIns="68575" tIns="68575" rIns="68575" bIns="68575" anchor="t" anchorCtr="0">
              <a:noAutofit/>
            </a:bodyPr>
            <a:lstStyle/>
            <a:p>
              <a:pPr algn="ctr">
                <a:buClrTx/>
                <a:buFontTx/>
                <a:buNone/>
              </a:pPr>
              <a:r>
                <a:rPr lang="en" b="1">
                  <a:solidFill>
                    <a:srgbClr val="0F9D58"/>
                  </a:solidFill>
                  <a:latin typeface="Impact"/>
                  <a:ea typeface="Impact"/>
                  <a:cs typeface="Impact"/>
                  <a:sym typeface="Impact"/>
                </a:rPr>
                <a:t>$$$</a:t>
              </a:r>
            </a:p>
          </p:txBody>
        </p:sp>
        <p:grpSp>
          <p:nvGrpSpPr>
            <p:cNvPr id="4133" name="Shape 4133"/>
            <p:cNvGrpSpPr/>
            <p:nvPr/>
          </p:nvGrpSpPr>
          <p:grpSpPr>
            <a:xfrm>
              <a:off x="7389461" y="4682011"/>
              <a:ext cx="219453" cy="219396"/>
              <a:chOff x="4698351" y="4202897"/>
              <a:chExt cx="583653" cy="583500"/>
            </a:xfrm>
          </p:grpSpPr>
          <p:sp>
            <p:nvSpPr>
              <p:cNvPr id="4134" name="Shape 4134"/>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135" name="Shape 4135"/>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4136" name="Shape 4136"/>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37" name="Shape 4137"/>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38" name="Shape 4138"/>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39" name="Shape 4139"/>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40" name="Shape 4140"/>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141" name="Shape 4141"/>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142" name="Shape 4142"/>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43" name="Shape 4143"/>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44" name="Shape 4144"/>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45" name="Shape 4145"/>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46" name="Shape 4146"/>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147" name="Shape 4147"/>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48" name="Shape 4148"/>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49" name="Shape 4149"/>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50" name="Shape 4150"/>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grpSp>
      </p:grpSp>
      <p:sp>
        <p:nvSpPr>
          <p:cNvPr id="4151" name="Shape 4151"/>
          <p:cNvSpPr txBox="1"/>
          <p:nvPr/>
        </p:nvSpPr>
        <p:spPr>
          <a:xfrm>
            <a:off x="1988525" y="3164342"/>
            <a:ext cx="2782800" cy="785400"/>
          </a:xfrm>
          <a:prstGeom prst="rect">
            <a:avLst/>
          </a:prstGeom>
          <a:noFill/>
          <a:ln>
            <a:noFill/>
          </a:ln>
        </p:spPr>
        <p:txBody>
          <a:bodyPr lIns="91425" tIns="91425" rIns="91425" bIns="91425" anchor="t" anchorCtr="0">
            <a:noAutofit/>
          </a:bodyPr>
          <a:lstStyle/>
          <a:p>
            <a:pPr>
              <a:lnSpc>
                <a:spcPct val="200000"/>
              </a:lnSpc>
              <a:buClrTx/>
              <a:buFontTx/>
              <a:buNone/>
            </a:pPr>
            <a:r>
              <a:rPr lang="en" sz="2400" b="1">
                <a:solidFill>
                  <a:srgbClr val="9900FF"/>
                </a:solidFill>
                <a:latin typeface="Comic Sans MS"/>
                <a:ea typeface="Comic Sans MS"/>
                <a:cs typeface="Comic Sans MS"/>
                <a:sym typeface="Comic Sans MS"/>
              </a:rPr>
              <a:t>?</a:t>
            </a:r>
            <a:r>
              <a:rPr lang="en" sz="2400"/>
              <a:t> Running Total</a:t>
            </a:r>
          </a:p>
        </p:txBody>
      </p:sp>
      <p:sp>
        <p:nvSpPr>
          <p:cNvPr id="4152" name="Shape 4152"/>
          <p:cNvSpPr txBox="1"/>
          <p:nvPr/>
        </p:nvSpPr>
        <p:spPr>
          <a:xfrm>
            <a:off x="1683725" y="967691"/>
            <a:ext cx="3316200" cy="785399"/>
          </a:xfrm>
          <a:prstGeom prst="rect">
            <a:avLst/>
          </a:prstGeom>
          <a:noFill/>
          <a:ln>
            <a:noFill/>
          </a:ln>
        </p:spPr>
        <p:txBody>
          <a:bodyPr lIns="91425" tIns="91425" rIns="91425" bIns="91425" anchor="t" anchorCtr="0">
            <a:noAutofit/>
          </a:bodyPr>
          <a:lstStyle/>
          <a:p>
            <a:pPr>
              <a:lnSpc>
                <a:spcPct val="200000"/>
              </a:lnSpc>
              <a:buClrTx/>
              <a:buFontTx/>
              <a:buNone/>
            </a:pPr>
            <a:r>
              <a:rPr lang="en" sz="2400" b="1">
                <a:solidFill>
                  <a:srgbClr val="009668"/>
                </a:solidFill>
              </a:rPr>
              <a:t>✔</a:t>
            </a:r>
            <a:r>
              <a:rPr lang="en" sz="2400"/>
              <a:t> Monthly billing</a:t>
            </a:r>
          </a:p>
        </p:txBody>
      </p:sp>
      <p:sp>
        <p:nvSpPr>
          <p:cNvPr id="4153" name="Shape 4153"/>
          <p:cNvSpPr txBox="1"/>
          <p:nvPr/>
        </p:nvSpPr>
        <p:spPr>
          <a:xfrm>
            <a:off x="1683725" y="4294187"/>
            <a:ext cx="3691200" cy="1001700"/>
          </a:xfrm>
          <a:prstGeom prst="rect">
            <a:avLst/>
          </a:prstGeom>
          <a:noFill/>
          <a:ln>
            <a:noFill/>
          </a:ln>
        </p:spPr>
        <p:txBody>
          <a:bodyPr lIns="91425" tIns="91425" rIns="91425" bIns="91425" anchor="t" anchorCtr="0">
            <a:noAutofit/>
          </a:bodyPr>
          <a:lstStyle/>
          <a:p>
            <a:pPr>
              <a:lnSpc>
                <a:spcPct val="200000"/>
              </a:lnSpc>
              <a:buClrTx/>
              <a:buFontTx/>
              <a:buNone/>
            </a:pPr>
            <a:r>
              <a:rPr lang="en" sz="2400" b="1">
                <a:solidFill>
                  <a:srgbClr val="9900FF"/>
                </a:solidFill>
                <a:latin typeface="Comic Sans MS"/>
                <a:ea typeface="Comic Sans MS"/>
                <a:cs typeface="Comic Sans MS"/>
                <a:sym typeface="Comic Sans MS"/>
              </a:rPr>
              <a:t>?</a:t>
            </a:r>
            <a:r>
              <a:rPr lang="en" sz="2400"/>
              <a:t> Abuse Detection</a:t>
            </a:r>
          </a:p>
        </p:txBody>
      </p:sp>
      <p:sp>
        <p:nvSpPr>
          <p:cNvPr id="4154" name="Shape 4154"/>
          <p:cNvSpPr txBox="1"/>
          <p:nvPr/>
        </p:nvSpPr>
        <p:spPr>
          <a:xfrm>
            <a:off x="1183025" y="2005575"/>
            <a:ext cx="4121700" cy="785400"/>
          </a:xfrm>
          <a:prstGeom prst="rect">
            <a:avLst/>
          </a:prstGeom>
          <a:noFill/>
          <a:ln>
            <a:noFill/>
          </a:ln>
        </p:spPr>
        <p:txBody>
          <a:bodyPr lIns="91425" tIns="91425" rIns="91425" bIns="91425" anchor="t" anchorCtr="0">
            <a:noAutofit/>
          </a:bodyPr>
          <a:lstStyle/>
          <a:p>
            <a:pPr>
              <a:lnSpc>
                <a:spcPct val="200000"/>
              </a:lnSpc>
              <a:buClrTx/>
              <a:buFontTx/>
              <a:buNone/>
            </a:pPr>
            <a:r>
              <a:rPr lang="en" sz="2400" b="1">
                <a:solidFill>
                  <a:srgbClr val="009668"/>
                </a:solidFill>
              </a:rPr>
              <a:t>✔</a:t>
            </a:r>
            <a:r>
              <a:rPr lang="en" sz="2400"/>
              <a:t> Historical Analysis</a:t>
            </a:r>
          </a:p>
        </p:txBody>
      </p:sp>
      <p:grpSp>
        <p:nvGrpSpPr>
          <p:cNvPr id="4155" name="Shape 4155"/>
          <p:cNvGrpSpPr/>
          <p:nvPr/>
        </p:nvGrpSpPr>
        <p:grpSpPr>
          <a:xfrm>
            <a:off x="4476996" y="1925977"/>
            <a:ext cx="1468703" cy="751653"/>
            <a:chOff x="376792" y="3788686"/>
            <a:chExt cx="2175212" cy="1112572"/>
          </a:xfrm>
        </p:grpSpPr>
        <p:grpSp>
          <p:nvGrpSpPr>
            <p:cNvPr id="4156" name="Shape 4156"/>
            <p:cNvGrpSpPr/>
            <p:nvPr/>
          </p:nvGrpSpPr>
          <p:grpSpPr>
            <a:xfrm>
              <a:off x="376792" y="3788686"/>
              <a:ext cx="2175212" cy="777508"/>
              <a:chOff x="372600" y="3784975"/>
              <a:chExt cx="2361025" cy="843925"/>
            </a:xfrm>
          </p:grpSpPr>
          <p:cxnSp>
            <p:nvCxnSpPr>
              <p:cNvPr id="4157" name="Shape 4157"/>
              <p:cNvCxnSpPr/>
              <p:nvPr/>
            </p:nvCxnSpPr>
            <p:spPr>
              <a:xfrm>
                <a:off x="372600" y="3784975"/>
                <a:ext cx="0" cy="842400"/>
              </a:xfrm>
              <a:prstGeom prst="straightConnector1">
                <a:avLst/>
              </a:prstGeom>
              <a:noFill/>
              <a:ln w="38100" cap="flat" cmpd="sng">
                <a:solidFill>
                  <a:srgbClr val="000000"/>
                </a:solidFill>
                <a:prstDash val="solid"/>
                <a:round/>
                <a:headEnd type="triangle" w="lg" len="lg"/>
                <a:tailEnd type="none" w="lg" len="lg"/>
              </a:ln>
            </p:spPr>
          </p:cxnSp>
          <p:sp>
            <p:nvSpPr>
              <p:cNvPr id="4158" name="Shape 4158"/>
              <p:cNvSpPr/>
              <p:nvPr/>
            </p:nvSpPr>
            <p:spPr>
              <a:xfrm>
                <a:off x="500459" y="3966803"/>
                <a:ext cx="374999" cy="660600"/>
              </a:xfrm>
              <a:prstGeom prst="rect">
                <a:avLst/>
              </a:prstGeom>
              <a:solidFill>
                <a:srgbClr val="336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159" name="Shape 4159"/>
              <p:cNvSpPr/>
              <p:nvPr/>
            </p:nvSpPr>
            <p:spPr>
              <a:xfrm>
                <a:off x="1238857" y="4580740"/>
                <a:ext cx="375000" cy="45000"/>
              </a:xfrm>
              <a:prstGeom prst="rect">
                <a:avLst/>
              </a:prstGeom>
              <a:solidFill>
                <a:srgbClr val="E57368"/>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160" name="Shape 4160"/>
              <p:cNvSpPr/>
              <p:nvPr/>
            </p:nvSpPr>
            <p:spPr>
              <a:xfrm>
                <a:off x="1977270" y="3994831"/>
                <a:ext cx="375000" cy="632400"/>
              </a:xfrm>
              <a:prstGeom prst="rect">
                <a:avLst/>
              </a:prstGeom>
              <a:solidFill>
                <a:schemeClr val="accent3"/>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cxnSp>
            <p:nvCxnSpPr>
              <p:cNvPr id="4161" name="Shape 4161"/>
              <p:cNvCxnSpPr/>
              <p:nvPr/>
            </p:nvCxnSpPr>
            <p:spPr>
              <a:xfrm rot="10800000">
                <a:off x="372625" y="4628900"/>
                <a:ext cx="2361000" cy="0"/>
              </a:xfrm>
              <a:prstGeom prst="straightConnector1">
                <a:avLst/>
              </a:prstGeom>
              <a:noFill/>
              <a:ln w="38100" cap="flat" cmpd="sng">
                <a:solidFill>
                  <a:srgbClr val="000000"/>
                </a:solidFill>
                <a:prstDash val="solid"/>
                <a:round/>
                <a:headEnd type="triangle" w="lg" len="lg"/>
                <a:tailEnd type="none" w="lg" len="lg"/>
              </a:ln>
            </p:spPr>
          </p:cxnSp>
        </p:grpSp>
        <p:grpSp>
          <p:nvGrpSpPr>
            <p:cNvPr id="4162" name="Shape 4162"/>
            <p:cNvGrpSpPr/>
            <p:nvPr/>
          </p:nvGrpSpPr>
          <p:grpSpPr>
            <a:xfrm>
              <a:off x="376795" y="4682697"/>
              <a:ext cx="552494" cy="143707"/>
              <a:chOff x="2228293" y="4303590"/>
              <a:chExt cx="1469399" cy="382200"/>
            </a:xfrm>
          </p:grpSpPr>
          <p:sp>
            <p:nvSpPr>
              <p:cNvPr id="4163" name="Shape 4163"/>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a:buClrTx/>
                  <a:buFontTx/>
                  <a:buNone/>
                </a:pPr>
                <a:endParaRPr/>
              </a:p>
            </p:txBody>
          </p:sp>
          <p:sp>
            <p:nvSpPr>
              <p:cNvPr id="4164" name="Shape 4164"/>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165" name="Shape 4165"/>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166" name="Shape 4166"/>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167" name="Shape 4167"/>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sp>
          <p:nvSpPr>
            <p:cNvPr id="4168" name="Shape 4168"/>
            <p:cNvSpPr txBox="1"/>
            <p:nvPr/>
          </p:nvSpPr>
          <p:spPr>
            <a:xfrm>
              <a:off x="1798194" y="4607858"/>
              <a:ext cx="657000" cy="293400"/>
            </a:xfrm>
            <a:prstGeom prst="rect">
              <a:avLst/>
            </a:prstGeom>
            <a:noFill/>
            <a:ln>
              <a:noFill/>
            </a:ln>
          </p:spPr>
          <p:txBody>
            <a:bodyPr lIns="68575" tIns="68575" rIns="68575" bIns="68575" anchor="t" anchorCtr="0">
              <a:noAutofit/>
            </a:bodyPr>
            <a:lstStyle/>
            <a:p>
              <a:pPr algn="ctr">
                <a:buClrTx/>
                <a:buFontTx/>
                <a:buNone/>
              </a:pPr>
              <a:r>
                <a:rPr lang="en" b="1">
                  <a:solidFill>
                    <a:srgbClr val="0F9D58"/>
                  </a:solidFill>
                  <a:latin typeface="Impact"/>
                  <a:ea typeface="Impact"/>
                  <a:cs typeface="Impact"/>
                  <a:sym typeface="Impact"/>
                </a:rPr>
                <a:t>$$$</a:t>
              </a:r>
            </a:p>
          </p:txBody>
        </p:sp>
        <p:grpSp>
          <p:nvGrpSpPr>
            <p:cNvPr id="4169" name="Shape 4169"/>
            <p:cNvGrpSpPr/>
            <p:nvPr/>
          </p:nvGrpSpPr>
          <p:grpSpPr>
            <a:xfrm>
              <a:off x="1234511" y="4644911"/>
              <a:ext cx="219453" cy="219396"/>
              <a:chOff x="4698351" y="4202897"/>
              <a:chExt cx="583653" cy="583500"/>
            </a:xfrm>
          </p:grpSpPr>
          <p:sp>
            <p:nvSpPr>
              <p:cNvPr id="4170" name="Shape 4170"/>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171" name="Shape 4171"/>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4172" name="Shape 4172"/>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73" name="Shape 4173"/>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74" name="Shape 4174"/>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75" name="Shape 4175"/>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76" name="Shape 4176"/>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177" name="Shape 4177"/>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178" name="Shape 4178"/>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79" name="Shape 4179"/>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80" name="Shape 4180"/>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81" name="Shape 4181"/>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82" name="Shape 4182"/>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183" name="Shape 4183"/>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84" name="Shape 4184"/>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85" name="Shape 4185"/>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186" name="Shape 4186"/>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grpSp>
      </p:grpSp>
    </p:spTree>
    <p:extLst>
      <p:ext uri="{BB962C8B-B14F-4D97-AF65-F5344CB8AC3E}">
        <p14:creationId xmlns:p14="http://schemas.microsoft.com/office/powerpoint/2010/main" val="166924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90"/>
        <p:cNvGrpSpPr/>
        <p:nvPr/>
      </p:nvGrpSpPr>
      <p:grpSpPr>
        <a:xfrm>
          <a:off x="0" y="0"/>
          <a:ext cx="0" cy="0"/>
          <a:chOff x="0" y="0"/>
          <a:chExt cx="0" cy="0"/>
        </a:xfrm>
      </p:grpSpPr>
      <p:sp>
        <p:nvSpPr>
          <p:cNvPr id="4191" name="Shape 4191"/>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rtl="0">
              <a:spcBef>
                <a:spcPts val="0"/>
              </a:spcBef>
              <a:buNone/>
            </a:pPr>
            <a:r>
              <a:rPr lang="en" dirty="0"/>
              <a:t>The Beam Model: </a:t>
            </a:r>
            <a:r>
              <a:rPr lang="en" b="1" dirty="0">
                <a:solidFill>
                  <a:srgbClr val="34A853"/>
                </a:solidFill>
              </a:rPr>
              <a:t>When</a:t>
            </a:r>
            <a:r>
              <a:rPr lang="en" dirty="0"/>
              <a:t> in Processing Time?</a:t>
            </a:r>
          </a:p>
          <a:p>
            <a:pPr lvl="0" rtl="0">
              <a:spcBef>
                <a:spcPts val="0"/>
              </a:spcBef>
              <a:buNone/>
            </a:pPr>
            <a:endParaRPr dirty="0"/>
          </a:p>
        </p:txBody>
      </p:sp>
      <p:cxnSp>
        <p:nvCxnSpPr>
          <p:cNvPr id="4192" name="Shape 4192"/>
          <p:cNvCxnSpPr>
            <a:stCxn id="4193" idx="2"/>
            <a:endCxn id="4194" idx="0"/>
          </p:cNvCxnSpPr>
          <p:nvPr/>
        </p:nvCxnSpPr>
        <p:spPr>
          <a:xfrm>
            <a:off x="7804375" y="2886825"/>
            <a:ext cx="0" cy="864900"/>
          </a:xfrm>
          <a:prstGeom prst="straightConnector1">
            <a:avLst/>
          </a:prstGeom>
          <a:noFill/>
          <a:ln w="28575" cap="flat" cmpd="sng">
            <a:solidFill>
              <a:srgbClr val="000000"/>
            </a:solidFill>
            <a:prstDash val="solid"/>
            <a:round/>
            <a:headEnd type="none" w="lg" len="lg"/>
            <a:tailEnd type="triangle" w="lg" len="lg"/>
          </a:ln>
        </p:spPr>
      </p:cxnSp>
      <p:sp>
        <p:nvSpPr>
          <p:cNvPr id="4194" name="Shape 4194"/>
          <p:cNvSpPr/>
          <p:nvPr/>
        </p:nvSpPr>
        <p:spPr>
          <a:xfrm>
            <a:off x="6617400" y="3751825"/>
            <a:ext cx="2374200" cy="457200"/>
          </a:xfrm>
          <a:prstGeom prst="roundRect">
            <a:avLst>
              <a:gd name="adj" fmla="val 0"/>
            </a:avLst>
          </a:prstGeom>
          <a:solidFill>
            <a:srgbClr val="FBB405"/>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800" b="1">
                <a:latin typeface="Open Sans"/>
                <a:ea typeface="Open Sans"/>
                <a:cs typeface="Open Sans"/>
                <a:sym typeface="Open Sans"/>
              </a:rPr>
              <a:t>Sum Per Key</a:t>
            </a:r>
          </a:p>
        </p:txBody>
      </p:sp>
      <p:cxnSp>
        <p:nvCxnSpPr>
          <p:cNvPr id="4195" name="Shape 4195"/>
          <p:cNvCxnSpPr>
            <a:stCxn id="4194" idx="2"/>
          </p:cNvCxnSpPr>
          <p:nvPr/>
        </p:nvCxnSpPr>
        <p:spPr>
          <a:xfrm>
            <a:off x="7804500" y="4209025"/>
            <a:ext cx="0" cy="585000"/>
          </a:xfrm>
          <a:prstGeom prst="straightConnector1">
            <a:avLst/>
          </a:prstGeom>
          <a:noFill/>
          <a:ln w="28575" cap="flat" cmpd="sng">
            <a:solidFill>
              <a:srgbClr val="000000"/>
            </a:solidFill>
            <a:prstDash val="solid"/>
            <a:round/>
            <a:headEnd type="none" w="lg" len="lg"/>
            <a:tailEnd type="triangle" w="lg" len="lg"/>
          </a:ln>
        </p:spPr>
      </p:cxnSp>
      <p:sp>
        <p:nvSpPr>
          <p:cNvPr id="4196" name="Shape 4196"/>
          <p:cNvSpPr/>
          <p:nvPr/>
        </p:nvSpPr>
        <p:spPr>
          <a:xfrm>
            <a:off x="6617275" y="1777200"/>
            <a:ext cx="2374200" cy="457200"/>
          </a:xfrm>
          <a:prstGeom prst="roundRect">
            <a:avLst>
              <a:gd name="adj" fmla="val 0"/>
            </a:avLst>
          </a:prstGeom>
          <a:solidFill>
            <a:srgbClr val="4285F4"/>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800" b="1">
                <a:solidFill>
                  <a:srgbClr val="FFFFFF"/>
                </a:solidFill>
                <a:latin typeface="Open Sans"/>
                <a:ea typeface="Open Sans"/>
                <a:cs typeface="Open Sans"/>
                <a:sym typeface="Open Sans"/>
              </a:rPr>
              <a:t>Window Into</a:t>
            </a:r>
          </a:p>
        </p:txBody>
      </p:sp>
      <p:cxnSp>
        <p:nvCxnSpPr>
          <p:cNvPr id="4197" name="Shape 4197"/>
          <p:cNvCxnSpPr>
            <a:endCxn id="4196" idx="0"/>
          </p:cNvCxnSpPr>
          <p:nvPr/>
        </p:nvCxnSpPr>
        <p:spPr>
          <a:xfrm>
            <a:off x="7804375" y="1091400"/>
            <a:ext cx="0" cy="685800"/>
          </a:xfrm>
          <a:prstGeom prst="straightConnector1">
            <a:avLst/>
          </a:prstGeom>
          <a:noFill/>
          <a:ln w="28575" cap="flat" cmpd="sng">
            <a:solidFill>
              <a:srgbClr val="000000"/>
            </a:solidFill>
            <a:prstDash val="solid"/>
            <a:round/>
            <a:headEnd type="none" w="lg" len="lg"/>
            <a:tailEnd type="triangle" w="lg" len="lg"/>
          </a:ln>
        </p:spPr>
      </p:cxnSp>
      <p:sp>
        <p:nvSpPr>
          <p:cNvPr id="4198" name="Shape 419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57</a:t>
            </a:fld>
            <a:endParaRPr lang="en"/>
          </a:p>
        </p:txBody>
      </p:sp>
      <p:grpSp>
        <p:nvGrpSpPr>
          <p:cNvPr id="4199" name="Shape 4199"/>
          <p:cNvGrpSpPr/>
          <p:nvPr/>
        </p:nvGrpSpPr>
        <p:grpSpPr>
          <a:xfrm>
            <a:off x="152338" y="2907912"/>
            <a:ext cx="6022811" cy="2019937"/>
            <a:chOff x="152338" y="3060312"/>
            <a:chExt cx="6022811" cy="2019937"/>
          </a:xfrm>
        </p:grpSpPr>
        <p:sp>
          <p:nvSpPr>
            <p:cNvPr id="4200" name="Shape 4200"/>
            <p:cNvSpPr txBox="1"/>
            <p:nvPr/>
          </p:nvSpPr>
          <p:spPr>
            <a:xfrm>
              <a:off x="152350" y="3416750"/>
              <a:ext cx="6022800" cy="1663500"/>
            </a:xfrm>
            <a:prstGeom prst="rect">
              <a:avLst/>
            </a:prstGeom>
            <a:noFill/>
            <a:ln w="28575" cap="flat" cmpd="sng">
              <a:solidFill>
                <a:srgbClr val="7BAAF7"/>
              </a:solidFill>
              <a:prstDash val="solid"/>
              <a:round/>
              <a:headEnd type="none" w="med" len="med"/>
              <a:tailEnd type="none" w="med" len="med"/>
            </a:ln>
          </p:spPr>
          <p:txBody>
            <a:bodyPr lIns="91425" tIns="91425" rIns="91425" bIns="91425" anchor="t" anchorCtr="0">
              <a:noAutofit/>
            </a:bodyPr>
            <a:lstStyle/>
            <a:p>
              <a:pPr marR="177800">
                <a:lnSpc>
                  <a:spcPct val="115000"/>
                </a:lnSpc>
                <a:buClrTx/>
                <a:buFontTx/>
                <a:buNone/>
              </a:pPr>
              <a:r>
                <a:rPr lang="en" sz="1300">
                  <a:latin typeface="Consolas"/>
                  <a:ea typeface="Consolas"/>
                  <a:cs typeface="Consolas"/>
                  <a:sym typeface="Consolas"/>
                </a:rPr>
                <a:t>input</a:t>
              </a:r>
            </a:p>
            <a:p>
              <a:pPr marR="177800">
                <a:lnSpc>
                  <a:spcPct val="115000"/>
                </a:lnSpc>
                <a:buClrTx/>
                <a:buFontTx/>
                <a:buNone/>
              </a:pPr>
              <a:r>
                <a:rPr lang="en" sz="1300">
                  <a:latin typeface="Consolas"/>
                  <a:ea typeface="Consolas"/>
                  <a:cs typeface="Consolas"/>
                  <a:sym typeface="Consolas"/>
                </a:rPr>
                <a:t>  .apply(</a:t>
              </a:r>
              <a:r>
                <a:rPr lang="en" sz="1300">
                  <a:solidFill>
                    <a:srgbClr val="4285F4"/>
                  </a:solidFill>
                  <a:latin typeface="Consolas"/>
                  <a:ea typeface="Consolas"/>
                  <a:cs typeface="Consolas"/>
                  <a:sym typeface="Consolas"/>
                </a:rPr>
                <a:t>Window.into(FixedWindows.of(...))</a:t>
              </a:r>
            </a:p>
            <a:p>
              <a:pPr marR="177800">
                <a:lnSpc>
                  <a:spcPct val="115000"/>
                </a:lnSpc>
                <a:buClrTx/>
                <a:buFontTx/>
                <a:buNone/>
              </a:pPr>
              <a:r>
                <a:rPr lang="en" sz="1300">
                  <a:latin typeface="Consolas"/>
                  <a:ea typeface="Consolas"/>
                  <a:cs typeface="Consolas"/>
                  <a:sym typeface="Consolas"/>
                </a:rPr>
                <a:t>    .</a:t>
              </a:r>
              <a:r>
                <a:rPr lang="en" sz="1800" b="1">
                  <a:solidFill>
                    <a:srgbClr val="34A853"/>
                  </a:solidFill>
                  <a:latin typeface="Consolas"/>
                  <a:ea typeface="Consolas"/>
                  <a:cs typeface="Consolas"/>
                  <a:sym typeface="Consolas"/>
                </a:rPr>
                <a:t>triggering(</a:t>
              </a:r>
            </a:p>
            <a:p>
              <a:pPr marR="177800">
                <a:lnSpc>
                  <a:spcPct val="115000"/>
                </a:lnSpc>
                <a:buClrTx/>
                <a:buFontTx/>
                <a:buNone/>
              </a:pPr>
              <a:r>
                <a:rPr lang="en" sz="1800" b="1">
                  <a:solidFill>
                    <a:srgbClr val="34A853"/>
                  </a:solidFill>
                  <a:latin typeface="Consolas"/>
                  <a:ea typeface="Consolas"/>
                  <a:cs typeface="Consolas"/>
                  <a:sym typeface="Consolas"/>
                </a:rPr>
                <a:t>     AfterWatermark.pastEndOfWindow())</a:t>
              </a:r>
              <a:r>
                <a:rPr lang="en" sz="1300">
                  <a:latin typeface="Consolas"/>
                  <a:ea typeface="Consolas"/>
                  <a:cs typeface="Consolas"/>
                  <a:sym typeface="Consolas"/>
                </a:rPr>
                <a:t>)</a:t>
              </a:r>
            </a:p>
            <a:p>
              <a:pPr marR="177800">
                <a:lnSpc>
                  <a:spcPct val="115000"/>
                </a:lnSpc>
                <a:buClrTx/>
                <a:buFontTx/>
                <a:buNone/>
              </a:pPr>
              <a:r>
                <a:rPr lang="en" sz="1300">
                  <a:solidFill>
                    <a:srgbClr val="F5F5F5"/>
                  </a:solidFill>
                  <a:latin typeface="Consolas"/>
                  <a:ea typeface="Consolas"/>
                  <a:cs typeface="Consolas"/>
                  <a:sym typeface="Consolas"/>
                </a:rPr>
                <a:t>  </a:t>
              </a:r>
              <a:r>
                <a:rPr lang="en" sz="1300">
                  <a:latin typeface="Consolas"/>
                  <a:ea typeface="Consolas"/>
                  <a:cs typeface="Consolas"/>
                  <a:sym typeface="Consolas"/>
                </a:rPr>
                <a:t>.apply(</a:t>
              </a:r>
              <a:r>
                <a:rPr lang="en" sz="1300">
                  <a:solidFill>
                    <a:srgbClr val="FBB405"/>
                  </a:solidFill>
                  <a:latin typeface="Consolas"/>
                  <a:ea typeface="Consolas"/>
                  <a:cs typeface="Consolas"/>
                  <a:sym typeface="Consolas"/>
                </a:rPr>
                <a:t>Sum.integersPerKey()</a:t>
              </a:r>
              <a:r>
                <a:rPr lang="en" sz="1300">
                  <a:latin typeface="Consolas"/>
                  <a:ea typeface="Consolas"/>
                  <a:cs typeface="Consolas"/>
                  <a:sym typeface="Consolas"/>
                </a:rPr>
                <a:t>)</a:t>
              </a:r>
            </a:p>
            <a:p>
              <a:pPr marR="177800">
                <a:lnSpc>
                  <a:spcPct val="115000"/>
                </a:lnSpc>
                <a:buClrTx/>
                <a:buFontTx/>
                <a:buNone/>
              </a:pPr>
              <a:r>
                <a:rPr lang="en" sz="1300">
                  <a:latin typeface="Consolas"/>
                  <a:ea typeface="Consolas"/>
                  <a:cs typeface="Consolas"/>
                  <a:sym typeface="Consolas"/>
                </a:rPr>
                <a:t>  .apply(BigQueryIO.Write.to(...))</a:t>
              </a:r>
            </a:p>
            <a:p>
              <a:pPr marR="177800">
                <a:lnSpc>
                  <a:spcPct val="115000"/>
                </a:lnSpc>
                <a:buClrTx/>
                <a:buFontTx/>
                <a:buNone/>
              </a:pPr>
              <a:endParaRPr sz="1300">
                <a:latin typeface="Consolas"/>
                <a:ea typeface="Consolas"/>
                <a:cs typeface="Consolas"/>
                <a:sym typeface="Consolas"/>
              </a:endParaRPr>
            </a:p>
          </p:txBody>
        </p:sp>
        <p:sp>
          <p:nvSpPr>
            <p:cNvPr id="4201" name="Shape 4201"/>
            <p:cNvSpPr txBox="1"/>
            <p:nvPr/>
          </p:nvSpPr>
          <p:spPr>
            <a:xfrm>
              <a:off x="152338" y="3060312"/>
              <a:ext cx="794700" cy="300300"/>
            </a:xfrm>
            <a:prstGeom prst="rect">
              <a:avLst/>
            </a:prstGeom>
            <a:noFill/>
            <a:ln>
              <a:noFill/>
            </a:ln>
          </p:spPr>
          <p:txBody>
            <a:bodyPr lIns="91425" tIns="91425" rIns="91425" bIns="91425" anchor="t" anchorCtr="0">
              <a:noAutofit/>
            </a:bodyPr>
            <a:lstStyle/>
            <a:p>
              <a:pPr>
                <a:buClrTx/>
                <a:buFontTx/>
                <a:buNone/>
              </a:pPr>
              <a:r>
                <a:rPr lang="en" sz="1800" b="1">
                  <a:solidFill>
                    <a:srgbClr val="7BAAF7"/>
                  </a:solidFill>
                </a:rPr>
                <a:t>Java</a:t>
              </a:r>
            </a:p>
          </p:txBody>
        </p:sp>
      </p:grpSp>
      <p:grpSp>
        <p:nvGrpSpPr>
          <p:cNvPr id="4202" name="Shape 4202"/>
          <p:cNvGrpSpPr/>
          <p:nvPr/>
        </p:nvGrpSpPr>
        <p:grpSpPr>
          <a:xfrm>
            <a:off x="152357" y="1122250"/>
            <a:ext cx="6022792" cy="1663425"/>
            <a:chOff x="152357" y="1274650"/>
            <a:chExt cx="6022792" cy="1663425"/>
          </a:xfrm>
        </p:grpSpPr>
        <p:sp>
          <p:nvSpPr>
            <p:cNvPr id="4203" name="Shape 4203"/>
            <p:cNvSpPr txBox="1"/>
            <p:nvPr/>
          </p:nvSpPr>
          <p:spPr>
            <a:xfrm>
              <a:off x="189550" y="1652875"/>
              <a:ext cx="5985600" cy="1285200"/>
            </a:xfrm>
            <a:prstGeom prst="rect">
              <a:avLst/>
            </a:prstGeom>
            <a:noFill/>
            <a:ln w="28575" cap="flat" cmpd="sng">
              <a:solidFill>
                <a:schemeClr val="lt2"/>
              </a:solidFill>
              <a:prstDash val="solid"/>
              <a:round/>
              <a:headEnd type="none" w="med" len="med"/>
              <a:tailEnd type="none" w="med" len="med"/>
            </a:ln>
          </p:spPr>
          <p:txBody>
            <a:bodyPr lIns="91425" tIns="91425" rIns="91425" bIns="91425" anchor="ctr" anchorCtr="0">
              <a:noAutofit/>
            </a:bodyPr>
            <a:lstStyle/>
            <a:p>
              <a:pPr marR="177800">
                <a:lnSpc>
                  <a:spcPct val="115000"/>
                </a:lnSpc>
                <a:buClrTx/>
                <a:buFontTx/>
                <a:buNone/>
              </a:pPr>
              <a:r>
                <a:rPr lang="en" sz="1300">
                  <a:latin typeface="Consolas"/>
                  <a:ea typeface="Consolas"/>
                  <a:cs typeface="Consolas"/>
                  <a:sym typeface="Consolas"/>
                </a:rPr>
                <a:t>input | </a:t>
              </a:r>
              <a:r>
                <a:rPr lang="en" sz="1300">
                  <a:solidFill>
                    <a:srgbClr val="4285F4"/>
                  </a:solidFill>
                  <a:latin typeface="Consolas"/>
                  <a:ea typeface="Consolas"/>
                  <a:cs typeface="Consolas"/>
                  <a:sym typeface="Consolas"/>
                </a:rPr>
                <a:t>WindowInto(FixedWindows(3600)</a:t>
              </a:r>
              <a:r>
                <a:rPr lang="en" sz="1300">
                  <a:solidFill>
                    <a:srgbClr val="695D46"/>
                  </a:solidFill>
                  <a:latin typeface="Consolas"/>
                  <a:ea typeface="Consolas"/>
                  <a:cs typeface="Consolas"/>
                  <a:sym typeface="Consolas"/>
                </a:rPr>
                <a:t>,</a:t>
              </a:r>
            </a:p>
            <a:p>
              <a:pPr marR="177800">
                <a:lnSpc>
                  <a:spcPct val="115000"/>
                </a:lnSpc>
                <a:buClrTx/>
                <a:buFontTx/>
                <a:buNone/>
              </a:pPr>
              <a:r>
                <a:rPr lang="en" sz="1300">
                  <a:solidFill>
                    <a:srgbClr val="695D46"/>
                  </a:solidFill>
                  <a:latin typeface="Consolas"/>
                  <a:ea typeface="Consolas"/>
                  <a:cs typeface="Consolas"/>
                  <a:sym typeface="Consolas"/>
                </a:rPr>
                <a:t>                   </a:t>
              </a:r>
              <a:r>
                <a:rPr lang="en" sz="2200" b="1">
                  <a:solidFill>
                    <a:srgbClr val="34A853"/>
                  </a:solidFill>
                  <a:latin typeface="Consolas"/>
                  <a:ea typeface="Consolas"/>
                  <a:cs typeface="Consolas"/>
                  <a:sym typeface="Consolas"/>
                </a:rPr>
                <a:t>trigger=AfterWatermark()</a:t>
              </a:r>
              <a:r>
                <a:rPr lang="en" sz="1300">
                  <a:solidFill>
                    <a:srgbClr val="695D46"/>
                  </a:solidFill>
                  <a:latin typeface="Consolas"/>
                  <a:ea typeface="Consolas"/>
                  <a:cs typeface="Consolas"/>
                  <a:sym typeface="Consolas"/>
                </a:rPr>
                <a:t>)</a:t>
              </a:r>
            </a:p>
            <a:p>
              <a:pPr marR="177800">
                <a:lnSpc>
                  <a:spcPct val="115000"/>
                </a:lnSpc>
                <a:buClrTx/>
                <a:buFontTx/>
                <a:buNone/>
              </a:pPr>
              <a:r>
                <a:rPr lang="en" sz="1300">
                  <a:latin typeface="Consolas"/>
                  <a:ea typeface="Consolas"/>
                  <a:cs typeface="Consolas"/>
                  <a:sym typeface="Consolas"/>
                </a:rPr>
                <a:t>      | </a:t>
              </a:r>
              <a:r>
                <a:rPr lang="en" sz="1300">
                  <a:solidFill>
                    <a:srgbClr val="FBB405"/>
                  </a:solidFill>
                  <a:latin typeface="Consolas"/>
                  <a:ea typeface="Consolas"/>
                  <a:cs typeface="Consolas"/>
                  <a:sym typeface="Consolas"/>
                </a:rPr>
                <a:t>Sum.PerKey()</a:t>
              </a:r>
            </a:p>
            <a:p>
              <a:pPr marR="177800">
                <a:lnSpc>
                  <a:spcPct val="115000"/>
                </a:lnSpc>
                <a:buClrTx/>
                <a:buFontTx/>
                <a:buNone/>
              </a:pPr>
              <a:r>
                <a:rPr lang="en" sz="1300">
                  <a:latin typeface="Consolas"/>
                  <a:ea typeface="Consolas"/>
                  <a:cs typeface="Consolas"/>
                  <a:sym typeface="Consolas"/>
                </a:rPr>
                <a:t>      | Write(BigQuerySink(...))</a:t>
              </a:r>
            </a:p>
          </p:txBody>
        </p:sp>
        <p:sp>
          <p:nvSpPr>
            <p:cNvPr id="4204" name="Shape 4204"/>
            <p:cNvSpPr txBox="1"/>
            <p:nvPr/>
          </p:nvSpPr>
          <p:spPr>
            <a:xfrm>
              <a:off x="152357" y="1274650"/>
              <a:ext cx="4478862" cy="305100"/>
            </a:xfrm>
            <a:prstGeom prst="rect">
              <a:avLst/>
            </a:prstGeom>
            <a:noFill/>
            <a:ln>
              <a:noFill/>
            </a:ln>
          </p:spPr>
          <p:txBody>
            <a:bodyPr lIns="91425" tIns="91425" rIns="91425" bIns="91425" anchor="t" anchorCtr="0">
              <a:noAutofit/>
            </a:bodyPr>
            <a:lstStyle/>
            <a:p>
              <a:pPr>
                <a:buClrTx/>
                <a:buFontTx/>
                <a:buNone/>
              </a:pPr>
              <a:r>
                <a:rPr lang="en" sz="1800" b="1">
                  <a:solidFill>
                    <a:srgbClr val="B3A77D"/>
                  </a:solidFill>
                </a:rPr>
                <a:t>Python</a:t>
              </a:r>
            </a:p>
          </p:txBody>
        </p:sp>
      </p:grpSp>
      <p:sp>
        <p:nvSpPr>
          <p:cNvPr id="4193" name="Shape 4193"/>
          <p:cNvSpPr/>
          <p:nvPr/>
        </p:nvSpPr>
        <p:spPr>
          <a:xfrm>
            <a:off x="6617275" y="2201025"/>
            <a:ext cx="2374200" cy="685800"/>
          </a:xfrm>
          <a:prstGeom prst="roundRect">
            <a:avLst>
              <a:gd name="adj" fmla="val 0"/>
            </a:avLst>
          </a:prstGeom>
          <a:solidFill>
            <a:srgbClr val="34A853"/>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800" b="1">
                <a:solidFill>
                  <a:srgbClr val="FFFFFF"/>
                </a:solidFill>
                <a:latin typeface="Open Sans"/>
                <a:ea typeface="Open Sans"/>
                <a:cs typeface="Open Sans"/>
                <a:sym typeface="Open Sans"/>
              </a:rPr>
              <a:t>Trigger after end of window</a:t>
            </a:r>
          </a:p>
        </p:txBody>
      </p:sp>
    </p:spTree>
    <p:extLst>
      <p:ext uri="{BB962C8B-B14F-4D97-AF65-F5344CB8AC3E}">
        <p14:creationId xmlns:p14="http://schemas.microsoft.com/office/powerpoint/2010/main" val="1764348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08"/>
        <p:cNvGrpSpPr/>
        <p:nvPr/>
      </p:nvGrpSpPr>
      <p:grpSpPr>
        <a:xfrm>
          <a:off x="0" y="0"/>
          <a:ext cx="0" cy="0"/>
          <a:chOff x="0" y="0"/>
          <a:chExt cx="0" cy="0"/>
        </a:xfrm>
      </p:grpSpPr>
      <p:sp>
        <p:nvSpPr>
          <p:cNvPr id="4209" name="Shape 4209"/>
          <p:cNvSpPr/>
          <p:nvPr/>
        </p:nvSpPr>
        <p:spPr>
          <a:xfrm>
            <a:off x="1125000" y="1371600"/>
            <a:ext cx="1923000" cy="2903400"/>
          </a:xfrm>
          <a:prstGeom prst="rect">
            <a:avLst/>
          </a:prstGeom>
          <a:solidFill>
            <a:srgbClr val="FF9800">
              <a:alpha val="13850"/>
            </a:srgbClr>
          </a:solidFill>
          <a:ln>
            <a:noFill/>
          </a:ln>
        </p:spPr>
        <p:txBody>
          <a:bodyPr lIns="91425" tIns="91425" rIns="91425" bIns="91425" anchor="ctr" anchorCtr="0">
            <a:noAutofit/>
          </a:bodyPr>
          <a:lstStyle/>
          <a:p>
            <a:pPr>
              <a:buClrTx/>
              <a:buFontTx/>
              <a:buNone/>
            </a:pPr>
            <a:endParaRPr/>
          </a:p>
        </p:txBody>
      </p:sp>
      <p:sp>
        <p:nvSpPr>
          <p:cNvPr id="4210" name="Shape 4210"/>
          <p:cNvSpPr/>
          <p:nvPr/>
        </p:nvSpPr>
        <p:spPr>
          <a:xfrm>
            <a:off x="3048000" y="1371600"/>
            <a:ext cx="1752600" cy="2903400"/>
          </a:xfrm>
          <a:prstGeom prst="rect">
            <a:avLst/>
          </a:prstGeom>
          <a:solidFill>
            <a:srgbClr val="A1E8D9">
              <a:alpha val="16920"/>
            </a:srgbClr>
          </a:solidFill>
          <a:ln>
            <a:noFill/>
          </a:ln>
        </p:spPr>
        <p:txBody>
          <a:bodyPr lIns="91425" tIns="91425" rIns="91425" bIns="91425" anchor="ctr" anchorCtr="0">
            <a:noAutofit/>
          </a:bodyPr>
          <a:lstStyle/>
          <a:p>
            <a:pPr>
              <a:buClrTx/>
              <a:buFontTx/>
              <a:buNone/>
            </a:pPr>
            <a:endParaRPr/>
          </a:p>
        </p:txBody>
      </p:sp>
      <p:cxnSp>
        <p:nvCxnSpPr>
          <p:cNvPr id="4211" name="Shape 4211"/>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cxnSp>
        <p:nvCxnSpPr>
          <p:cNvPr id="4212" name="Shape 4212"/>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4213" name="Shape 4213"/>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214" name="Shape 4214"/>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215" name="Shape 4215"/>
          <p:cNvSpPr txBox="1"/>
          <p:nvPr/>
        </p:nvSpPr>
        <p:spPr>
          <a:xfrm>
            <a:off x="837600" y="277100"/>
            <a:ext cx="8306400" cy="741300"/>
          </a:xfrm>
          <a:prstGeom prst="rect">
            <a:avLst/>
          </a:prstGeom>
          <a:noFill/>
          <a:ln>
            <a:noFill/>
          </a:ln>
        </p:spPr>
        <p:txBody>
          <a:bodyPr lIns="91425" tIns="91425" rIns="91425" bIns="91425" anchor="t" anchorCtr="0">
            <a:noAutofit/>
          </a:bodyPr>
          <a:lstStyle/>
          <a:p>
            <a:pPr marR="177800">
              <a:lnSpc>
                <a:spcPct val="115000"/>
              </a:lnSpc>
              <a:buClrTx/>
              <a:buFontTx/>
              <a:buNone/>
            </a:pPr>
            <a:r>
              <a:rPr lang="en" sz="3000" b="1">
                <a:solidFill>
                  <a:srgbClr val="34A853"/>
                </a:solidFill>
                <a:latin typeface="Courier New"/>
                <a:ea typeface="Courier New"/>
                <a:cs typeface="Courier New"/>
                <a:sym typeface="Courier New"/>
              </a:rPr>
              <a:t>AfterWatermark.pastEndOfWindow()</a:t>
            </a:r>
          </a:p>
        </p:txBody>
      </p:sp>
      <p:sp>
        <p:nvSpPr>
          <p:cNvPr id="4216" name="Shape 421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58</a:t>
            </a:fld>
            <a:endParaRPr lang="en"/>
          </a:p>
        </p:txBody>
      </p:sp>
      <p:sp>
        <p:nvSpPr>
          <p:cNvPr id="4217" name="Shape 4217"/>
          <p:cNvSpPr/>
          <p:nvPr/>
        </p:nvSpPr>
        <p:spPr>
          <a:xfrm>
            <a:off x="2514600" y="25146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218" name="Shape 4218"/>
          <p:cNvSpPr/>
          <p:nvPr/>
        </p:nvSpPr>
        <p:spPr>
          <a:xfrm>
            <a:off x="2133600" y="37335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19" name="Shape 4219"/>
          <p:cNvSpPr/>
          <p:nvPr/>
        </p:nvSpPr>
        <p:spPr>
          <a:xfrm>
            <a:off x="3581400" y="31242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20" name="Shape 4220"/>
          <p:cNvSpPr/>
          <p:nvPr/>
        </p:nvSpPr>
        <p:spPr>
          <a:xfrm>
            <a:off x="4108500" y="36573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21" name="Shape 4221"/>
          <p:cNvSpPr/>
          <p:nvPr/>
        </p:nvSpPr>
        <p:spPr>
          <a:xfrm>
            <a:off x="4407000" y="3050025"/>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Tree>
    <p:extLst>
      <p:ext uri="{BB962C8B-B14F-4D97-AF65-F5344CB8AC3E}">
        <p14:creationId xmlns:p14="http://schemas.microsoft.com/office/powerpoint/2010/main" val="3306370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25"/>
        <p:cNvGrpSpPr/>
        <p:nvPr/>
      </p:nvGrpSpPr>
      <p:grpSpPr>
        <a:xfrm>
          <a:off x="0" y="0"/>
          <a:ext cx="0" cy="0"/>
          <a:chOff x="0" y="0"/>
          <a:chExt cx="0" cy="0"/>
        </a:xfrm>
      </p:grpSpPr>
      <p:cxnSp>
        <p:nvCxnSpPr>
          <p:cNvPr id="4226" name="Shape 4226"/>
          <p:cNvCxnSpPr/>
          <p:nvPr/>
        </p:nvCxnSpPr>
        <p:spPr>
          <a:xfrm rot="10800000">
            <a:off x="1130400" y="3345775"/>
            <a:ext cx="7175400" cy="0"/>
          </a:xfrm>
          <a:prstGeom prst="straightConnector1">
            <a:avLst/>
          </a:prstGeom>
          <a:noFill/>
          <a:ln w="28575" cap="flat" cmpd="sng">
            <a:solidFill>
              <a:srgbClr val="CCCCCC"/>
            </a:solidFill>
            <a:prstDash val="solid"/>
            <a:round/>
            <a:headEnd type="none" w="lg" len="lg"/>
            <a:tailEnd type="none" w="lg" len="lg"/>
          </a:ln>
        </p:spPr>
      </p:cxnSp>
      <p:cxnSp>
        <p:nvCxnSpPr>
          <p:cNvPr id="4227" name="Shape 4227"/>
          <p:cNvCxnSpPr/>
          <p:nvPr/>
        </p:nvCxnSpPr>
        <p:spPr>
          <a:xfrm rot="10800000" flipH="1">
            <a:off x="8027350" y="1695325"/>
            <a:ext cx="14700" cy="1655700"/>
          </a:xfrm>
          <a:prstGeom prst="straightConnector1">
            <a:avLst/>
          </a:prstGeom>
          <a:noFill/>
          <a:ln w="38100" cap="flat" cmpd="sng">
            <a:solidFill>
              <a:srgbClr val="CCCCCC"/>
            </a:solidFill>
            <a:prstDash val="dash"/>
            <a:round/>
            <a:headEnd type="none" w="lg" len="lg"/>
            <a:tailEnd type="triangle" w="lg" len="lg"/>
          </a:ln>
        </p:spPr>
      </p:cxnSp>
      <p:sp>
        <p:nvSpPr>
          <p:cNvPr id="4228" name="Shape 4228"/>
          <p:cNvSpPr txBox="1"/>
          <p:nvPr/>
        </p:nvSpPr>
        <p:spPr>
          <a:xfrm>
            <a:off x="5979900" y="3032425"/>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sp>
        <p:nvSpPr>
          <p:cNvPr id="4229" name="Shape 4229"/>
          <p:cNvSpPr/>
          <p:nvPr/>
        </p:nvSpPr>
        <p:spPr>
          <a:xfrm>
            <a:off x="3048000" y="1371600"/>
            <a:ext cx="1752600" cy="2903400"/>
          </a:xfrm>
          <a:prstGeom prst="rect">
            <a:avLst/>
          </a:prstGeom>
          <a:solidFill>
            <a:srgbClr val="A1E8D9">
              <a:alpha val="16920"/>
            </a:srgbClr>
          </a:solidFill>
          <a:ln>
            <a:noFill/>
          </a:ln>
        </p:spPr>
        <p:txBody>
          <a:bodyPr lIns="91425" tIns="91425" rIns="91425" bIns="91425" anchor="ctr" anchorCtr="0">
            <a:noAutofit/>
          </a:bodyPr>
          <a:lstStyle/>
          <a:p>
            <a:pPr>
              <a:buClrTx/>
              <a:buFontTx/>
              <a:buNone/>
            </a:pPr>
            <a:endParaRPr/>
          </a:p>
        </p:txBody>
      </p:sp>
      <p:sp>
        <p:nvSpPr>
          <p:cNvPr id="4230" name="Shape 4230"/>
          <p:cNvSpPr/>
          <p:nvPr/>
        </p:nvSpPr>
        <p:spPr>
          <a:xfrm>
            <a:off x="3048000" y="3346725"/>
            <a:ext cx="1752600" cy="921900"/>
          </a:xfrm>
          <a:prstGeom prst="rect">
            <a:avLst/>
          </a:prstGeom>
          <a:solidFill>
            <a:srgbClr val="A1E8D9">
              <a:alpha val="43850"/>
            </a:srgbClr>
          </a:solidFill>
          <a:ln>
            <a:noFill/>
          </a:ln>
        </p:spPr>
        <p:txBody>
          <a:bodyPr lIns="91425" tIns="91425" rIns="91425" bIns="91425" anchor="ctr" anchorCtr="0">
            <a:noAutofit/>
          </a:bodyPr>
          <a:lstStyle/>
          <a:p>
            <a:pPr>
              <a:buClrTx/>
              <a:buFontTx/>
              <a:buNone/>
            </a:pPr>
            <a:endParaRPr/>
          </a:p>
        </p:txBody>
      </p:sp>
      <p:sp>
        <p:nvSpPr>
          <p:cNvPr id="4231" name="Shape 4231"/>
          <p:cNvSpPr/>
          <p:nvPr/>
        </p:nvSpPr>
        <p:spPr>
          <a:xfrm>
            <a:off x="1125000" y="1371600"/>
            <a:ext cx="1923000" cy="2903400"/>
          </a:xfrm>
          <a:prstGeom prst="rect">
            <a:avLst/>
          </a:prstGeom>
          <a:solidFill>
            <a:srgbClr val="FF9800">
              <a:alpha val="13850"/>
            </a:srgbClr>
          </a:solidFill>
          <a:ln>
            <a:noFill/>
          </a:ln>
        </p:spPr>
        <p:txBody>
          <a:bodyPr lIns="91425" tIns="91425" rIns="91425" bIns="91425" anchor="ctr" anchorCtr="0">
            <a:noAutofit/>
          </a:bodyPr>
          <a:lstStyle/>
          <a:p>
            <a:pPr>
              <a:buClrTx/>
              <a:buFontTx/>
              <a:buNone/>
            </a:pPr>
            <a:endParaRPr/>
          </a:p>
        </p:txBody>
      </p:sp>
      <p:sp>
        <p:nvSpPr>
          <p:cNvPr id="4232" name="Shape 4232"/>
          <p:cNvSpPr/>
          <p:nvPr/>
        </p:nvSpPr>
        <p:spPr>
          <a:xfrm>
            <a:off x="1101675" y="3352800"/>
            <a:ext cx="1946400" cy="9219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cxnSp>
        <p:nvCxnSpPr>
          <p:cNvPr id="4233" name="Shape 4233"/>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cxnSp>
        <p:nvCxnSpPr>
          <p:cNvPr id="4234" name="Shape 4234"/>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4235" name="Shape 4235"/>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236" name="Shape 4236"/>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237" name="Shape 4237"/>
          <p:cNvSpPr/>
          <p:nvPr/>
        </p:nvSpPr>
        <p:spPr>
          <a:xfrm>
            <a:off x="1130400" y="3257495"/>
            <a:ext cx="2270025" cy="1015300"/>
          </a:xfrm>
          <a:custGeom>
            <a:avLst/>
            <a:gdLst/>
            <a:ahLst/>
            <a:cxnLst/>
            <a:rect l="0" t="0" r="0" b="0"/>
            <a:pathLst>
              <a:path w="90801" h="40612" extrusionOk="0">
                <a:moveTo>
                  <a:pt x="0" y="40612"/>
                </a:moveTo>
                <a:cubicBezTo>
                  <a:pt x="948" y="37210"/>
                  <a:pt x="1126" y="24486"/>
                  <a:pt x="5692" y="20200"/>
                </a:cubicBezTo>
                <a:cubicBezTo>
                  <a:pt x="10257" y="15914"/>
                  <a:pt x="21761" y="17199"/>
                  <a:pt x="27395" y="14896"/>
                </a:cubicBezTo>
                <a:cubicBezTo>
                  <a:pt x="33028" y="12592"/>
                  <a:pt x="30597" y="8627"/>
                  <a:pt x="39492" y="6377"/>
                </a:cubicBezTo>
                <a:cubicBezTo>
                  <a:pt x="48386" y="4126"/>
                  <a:pt x="74434" y="2202"/>
                  <a:pt x="80763" y="1394"/>
                </a:cubicBezTo>
                <a:cubicBezTo>
                  <a:pt x="87092" y="585"/>
                  <a:pt x="77317" y="1758"/>
                  <a:pt x="77466" y="1526"/>
                </a:cubicBezTo>
                <a:cubicBezTo>
                  <a:pt x="77615" y="1294"/>
                  <a:pt x="81212" y="-61"/>
                  <a:pt x="81657" y="2"/>
                </a:cubicBezTo>
                <a:cubicBezTo>
                  <a:pt x="82101" y="65"/>
                  <a:pt x="80895" y="1716"/>
                  <a:pt x="80133" y="1907"/>
                </a:cubicBezTo>
                <a:cubicBezTo>
                  <a:pt x="79371" y="2097"/>
                  <a:pt x="77593" y="1018"/>
                  <a:pt x="77085" y="1145"/>
                </a:cubicBezTo>
                <a:cubicBezTo>
                  <a:pt x="76577" y="1272"/>
                  <a:pt x="76958" y="2415"/>
                  <a:pt x="77085" y="2669"/>
                </a:cubicBezTo>
                <a:cubicBezTo>
                  <a:pt x="77212" y="2923"/>
                  <a:pt x="75561" y="3050"/>
                  <a:pt x="77847" y="2669"/>
                </a:cubicBezTo>
                <a:cubicBezTo>
                  <a:pt x="80133" y="2288"/>
                  <a:pt x="88642" y="764"/>
                  <a:pt x="90801" y="383"/>
                </a:cubicBezTo>
              </a:path>
            </a:pathLst>
          </a:custGeom>
          <a:noFill/>
          <a:ln w="76200" cap="flat" cmpd="sng">
            <a:solidFill>
              <a:srgbClr val="FF0000"/>
            </a:solidFill>
            <a:prstDash val="solid"/>
            <a:round/>
            <a:headEnd type="none" w="lg" len="lg"/>
            <a:tailEnd type="triangle" w="lg" len="lg"/>
          </a:ln>
        </p:spPr>
      </p:sp>
      <p:sp>
        <p:nvSpPr>
          <p:cNvPr id="4238" name="Shape 42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59</a:t>
            </a:fld>
            <a:endParaRPr lang="en"/>
          </a:p>
        </p:txBody>
      </p:sp>
      <p:sp>
        <p:nvSpPr>
          <p:cNvPr id="4239" name="Shape 4239"/>
          <p:cNvSpPr/>
          <p:nvPr/>
        </p:nvSpPr>
        <p:spPr>
          <a:xfrm>
            <a:off x="2514600" y="25146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240" name="Shape 4240"/>
          <p:cNvSpPr/>
          <p:nvPr/>
        </p:nvSpPr>
        <p:spPr>
          <a:xfrm>
            <a:off x="2133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41" name="Shape 4241"/>
          <p:cNvSpPr/>
          <p:nvPr/>
        </p:nvSpPr>
        <p:spPr>
          <a:xfrm>
            <a:off x="3581400" y="31242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42" name="Shape 4242"/>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43" name="Shape 4243"/>
          <p:cNvSpPr/>
          <p:nvPr/>
        </p:nvSpPr>
        <p:spPr>
          <a:xfrm>
            <a:off x="4407000" y="3050025"/>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244" name="Shape 4244"/>
          <p:cNvGrpSpPr/>
          <p:nvPr/>
        </p:nvGrpSpPr>
        <p:grpSpPr>
          <a:xfrm>
            <a:off x="2665647" y="2889425"/>
            <a:ext cx="598482" cy="629747"/>
            <a:chOff x="2665647" y="2889425"/>
            <a:chExt cx="598482" cy="629747"/>
          </a:xfrm>
        </p:grpSpPr>
        <p:sp>
          <p:nvSpPr>
            <p:cNvPr id="4245" name="Shape 4245"/>
            <p:cNvSpPr/>
            <p:nvPr/>
          </p:nvSpPr>
          <p:spPr>
            <a:xfrm>
              <a:off x="2665647" y="2889425"/>
              <a:ext cx="598482"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246" name="Shape 4246"/>
            <p:cNvSpPr/>
            <p:nvPr/>
          </p:nvSpPr>
          <p:spPr>
            <a:xfrm>
              <a:off x="2874098" y="3119424"/>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247" name="Shape 4247"/>
          <p:cNvSpPr txBox="1"/>
          <p:nvPr/>
        </p:nvSpPr>
        <p:spPr>
          <a:xfrm>
            <a:off x="837600" y="277100"/>
            <a:ext cx="8306400" cy="741300"/>
          </a:xfrm>
          <a:prstGeom prst="rect">
            <a:avLst/>
          </a:prstGeom>
          <a:noFill/>
          <a:ln>
            <a:noFill/>
          </a:ln>
        </p:spPr>
        <p:txBody>
          <a:bodyPr lIns="91425" tIns="91425" rIns="91425" bIns="91425" anchor="t" anchorCtr="0">
            <a:noAutofit/>
          </a:bodyPr>
          <a:lstStyle/>
          <a:p>
            <a:pPr marR="177800">
              <a:lnSpc>
                <a:spcPct val="115000"/>
              </a:lnSpc>
              <a:buClrTx/>
              <a:buFontTx/>
              <a:buNone/>
            </a:pPr>
            <a:r>
              <a:rPr lang="en" sz="3000" b="1">
                <a:solidFill>
                  <a:srgbClr val="34A853"/>
                </a:solidFill>
                <a:latin typeface="Courier New"/>
                <a:ea typeface="Courier New"/>
                <a:cs typeface="Courier New"/>
                <a:sym typeface="Courier New"/>
              </a:rPr>
              <a:t>AfterWatermark.pastEndOfWindow()</a:t>
            </a:r>
          </a:p>
        </p:txBody>
      </p:sp>
    </p:spTree>
    <p:extLst>
      <p:ext uri="{BB962C8B-B14F-4D97-AF65-F5344CB8AC3E}">
        <p14:creationId xmlns:p14="http://schemas.microsoft.com/office/powerpoint/2010/main" val="2020180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grpSp>
        <p:nvGrpSpPr>
          <p:cNvPr id="1006" name="Shape 1006"/>
          <p:cNvGrpSpPr/>
          <p:nvPr/>
        </p:nvGrpSpPr>
        <p:grpSpPr>
          <a:xfrm>
            <a:off x="396225" y="1222350"/>
            <a:ext cx="10677950" cy="1577525"/>
            <a:chOff x="362500" y="415500"/>
            <a:chExt cx="10677950" cy="1577525"/>
          </a:xfrm>
        </p:grpSpPr>
        <p:sp>
          <p:nvSpPr>
            <p:cNvPr id="1007" name="Shape 1007"/>
            <p:cNvSpPr/>
            <p:nvPr/>
          </p:nvSpPr>
          <p:spPr>
            <a:xfrm>
              <a:off x="6952050" y="415500"/>
              <a:ext cx="4088400" cy="1577400"/>
            </a:xfrm>
            <a:prstGeom prst="homePlate">
              <a:avLst>
                <a:gd name="adj" fmla="val 50000"/>
              </a:avLst>
            </a:prstGeom>
            <a:solidFill>
              <a:srgbClr val="A0C3FF"/>
            </a:solidFill>
            <a:ln>
              <a:noFill/>
            </a:ln>
          </p:spPr>
          <p:txBody>
            <a:bodyPr lIns="68575" tIns="68575" rIns="68575" bIns="68575" anchor="t" anchorCtr="0">
              <a:noAutofit/>
            </a:bodyPr>
            <a:lstStyle/>
            <a:p>
              <a:pPr lvl="0">
                <a:spcBef>
                  <a:spcPts val="0"/>
                </a:spcBef>
                <a:buNone/>
              </a:pPr>
              <a:endParaRPr/>
            </a:p>
          </p:txBody>
        </p:sp>
        <p:sp>
          <p:nvSpPr>
            <p:cNvPr id="1008" name="Shape 1008"/>
            <p:cNvSpPr/>
            <p:nvPr/>
          </p:nvSpPr>
          <p:spPr>
            <a:xfrm flipH="1">
              <a:off x="362500" y="415625"/>
              <a:ext cx="7091100" cy="1577400"/>
            </a:xfrm>
            <a:prstGeom prst="homePlate">
              <a:avLst>
                <a:gd name="adj" fmla="val 50000"/>
              </a:avLst>
            </a:prstGeom>
            <a:solidFill>
              <a:srgbClr val="A0C3FF"/>
            </a:solidFill>
            <a:ln>
              <a:noFill/>
            </a:ln>
          </p:spPr>
          <p:txBody>
            <a:bodyPr lIns="68575" tIns="68575" rIns="68575" bIns="68575" anchor="t" anchorCtr="0">
              <a:noAutofit/>
            </a:bodyPr>
            <a:lstStyle/>
            <a:p>
              <a:pPr lvl="0">
                <a:spcBef>
                  <a:spcPts val="0"/>
                </a:spcBef>
                <a:buNone/>
              </a:pPr>
              <a:endParaRPr/>
            </a:p>
          </p:txBody>
        </p:sp>
        <p:sp>
          <p:nvSpPr>
            <p:cNvPr id="1009" name="Shape 1009"/>
            <p:cNvSpPr/>
            <p:nvPr/>
          </p:nvSpPr>
          <p:spPr>
            <a:xfrm flipH="1">
              <a:off x="7282100"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0" name="Shape 1010"/>
            <p:cNvSpPr/>
            <p:nvPr/>
          </p:nvSpPr>
          <p:spPr>
            <a:xfrm flipH="1">
              <a:off x="7599527" y="1398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1" name="Shape 1011"/>
            <p:cNvSpPr/>
            <p:nvPr/>
          </p:nvSpPr>
          <p:spPr>
            <a:xfrm flipH="1">
              <a:off x="7674940" y="1741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2" name="Shape 1012"/>
            <p:cNvSpPr/>
            <p:nvPr/>
          </p:nvSpPr>
          <p:spPr>
            <a:xfrm flipH="1">
              <a:off x="7453595"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3" name="Shape 1013"/>
            <p:cNvSpPr/>
            <p:nvPr/>
          </p:nvSpPr>
          <p:spPr>
            <a:xfrm flipH="1">
              <a:off x="7224935" y="14981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4" name="Shape 1014"/>
            <p:cNvSpPr/>
            <p:nvPr/>
          </p:nvSpPr>
          <p:spPr>
            <a:xfrm flipH="1">
              <a:off x="6996276" y="1498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5" name="Shape 1015"/>
            <p:cNvSpPr/>
            <p:nvPr/>
          </p:nvSpPr>
          <p:spPr>
            <a:xfrm flipH="1">
              <a:off x="6767616" y="14981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6" name="Shape 1016"/>
            <p:cNvSpPr/>
            <p:nvPr/>
          </p:nvSpPr>
          <p:spPr>
            <a:xfrm flipH="1">
              <a:off x="7879564" y="15949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7" name="Shape 1017"/>
            <p:cNvSpPr/>
            <p:nvPr/>
          </p:nvSpPr>
          <p:spPr>
            <a:xfrm flipH="1">
              <a:off x="7310682" y="16410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8" name="Shape 1018"/>
            <p:cNvSpPr/>
            <p:nvPr/>
          </p:nvSpPr>
          <p:spPr>
            <a:xfrm flipH="1">
              <a:off x="7682254" y="15553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19" name="Shape 1019"/>
            <p:cNvSpPr/>
            <p:nvPr/>
          </p:nvSpPr>
          <p:spPr>
            <a:xfrm flipH="1">
              <a:off x="7453595" y="17553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0" name="Shape 1020"/>
            <p:cNvSpPr/>
            <p:nvPr/>
          </p:nvSpPr>
          <p:spPr>
            <a:xfrm flipH="1">
              <a:off x="7210307" y="177330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1" name="Shape 1021"/>
            <p:cNvSpPr/>
            <p:nvPr/>
          </p:nvSpPr>
          <p:spPr>
            <a:xfrm flipH="1">
              <a:off x="7053441" y="1669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2" name="Shape 1022"/>
            <p:cNvSpPr/>
            <p:nvPr/>
          </p:nvSpPr>
          <p:spPr>
            <a:xfrm flipH="1">
              <a:off x="6887028"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3" name="Shape 1023"/>
            <p:cNvSpPr/>
            <p:nvPr/>
          </p:nvSpPr>
          <p:spPr>
            <a:xfrm flipH="1">
              <a:off x="6887028" y="1741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4" name="Shape 1024"/>
            <p:cNvSpPr/>
            <p:nvPr/>
          </p:nvSpPr>
          <p:spPr>
            <a:xfrm flipH="1">
              <a:off x="5725724"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5" name="Shape 1025"/>
            <p:cNvSpPr/>
            <p:nvPr/>
          </p:nvSpPr>
          <p:spPr>
            <a:xfrm flipH="1">
              <a:off x="6043150" y="1398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6" name="Shape 1026"/>
            <p:cNvSpPr/>
            <p:nvPr/>
          </p:nvSpPr>
          <p:spPr>
            <a:xfrm flipH="1">
              <a:off x="6118564" y="1741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7" name="Shape 1027"/>
            <p:cNvSpPr/>
            <p:nvPr/>
          </p:nvSpPr>
          <p:spPr>
            <a:xfrm flipH="1">
              <a:off x="5897218"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8" name="Shape 1028"/>
            <p:cNvSpPr/>
            <p:nvPr/>
          </p:nvSpPr>
          <p:spPr>
            <a:xfrm flipH="1">
              <a:off x="5668559" y="14981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29" name="Shape 1029"/>
            <p:cNvSpPr/>
            <p:nvPr/>
          </p:nvSpPr>
          <p:spPr>
            <a:xfrm flipH="1">
              <a:off x="6256009" y="18703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0" name="Shape 1030"/>
            <p:cNvSpPr/>
            <p:nvPr/>
          </p:nvSpPr>
          <p:spPr>
            <a:xfrm flipH="1">
              <a:off x="6282744"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1" name="Shape 1031"/>
            <p:cNvSpPr/>
            <p:nvPr/>
          </p:nvSpPr>
          <p:spPr>
            <a:xfrm flipH="1">
              <a:off x="5439900" y="1498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2" name="Shape 1032"/>
            <p:cNvSpPr/>
            <p:nvPr/>
          </p:nvSpPr>
          <p:spPr>
            <a:xfrm flipH="1">
              <a:off x="5211240" y="14981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3" name="Shape 1033"/>
            <p:cNvSpPr/>
            <p:nvPr/>
          </p:nvSpPr>
          <p:spPr>
            <a:xfrm flipH="1">
              <a:off x="6583197" y="14410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4" name="Shape 1034"/>
            <p:cNvSpPr/>
            <p:nvPr/>
          </p:nvSpPr>
          <p:spPr>
            <a:xfrm flipH="1">
              <a:off x="6354538" y="15553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5" name="Shape 1035"/>
            <p:cNvSpPr/>
            <p:nvPr/>
          </p:nvSpPr>
          <p:spPr>
            <a:xfrm flipH="1">
              <a:off x="6468867" y="184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6" name="Shape 1036"/>
            <p:cNvSpPr/>
            <p:nvPr/>
          </p:nvSpPr>
          <p:spPr>
            <a:xfrm flipH="1">
              <a:off x="6583197" y="171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7" name="Shape 1037"/>
            <p:cNvSpPr/>
            <p:nvPr/>
          </p:nvSpPr>
          <p:spPr>
            <a:xfrm flipH="1">
              <a:off x="5754306" y="16410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8" name="Shape 1038"/>
            <p:cNvSpPr/>
            <p:nvPr/>
          </p:nvSpPr>
          <p:spPr>
            <a:xfrm flipH="1">
              <a:off x="6125878" y="15553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39" name="Shape 1039"/>
            <p:cNvSpPr/>
            <p:nvPr/>
          </p:nvSpPr>
          <p:spPr>
            <a:xfrm flipH="1">
              <a:off x="5897218" y="17553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0" name="Shape 1040"/>
            <p:cNvSpPr/>
            <p:nvPr/>
          </p:nvSpPr>
          <p:spPr>
            <a:xfrm flipH="1">
              <a:off x="5653930" y="177330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1" name="Shape 1041"/>
            <p:cNvSpPr/>
            <p:nvPr/>
          </p:nvSpPr>
          <p:spPr>
            <a:xfrm flipH="1">
              <a:off x="5497064" y="16696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2" name="Shape 1042"/>
            <p:cNvSpPr/>
            <p:nvPr/>
          </p:nvSpPr>
          <p:spPr>
            <a:xfrm flipH="1">
              <a:off x="5330652" y="1326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3" name="Shape 1043"/>
            <p:cNvSpPr/>
            <p:nvPr/>
          </p:nvSpPr>
          <p:spPr>
            <a:xfrm flipH="1">
              <a:off x="5330652" y="1741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4" name="Shape 1044"/>
            <p:cNvSpPr/>
            <p:nvPr/>
          </p:nvSpPr>
          <p:spPr>
            <a:xfrm flipH="1">
              <a:off x="4157418"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5" name="Shape 1045"/>
            <p:cNvSpPr/>
            <p:nvPr/>
          </p:nvSpPr>
          <p:spPr>
            <a:xfrm flipH="1">
              <a:off x="4474844" y="14113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6" name="Shape 1046"/>
            <p:cNvSpPr/>
            <p:nvPr/>
          </p:nvSpPr>
          <p:spPr>
            <a:xfrm flipH="1">
              <a:off x="4550258" y="175429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7" name="Shape 1047"/>
            <p:cNvSpPr/>
            <p:nvPr/>
          </p:nvSpPr>
          <p:spPr>
            <a:xfrm flipH="1">
              <a:off x="4328913" y="15682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8" name="Shape 1048"/>
            <p:cNvSpPr/>
            <p:nvPr/>
          </p:nvSpPr>
          <p:spPr>
            <a:xfrm flipH="1">
              <a:off x="4100253" y="1511071"/>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49" name="Shape 1049"/>
            <p:cNvSpPr/>
            <p:nvPr/>
          </p:nvSpPr>
          <p:spPr>
            <a:xfrm flipH="1">
              <a:off x="4687703" y="188322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0" name="Shape 1050"/>
            <p:cNvSpPr/>
            <p:nvPr/>
          </p:nvSpPr>
          <p:spPr>
            <a:xfrm flipH="1">
              <a:off x="4714438"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1" name="Shape 1051"/>
            <p:cNvSpPr/>
            <p:nvPr/>
          </p:nvSpPr>
          <p:spPr>
            <a:xfrm flipH="1">
              <a:off x="3871594" y="151107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2" name="Shape 1052"/>
            <p:cNvSpPr/>
            <p:nvPr/>
          </p:nvSpPr>
          <p:spPr>
            <a:xfrm flipH="1">
              <a:off x="3642934" y="151107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3" name="Shape 1053"/>
            <p:cNvSpPr/>
            <p:nvPr/>
          </p:nvSpPr>
          <p:spPr>
            <a:xfrm flipH="1">
              <a:off x="5014891" y="14539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4" name="Shape 1054"/>
            <p:cNvSpPr/>
            <p:nvPr/>
          </p:nvSpPr>
          <p:spPr>
            <a:xfrm flipH="1">
              <a:off x="4786232" y="15682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5" name="Shape 1055"/>
            <p:cNvSpPr/>
            <p:nvPr/>
          </p:nvSpPr>
          <p:spPr>
            <a:xfrm flipH="1">
              <a:off x="4900562" y="185397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6" name="Shape 1056"/>
            <p:cNvSpPr/>
            <p:nvPr/>
          </p:nvSpPr>
          <p:spPr>
            <a:xfrm flipH="1">
              <a:off x="5014891" y="172572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7" name="Shape 1057"/>
            <p:cNvSpPr/>
            <p:nvPr/>
          </p:nvSpPr>
          <p:spPr>
            <a:xfrm flipH="1">
              <a:off x="4186001" y="165394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8" name="Shape 1058"/>
            <p:cNvSpPr/>
            <p:nvPr/>
          </p:nvSpPr>
          <p:spPr>
            <a:xfrm flipH="1">
              <a:off x="4557572" y="15682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59" name="Shape 1059"/>
            <p:cNvSpPr/>
            <p:nvPr/>
          </p:nvSpPr>
          <p:spPr>
            <a:xfrm flipH="1">
              <a:off x="4328913" y="17682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0" name="Shape 1060"/>
            <p:cNvSpPr/>
            <p:nvPr/>
          </p:nvSpPr>
          <p:spPr>
            <a:xfrm flipH="1">
              <a:off x="4085625" y="17862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1" name="Shape 1061"/>
            <p:cNvSpPr/>
            <p:nvPr/>
          </p:nvSpPr>
          <p:spPr>
            <a:xfrm flipH="1">
              <a:off x="3928758" y="168252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2" name="Shape 1062"/>
            <p:cNvSpPr/>
            <p:nvPr/>
          </p:nvSpPr>
          <p:spPr>
            <a:xfrm flipH="1">
              <a:off x="3762346" y="133962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3" name="Shape 1063"/>
            <p:cNvSpPr/>
            <p:nvPr/>
          </p:nvSpPr>
          <p:spPr>
            <a:xfrm flipH="1">
              <a:off x="3762346" y="175429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4" name="Shape 1064"/>
            <p:cNvSpPr/>
            <p:nvPr/>
          </p:nvSpPr>
          <p:spPr>
            <a:xfrm flipH="1">
              <a:off x="2613966"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5" name="Shape 1065"/>
            <p:cNvSpPr/>
            <p:nvPr/>
          </p:nvSpPr>
          <p:spPr>
            <a:xfrm flipH="1">
              <a:off x="2931393" y="1430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6" name="Shape 1066"/>
            <p:cNvSpPr/>
            <p:nvPr/>
          </p:nvSpPr>
          <p:spPr>
            <a:xfrm flipH="1">
              <a:off x="3006806" y="1773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7" name="Shape 1067"/>
            <p:cNvSpPr/>
            <p:nvPr/>
          </p:nvSpPr>
          <p:spPr>
            <a:xfrm flipH="1">
              <a:off x="2785461"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8" name="Shape 1068"/>
            <p:cNvSpPr/>
            <p:nvPr/>
          </p:nvSpPr>
          <p:spPr>
            <a:xfrm flipH="1">
              <a:off x="2556801" y="15304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69" name="Shape 1069"/>
            <p:cNvSpPr/>
            <p:nvPr/>
          </p:nvSpPr>
          <p:spPr>
            <a:xfrm flipH="1">
              <a:off x="3144251" y="188526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0" name="Shape 1070"/>
            <p:cNvSpPr/>
            <p:nvPr/>
          </p:nvSpPr>
          <p:spPr>
            <a:xfrm flipH="1">
              <a:off x="3170986"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1" name="Shape 1071"/>
            <p:cNvSpPr/>
            <p:nvPr/>
          </p:nvSpPr>
          <p:spPr>
            <a:xfrm flipH="1">
              <a:off x="2328142" y="15304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2" name="Shape 1072"/>
            <p:cNvSpPr/>
            <p:nvPr/>
          </p:nvSpPr>
          <p:spPr>
            <a:xfrm flipH="1">
              <a:off x="2099482" y="15304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3" name="Shape 1073"/>
            <p:cNvSpPr/>
            <p:nvPr/>
          </p:nvSpPr>
          <p:spPr>
            <a:xfrm flipH="1">
              <a:off x="3471439" y="1473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4" name="Shape 1074"/>
            <p:cNvSpPr/>
            <p:nvPr/>
          </p:nvSpPr>
          <p:spPr>
            <a:xfrm flipH="1">
              <a:off x="3242780"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5" name="Shape 1075"/>
            <p:cNvSpPr/>
            <p:nvPr/>
          </p:nvSpPr>
          <p:spPr>
            <a:xfrm flipH="1">
              <a:off x="3357110" y="18733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6" name="Shape 1076"/>
            <p:cNvSpPr/>
            <p:nvPr/>
          </p:nvSpPr>
          <p:spPr>
            <a:xfrm flipH="1">
              <a:off x="3471439" y="174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7" name="Shape 1077"/>
            <p:cNvSpPr/>
            <p:nvPr/>
          </p:nvSpPr>
          <p:spPr>
            <a:xfrm flipH="1">
              <a:off x="2642549" y="16733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8" name="Shape 1078"/>
            <p:cNvSpPr/>
            <p:nvPr/>
          </p:nvSpPr>
          <p:spPr>
            <a:xfrm flipH="1">
              <a:off x="3014121" y="1587602"/>
              <a:ext cx="71700" cy="71699"/>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79" name="Shape 1079"/>
            <p:cNvSpPr/>
            <p:nvPr/>
          </p:nvSpPr>
          <p:spPr>
            <a:xfrm flipH="1">
              <a:off x="2785461" y="17876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0" name="Shape 1080"/>
            <p:cNvSpPr/>
            <p:nvPr/>
          </p:nvSpPr>
          <p:spPr>
            <a:xfrm flipH="1">
              <a:off x="2542173" y="1805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1" name="Shape 1081"/>
            <p:cNvSpPr/>
            <p:nvPr/>
          </p:nvSpPr>
          <p:spPr>
            <a:xfrm flipH="1">
              <a:off x="2385307" y="17019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2" name="Shape 1082"/>
            <p:cNvSpPr/>
            <p:nvPr/>
          </p:nvSpPr>
          <p:spPr>
            <a:xfrm flipH="1">
              <a:off x="2218895"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3" name="Shape 1083"/>
            <p:cNvSpPr/>
            <p:nvPr/>
          </p:nvSpPr>
          <p:spPr>
            <a:xfrm flipH="1">
              <a:off x="2218895" y="1773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4" name="Shape 1084"/>
            <p:cNvSpPr/>
            <p:nvPr/>
          </p:nvSpPr>
          <p:spPr>
            <a:xfrm flipH="1">
              <a:off x="1064053"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5" name="Shape 1085"/>
            <p:cNvSpPr/>
            <p:nvPr/>
          </p:nvSpPr>
          <p:spPr>
            <a:xfrm flipH="1">
              <a:off x="1381478" y="1430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6" name="Shape 1086"/>
            <p:cNvSpPr/>
            <p:nvPr/>
          </p:nvSpPr>
          <p:spPr>
            <a:xfrm flipH="1">
              <a:off x="1456892" y="17736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7" name="Shape 1087"/>
            <p:cNvSpPr/>
            <p:nvPr/>
          </p:nvSpPr>
          <p:spPr>
            <a:xfrm flipH="1">
              <a:off x="1235547"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8" name="Shape 1088"/>
            <p:cNvSpPr/>
            <p:nvPr/>
          </p:nvSpPr>
          <p:spPr>
            <a:xfrm flipH="1">
              <a:off x="1006888" y="15304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89" name="Shape 1089"/>
            <p:cNvSpPr/>
            <p:nvPr/>
          </p:nvSpPr>
          <p:spPr>
            <a:xfrm flipH="1">
              <a:off x="1594337" y="188526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0" name="Shape 1090"/>
            <p:cNvSpPr/>
            <p:nvPr/>
          </p:nvSpPr>
          <p:spPr>
            <a:xfrm flipH="1">
              <a:off x="1621072" y="1359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1" name="Shape 1091"/>
            <p:cNvSpPr/>
            <p:nvPr/>
          </p:nvSpPr>
          <p:spPr>
            <a:xfrm flipH="1">
              <a:off x="1921526" y="14733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2" name="Shape 1092"/>
            <p:cNvSpPr/>
            <p:nvPr/>
          </p:nvSpPr>
          <p:spPr>
            <a:xfrm flipH="1">
              <a:off x="1692866" y="1587602"/>
              <a:ext cx="71700" cy="71699"/>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3" name="Shape 1093"/>
            <p:cNvSpPr/>
            <p:nvPr/>
          </p:nvSpPr>
          <p:spPr>
            <a:xfrm flipH="1">
              <a:off x="1807196" y="18733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4" name="Shape 1094"/>
            <p:cNvSpPr/>
            <p:nvPr/>
          </p:nvSpPr>
          <p:spPr>
            <a:xfrm flipH="1">
              <a:off x="1921526" y="174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5" name="Shape 1095"/>
            <p:cNvSpPr/>
            <p:nvPr/>
          </p:nvSpPr>
          <p:spPr>
            <a:xfrm flipH="1">
              <a:off x="1092635" y="167332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6" name="Shape 1096"/>
            <p:cNvSpPr/>
            <p:nvPr/>
          </p:nvSpPr>
          <p:spPr>
            <a:xfrm flipH="1">
              <a:off x="1464207" y="1587602"/>
              <a:ext cx="71700" cy="71699"/>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7" name="Shape 1097"/>
            <p:cNvSpPr/>
            <p:nvPr/>
          </p:nvSpPr>
          <p:spPr>
            <a:xfrm flipH="1">
              <a:off x="1235547" y="17876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8" name="Shape 1098"/>
            <p:cNvSpPr/>
            <p:nvPr/>
          </p:nvSpPr>
          <p:spPr>
            <a:xfrm flipH="1">
              <a:off x="929334" y="11684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099" name="Shape 1099"/>
            <p:cNvSpPr/>
            <p:nvPr/>
          </p:nvSpPr>
          <p:spPr>
            <a:xfrm flipH="1">
              <a:off x="753092" y="13828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0" name="Shape 1100"/>
            <p:cNvSpPr/>
            <p:nvPr/>
          </p:nvSpPr>
          <p:spPr>
            <a:xfrm flipH="1">
              <a:off x="645956" y="11396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1" name="Shape 1101"/>
            <p:cNvSpPr/>
            <p:nvPr/>
          </p:nvSpPr>
          <p:spPr>
            <a:xfrm flipH="1">
              <a:off x="8630375" y="131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2" name="Shape 1102"/>
            <p:cNvSpPr/>
            <p:nvPr/>
          </p:nvSpPr>
          <p:spPr>
            <a:xfrm flipH="1">
              <a:off x="8947802" y="13828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3" name="Shape 1103"/>
            <p:cNvSpPr/>
            <p:nvPr/>
          </p:nvSpPr>
          <p:spPr>
            <a:xfrm flipH="1">
              <a:off x="9023215" y="17257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4" name="Shape 1104"/>
            <p:cNvSpPr/>
            <p:nvPr/>
          </p:nvSpPr>
          <p:spPr>
            <a:xfrm flipH="1">
              <a:off x="8801870" y="153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5" name="Shape 1105"/>
            <p:cNvSpPr/>
            <p:nvPr/>
          </p:nvSpPr>
          <p:spPr>
            <a:xfrm flipH="1">
              <a:off x="8370860" y="110966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6" name="Shape 1106"/>
            <p:cNvSpPr/>
            <p:nvPr/>
          </p:nvSpPr>
          <p:spPr>
            <a:xfrm flipH="1">
              <a:off x="8344551" y="14825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7" name="Shape 1107"/>
            <p:cNvSpPr/>
            <p:nvPr/>
          </p:nvSpPr>
          <p:spPr>
            <a:xfrm flipH="1">
              <a:off x="8115891" y="14825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8" name="Shape 1108"/>
            <p:cNvSpPr/>
            <p:nvPr/>
          </p:nvSpPr>
          <p:spPr>
            <a:xfrm flipH="1">
              <a:off x="6943414" y="112531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09" name="Shape 1109"/>
            <p:cNvSpPr/>
            <p:nvPr/>
          </p:nvSpPr>
          <p:spPr>
            <a:xfrm flipH="1">
              <a:off x="8658957" y="16253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0" name="Shape 1110"/>
            <p:cNvSpPr/>
            <p:nvPr/>
          </p:nvSpPr>
          <p:spPr>
            <a:xfrm flipH="1">
              <a:off x="9030529" y="15396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1" name="Shape 1111"/>
            <p:cNvSpPr/>
            <p:nvPr/>
          </p:nvSpPr>
          <p:spPr>
            <a:xfrm flipH="1">
              <a:off x="8801870" y="17396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2" name="Shape 1112"/>
            <p:cNvSpPr/>
            <p:nvPr/>
          </p:nvSpPr>
          <p:spPr>
            <a:xfrm flipH="1">
              <a:off x="8558582" y="175765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3" name="Shape 1113"/>
            <p:cNvSpPr/>
            <p:nvPr/>
          </p:nvSpPr>
          <p:spPr>
            <a:xfrm flipH="1">
              <a:off x="8401716" y="16539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4" name="Shape 1114"/>
            <p:cNvSpPr/>
            <p:nvPr/>
          </p:nvSpPr>
          <p:spPr>
            <a:xfrm flipH="1">
              <a:off x="8235303" y="13110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5" name="Shape 1115"/>
            <p:cNvSpPr/>
            <p:nvPr/>
          </p:nvSpPr>
          <p:spPr>
            <a:xfrm flipH="1">
              <a:off x="8235303" y="1725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6" name="Shape 1116"/>
            <p:cNvSpPr/>
            <p:nvPr/>
          </p:nvSpPr>
          <p:spPr>
            <a:xfrm flipH="1">
              <a:off x="7931472" y="142535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7" name="Shape 1117"/>
            <p:cNvSpPr/>
            <p:nvPr/>
          </p:nvSpPr>
          <p:spPr>
            <a:xfrm flipH="1">
              <a:off x="7817142" y="18254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8" name="Shape 1118"/>
            <p:cNvSpPr/>
            <p:nvPr/>
          </p:nvSpPr>
          <p:spPr>
            <a:xfrm flipH="1">
              <a:off x="7931472" y="16971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19" name="Shape 1119"/>
            <p:cNvSpPr/>
            <p:nvPr/>
          </p:nvSpPr>
          <p:spPr>
            <a:xfrm flipH="1">
              <a:off x="7457900"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0" name="Shape 1120"/>
            <p:cNvSpPr/>
            <p:nvPr/>
          </p:nvSpPr>
          <p:spPr>
            <a:xfrm flipH="1">
              <a:off x="7775327" y="65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1" name="Shape 1121"/>
            <p:cNvSpPr/>
            <p:nvPr/>
          </p:nvSpPr>
          <p:spPr>
            <a:xfrm flipH="1">
              <a:off x="7850740" y="99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2" name="Shape 1122"/>
            <p:cNvSpPr/>
            <p:nvPr/>
          </p:nvSpPr>
          <p:spPr>
            <a:xfrm flipH="1">
              <a:off x="7629395"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3" name="Shape 1123"/>
            <p:cNvSpPr/>
            <p:nvPr/>
          </p:nvSpPr>
          <p:spPr>
            <a:xfrm flipH="1">
              <a:off x="7400735" y="752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4" name="Shape 1124"/>
            <p:cNvSpPr/>
            <p:nvPr/>
          </p:nvSpPr>
          <p:spPr>
            <a:xfrm flipH="1">
              <a:off x="7172076" y="752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5" name="Shape 1125"/>
            <p:cNvSpPr/>
            <p:nvPr/>
          </p:nvSpPr>
          <p:spPr>
            <a:xfrm flipH="1">
              <a:off x="6943416" y="7524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6" name="Shape 1126"/>
            <p:cNvSpPr/>
            <p:nvPr/>
          </p:nvSpPr>
          <p:spPr>
            <a:xfrm flipH="1">
              <a:off x="8055364" y="8492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7" name="Shape 1127"/>
            <p:cNvSpPr/>
            <p:nvPr/>
          </p:nvSpPr>
          <p:spPr>
            <a:xfrm flipH="1">
              <a:off x="7568332" y="1168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8" name="Shape 1128"/>
            <p:cNvSpPr/>
            <p:nvPr/>
          </p:nvSpPr>
          <p:spPr>
            <a:xfrm flipH="1">
              <a:off x="7858054" y="809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29" name="Shape 1129"/>
            <p:cNvSpPr/>
            <p:nvPr/>
          </p:nvSpPr>
          <p:spPr>
            <a:xfrm flipH="1">
              <a:off x="7629395" y="100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0" name="Shape 1130"/>
            <p:cNvSpPr/>
            <p:nvPr/>
          </p:nvSpPr>
          <p:spPr>
            <a:xfrm flipH="1">
              <a:off x="7386107" y="102763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1" name="Shape 1131"/>
            <p:cNvSpPr/>
            <p:nvPr/>
          </p:nvSpPr>
          <p:spPr>
            <a:xfrm flipH="1">
              <a:off x="7229241" y="9239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2" name="Shape 1132"/>
            <p:cNvSpPr/>
            <p:nvPr/>
          </p:nvSpPr>
          <p:spPr>
            <a:xfrm flipH="1">
              <a:off x="7062828"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3" name="Shape 1133"/>
            <p:cNvSpPr/>
            <p:nvPr/>
          </p:nvSpPr>
          <p:spPr>
            <a:xfrm flipH="1">
              <a:off x="7062828" y="995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4" name="Shape 1134"/>
            <p:cNvSpPr/>
            <p:nvPr/>
          </p:nvSpPr>
          <p:spPr>
            <a:xfrm flipH="1">
              <a:off x="5901524"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5" name="Shape 1135"/>
            <p:cNvSpPr/>
            <p:nvPr/>
          </p:nvSpPr>
          <p:spPr>
            <a:xfrm flipH="1">
              <a:off x="6218950" y="65280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6" name="Shape 1136"/>
            <p:cNvSpPr/>
            <p:nvPr/>
          </p:nvSpPr>
          <p:spPr>
            <a:xfrm flipH="1">
              <a:off x="6294364" y="995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7" name="Shape 1137"/>
            <p:cNvSpPr/>
            <p:nvPr/>
          </p:nvSpPr>
          <p:spPr>
            <a:xfrm flipH="1">
              <a:off x="6073018"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8" name="Shape 1138"/>
            <p:cNvSpPr/>
            <p:nvPr/>
          </p:nvSpPr>
          <p:spPr>
            <a:xfrm flipH="1">
              <a:off x="5844359" y="7524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39" name="Shape 1139"/>
            <p:cNvSpPr/>
            <p:nvPr/>
          </p:nvSpPr>
          <p:spPr>
            <a:xfrm flipH="1">
              <a:off x="6431809" y="11246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0" name="Shape 1140"/>
            <p:cNvSpPr/>
            <p:nvPr/>
          </p:nvSpPr>
          <p:spPr>
            <a:xfrm flipH="1">
              <a:off x="6458544"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1" name="Shape 1141"/>
            <p:cNvSpPr/>
            <p:nvPr/>
          </p:nvSpPr>
          <p:spPr>
            <a:xfrm flipH="1">
              <a:off x="5615700" y="752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2" name="Shape 1142"/>
            <p:cNvSpPr/>
            <p:nvPr/>
          </p:nvSpPr>
          <p:spPr>
            <a:xfrm flipH="1">
              <a:off x="5387040" y="7524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3" name="Shape 1143"/>
            <p:cNvSpPr/>
            <p:nvPr/>
          </p:nvSpPr>
          <p:spPr>
            <a:xfrm flipH="1">
              <a:off x="6758997" y="6953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4" name="Shape 1144"/>
            <p:cNvSpPr/>
            <p:nvPr/>
          </p:nvSpPr>
          <p:spPr>
            <a:xfrm flipH="1">
              <a:off x="6530338" y="8096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5" name="Shape 1145"/>
            <p:cNvSpPr/>
            <p:nvPr/>
          </p:nvSpPr>
          <p:spPr>
            <a:xfrm flipH="1">
              <a:off x="6644667" y="109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6" name="Shape 1146"/>
            <p:cNvSpPr/>
            <p:nvPr/>
          </p:nvSpPr>
          <p:spPr>
            <a:xfrm flipH="1">
              <a:off x="6758997" y="9671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7" name="Shape 1147"/>
            <p:cNvSpPr/>
            <p:nvPr/>
          </p:nvSpPr>
          <p:spPr>
            <a:xfrm flipH="1">
              <a:off x="5930106" y="8953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8" name="Shape 1148"/>
            <p:cNvSpPr/>
            <p:nvPr/>
          </p:nvSpPr>
          <p:spPr>
            <a:xfrm flipH="1">
              <a:off x="6301678" y="8096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49" name="Shape 1149"/>
            <p:cNvSpPr/>
            <p:nvPr/>
          </p:nvSpPr>
          <p:spPr>
            <a:xfrm flipH="1">
              <a:off x="6073018" y="10096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0" name="Shape 1150"/>
            <p:cNvSpPr/>
            <p:nvPr/>
          </p:nvSpPr>
          <p:spPr>
            <a:xfrm flipH="1">
              <a:off x="5829730" y="102763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1" name="Shape 1151"/>
            <p:cNvSpPr/>
            <p:nvPr/>
          </p:nvSpPr>
          <p:spPr>
            <a:xfrm flipH="1">
              <a:off x="5672864" y="9239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2" name="Shape 1152"/>
            <p:cNvSpPr/>
            <p:nvPr/>
          </p:nvSpPr>
          <p:spPr>
            <a:xfrm flipH="1">
              <a:off x="5506452" y="5810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3" name="Shape 1153"/>
            <p:cNvSpPr/>
            <p:nvPr/>
          </p:nvSpPr>
          <p:spPr>
            <a:xfrm flipH="1">
              <a:off x="5506452" y="99570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4" name="Shape 1154"/>
            <p:cNvSpPr/>
            <p:nvPr/>
          </p:nvSpPr>
          <p:spPr>
            <a:xfrm flipH="1">
              <a:off x="4333218"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5" name="Shape 1155"/>
            <p:cNvSpPr/>
            <p:nvPr/>
          </p:nvSpPr>
          <p:spPr>
            <a:xfrm flipH="1">
              <a:off x="4650644" y="665721"/>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6" name="Shape 1156"/>
            <p:cNvSpPr/>
            <p:nvPr/>
          </p:nvSpPr>
          <p:spPr>
            <a:xfrm flipH="1">
              <a:off x="4726058" y="100862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7" name="Shape 1157"/>
            <p:cNvSpPr/>
            <p:nvPr/>
          </p:nvSpPr>
          <p:spPr>
            <a:xfrm flipH="1">
              <a:off x="4504713" y="8225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8" name="Shape 1158"/>
            <p:cNvSpPr/>
            <p:nvPr/>
          </p:nvSpPr>
          <p:spPr>
            <a:xfrm flipH="1">
              <a:off x="4276053" y="765396"/>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59" name="Shape 1159"/>
            <p:cNvSpPr/>
            <p:nvPr/>
          </p:nvSpPr>
          <p:spPr>
            <a:xfrm flipH="1">
              <a:off x="4863503" y="113754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0" name="Shape 1160"/>
            <p:cNvSpPr/>
            <p:nvPr/>
          </p:nvSpPr>
          <p:spPr>
            <a:xfrm flipH="1">
              <a:off x="4890238"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1" name="Shape 1161"/>
            <p:cNvSpPr/>
            <p:nvPr/>
          </p:nvSpPr>
          <p:spPr>
            <a:xfrm flipH="1">
              <a:off x="4047394" y="76539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2" name="Shape 1162"/>
            <p:cNvSpPr/>
            <p:nvPr/>
          </p:nvSpPr>
          <p:spPr>
            <a:xfrm flipH="1">
              <a:off x="3818734" y="76539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3" name="Shape 1163"/>
            <p:cNvSpPr/>
            <p:nvPr/>
          </p:nvSpPr>
          <p:spPr>
            <a:xfrm flipH="1">
              <a:off x="5190691" y="7082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4" name="Shape 1164"/>
            <p:cNvSpPr/>
            <p:nvPr/>
          </p:nvSpPr>
          <p:spPr>
            <a:xfrm flipH="1">
              <a:off x="4962032" y="822546"/>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5" name="Shape 1165"/>
            <p:cNvSpPr/>
            <p:nvPr/>
          </p:nvSpPr>
          <p:spPr>
            <a:xfrm flipH="1">
              <a:off x="5076362" y="110829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6" name="Shape 1166"/>
            <p:cNvSpPr/>
            <p:nvPr/>
          </p:nvSpPr>
          <p:spPr>
            <a:xfrm flipH="1">
              <a:off x="5190691" y="9800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7" name="Shape 1167"/>
            <p:cNvSpPr/>
            <p:nvPr/>
          </p:nvSpPr>
          <p:spPr>
            <a:xfrm flipH="1">
              <a:off x="4361801" y="90827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8" name="Shape 1168"/>
            <p:cNvSpPr/>
            <p:nvPr/>
          </p:nvSpPr>
          <p:spPr>
            <a:xfrm flipH="1">
              <a:off x="4733372" y="8225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69" name="Shape 1169"/>
            <p:cNvSpPr/>
            <p:nvPr/>
          </p:nvSpPr>
          <p:spPr>
            <a:xfrm flipH="1">
              <a:off x="4504713" y="102257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0" name="Shape 1170"/>
            <p:cNvSpPr/>
            <p:nvPr/>
          </p:nvSpPr>
          <p:spPr>
            <a:xfrm flipH="1">
              <a:off x="4261425" y="104055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1" name="Shape 1171"/>
            <p:cNvSpPr/>
            <p:nvPr/>
          </p:nvSpPr>
          <p:spPr>
            <a:xfrm flipH="1">
              <a:off x="4104558" y="93684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2" name="Shape 1172"/>
            <p:cNvSpPr/>
            <p:nvPr/>
          </p:nvSpPr>
          <p:spPr>
            <a:xfrm flipH="1">
              <a:off x="3938146" y="593946"/>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3" name="Shape 1173"/>
            <p:cNvSpPr/>
            <p:nvPr/>
          </p:nvSpPr>
          <p:spPr>
            <a:xfrm flipH="1">
              <a:off x="3938146" y="1008620"/>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4" name="Shape 1174"/>
            <p:cNvSpPr/>
            <p:nvPr/>
          </p:nvSpPr>
          <p:spPr>
            <a:xfrm flipH="1">
              <a:off x="2789766"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5" name="Shape 1175"/>
            <p:cNvSpPr/>
            <p:nvPr/>
          </p:nvSpPr>
          <p:spPr>
            <a:xfrm flipH="1">
              <a:off x="3107193" y="68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6" name="Shape 1176"/>
            <p:cNvSpPr/>
            <p:nvPr/>
          </p:nvSpPr>
          <p:spPr>
            <a:xfrm flipH="1">
              <a:off x="3182606" y="102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7" name="Shape 1177"/>
            <p:cNvSpPr/>
            <p:nvPr/>
          </p:nvSpPr>
          <p:spPr>
            <a:xfrm flipH="1">
              <a:off x="2961261"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8" name="Shape 1178"/>
            <p:cNvSpPr/>
            <p:nvPr/>
          </p:nvSpPr>
          <p:spPr>
            <a:xfrm flipH="1">
              <a:off x="2732601" y="784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79" name="Shape 1179"/>
            <p:cNvSpPr/>
            <p:nvPr/>
          </p:nvSpPr>
          <p:spPr>
            <a:xfrm flipH="1">
              <a:off x="3320051" y="113959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0" name="Shape 1180"/>
            <p:cNvSpPr/>
            <p:nvPr/>
          </p:nvSpPr>
          <p:spPr>
            <a:xfrm flipH="1">
              <a:off x="3346786"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1" name="Shape 1181"/>
            <p:cNvSpPr/>
            <p:nvPr/>
          </p:nvSpPr>
          <p:spPr>
            <a:xfrm flipH="1">
              <a:off x="2503942" y="78477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2" name="Shape 1182"/>
            <p:cNvSpPr/>
            <p:nvPr/>
          </p:nvSpPr>
          <p:spPr>
            <a:xfrm flipH="1">
              <a:off x="2275282" y="7847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3" name="Shape 1183"/>
            <p:cNvSpPr/>
            <p:nvPr/>
          </p:nvSpPr>
          <p:spPr>
            <a:xfrm flipH="1">
              <a:off x="3647239" y="7276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4" name="Shape 1184"/>
            <p:cNvSpPr/>
            <p:nvPr/>
          </p:nvSpPr>
          <p:spPr>
            <a:xfrm flipH="1">
              <a:off x="3418580"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5" name="Shape 1185"/>
            <p:cNvSpPr/>
            <p:nvPr/>
          </p:nvSpPr>
          <p:spPr>
            <a:xfrm flipH="1">
              <a:off x="3532910" y="1127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6" name="Shape 1186"/>
            <p:cNvSpPr/>
            <p:nvPr/>
          </p:nvSpPr>
          <p:spPr>
            <a:xfrm flipH="1">
              <a:off x="3647239" y="9994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7" name="Shape 1187"/>
            <p:cNvSpPr/>
            <p:nvPr/>
          </p:nvSpPr>
          <p:spPr>
            <a:xfrm flipH="1">
              <a:off x="2818349" y="9276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8" name="Shape 1188"/>
            <p:cNvSpPr/>
            <p:nvPr/>
          </p:nvSpPr>
          <p:spPr>
            <a:xfrm flipH="1">
              <a:off x="3189921" y="841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89" name="Shape 1189"/>
            <p:cNvSpPr/>
            <p:nvPr/>
          </p:nvSpPr>
          <p:spPr>
            <a:xfrm flipH="1">
              <a:off x="2961261" y="10419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0" name="Shape 1190"/>
            <p:cNvSpPr/>
            <p:nvPr/>
          </p:nvSpPr>
          <p:spPr>
            <a:xfrm flipH="1">
              <a:off x="2717973" y="10599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1" name="Shape 1191"/>
            <p:cNvSpPr/>
            <p:nvPr/>
          </p:nvSpPr>
          <p:spPr>
            <a:xfrm flipH="1">
              <a:off x="2561107" y="9562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2" name="Shape 1192"/>
            <p:cNvSpPr/>
            <p:nvPr/>
          </p:nvSpPr>
          <p:spPr>
            <a:xfrm flipH="1">
              <a:off x="2394695"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3" name="Shape 1193"/>
            <p:cNvSpPr/>
            <p:nvPr/>
          </p:nvSpPr>
          <p:spPr>
            <a:xfrm flipH="1">
              <a:off x="2394695" y="1028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4" name="Shape 1194"/>
            <p:cNvSpPr/>
            <p:nvPr/>
          </p:nvSpPr>
          <p:spPr>
            <a:xfrm flipH="1">
              <a:off x="1239853"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5" name="Shape 1195"/>
            <p:cNvSpPr/>
            <p:nvPr/>
          </p:nvSpPr>
          <p:spPr>
            <a:xfrm flipH="1">
              <a:off x="1557278" y="68510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6" name="Shape 1196"/>
            <p:cNvSpPr/>
            <p:nvPr/>
          </p:nvSpPr>
          <p:spPr>
            <a:xfrm flipH="1">
              <a:off x="1632692" y="102800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7" name="Shape 1197"/>
            <p:cNvSpPr/>
            <p:nvPr/>
          </p:nvSpPr>
          <p:spPr>
            <a:xfrm flipH="1">
              <a:off x="1411347"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8" name="Shape 1198"/>
            <p:cNvSpPr/>
            <p:nvPr/>
          </p:nvSpPr>
          <p:spPr>
            <a:xfrm flipH="1">
              <a:off x="1182688" y="78477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199" name="Shape 1199"/>
            <p:cNvSpPr/>
            <p:nvPr/>
          </p:nvSpPr>
          <p:spPr>
            <a:xfrm flipH="1">
              <a:off x="1770137" y="113959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0" name="Shape 1200"/>
            <p:cNvSpPr/>
            <p:nvPr/>
          </p:nvSpPr>
          <p:spPr>
            <a:xfrm flipH="1">
              <a:off x="1796872" y="6133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1" name="Shape 1201"/>
            <p:cNvSpPr/>
            <p:nvPr/>
          </p:nvSpPr>
          <p:spPr>
            <a:xfrm flipH="1">
              <a:off x="2097326" y="7276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2" name="Shape 1202"/>
            <p:cNvSpPr/>
            <p:nvPr/>
          </p:nvSpPr>
          <p:spPr>
            <a:xfrm flipH="1">
              <a:off x="1868666" y="8419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3" name="Shape 1203"/>
            <p:cNvSpPr/>
            <p:nvPr/>
          </p:nvSpPr>
          <p:spPr>
            <a:xfrm flipH="1">
              <a:off x="1982996" y="1127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4" name="Shape 1204"/>
            <p:cNvSpPr/>
            <p:nvPr/>
          </p:nvSpPr>
          <p:spPr>
            <a:xfrm flipH="1">
              <a:off x="2097326" y="9994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5" name="Shape 1205"/>
            <p:cNvSpPr/>
            <p:nvPr/>
          </p:nvSpPr>
          <p:spPr>
            <a:xfrm flipH="1">
              <a:off x="1268435" y="92765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6" name="Shape 1206"/>
            <p:cNvSpPr/>
            <p:nvPr/>
          </p:nvSpPr>
          <p:spPr>
            <a:xfrm flipH="1">
              <a:off x="1640007" y="8419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7" name="Shape 1207"/>
            <p:cNvSpPr/>
            <p:nvPr/>
          </p:nvSpPr>
          <p:spPr>
            <a:xfrm flipH="1">
              <a:off x="1411347" y="104195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8" name="Shape 1208"/>
            <p:cNvSpPr/>
            <p:nvPr/>
          </p:nvSpPr>
          <p:spPr>
            <a:xfrm flipH="1">
              <a:off x="1168059" y="10599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09" name="Shape 1209"/>
            <p:cNvSpPr/>
            <p:nvPr/>
          </p:nvSpPr>
          <p:spPr>
            <a:xfrm flipH="1">
              <a:off x="1011192" y="95622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0" name="Shape 1210"/>
            <p:cNvSpPr/>
            <p:nvPr/>
          </p:nvSpPr>
          <p:spPr>
            <a:xfrm flipH="1">
              <a:off x="844781" y="102800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1" name="Shape 1211"/>
            <p:cNvSpPr/>
            <p:nvPr/>
          </p:nvSpPr>
          <p:spPr>
            <a:xfrm flipH="1">
              <a:off x="8806175" y="56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2" name="Shape 1212"/>
            <p:cNvSpPr/>
            <p:nvPr/>
          </p:nvSpPr>
          <p:spPr>
            <a:xfrm flipH="1">
              <a:off x="3940689" y="1138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3" name="Shape 1213"/>
            <p:cNvSpPr/>
            <p:nvPr/>
          </p:nvSpPr>
          <p:spPr>
            <a:xfrm flipH="1">
              <a:off x="9199015" y="98005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4" name="Shape 1214"/>
            <p:cNvSpPr/>
            <p:nvPr/>
          </p:nvSpPr>
          <p:spPr>
            <a:xfrm flipH="1">
              <a:off x="8977670" y="7939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5" name="Shape 1215"/>
            <p:cNvSpPr/>
            <p:nvPr/>
          </p:nvSpPr>
          <p:spPr>
            <a:xfrm flipH="1">
              <a:off x="8749010" y="73682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6" name="Shape 1216"/>
            <p:cNvSpPr/>
            <p:nvPr/>
          </p:nvSpPr>
          <p:spPr>
            <a:xfrm flipH="1">
              <a:off x="8520351" y="73682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7" name="Shape 1217"/>
            <p:cNvSpPr/>
            <p:nvPr/>
          </p:nvSpPr>
          <p:spPr>
            <a:xfrm flipH="1">
              <a:off x="8291691" y="7368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8" name="Shape 1218"/>
            <p:cNvSpPr/>
            <p:nvPr/>
          </p:nvSpPr>
          <p:spPr>
            <a:xfrm flipH="1">
              <a:off x="4404089" y="12401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19" name="Shape 1219"/>
            <p:cNvSpPr/>
            <p:nvPr/>
          </p:nvSpPr>
          <p:spPr>
            <a:xfrm flipH="1">
              <a:off x="8834757" y="879700"/>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0" name="Shape 1220"/>
            <p:cNvSpPr/>
            <p:nvPr/>
          </p:nvSpPr>
          <p:spPr>
            <a:xfrm flipH="1">
              <a:off x="9206329" y="7939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1" name="Shape 1221"/>
            <p:cNvSpPr/>
            <p:nvPr/>
          </p:nvSpPr>
          <p:spPr>
            <a:xfrm flipH="1">
              <a:off x="9025445" y="1259850"/>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2" name="Shape 1222"/>
            <p:cNvSpPr/>
            <p:nvPr/>
          </p:nvSpPr>
          <p:spPr>
            <a:xfrm flipH="1">
              <a:off x="8734382" y="1011981"/>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3" name="Shape 1223"/>
            <p:cNvSpPr/>
            <p:nvPr/>
          </p:nvSpPr>
          <p:spPr>
            <a:xfrm flipH="1">
              <a:off x="8577516" y="9082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4" name="Shape 1224"/>
            <p:cNvSpPr/>
            <p:nvPr/>
          </p:nvSpPr>
          <p:spPr>
            <a:xfrm flipH="1">
              <a:off x="8411103" y="5653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5" name="Shape 1225"/>
            <p:cNvSpPr/>
            <p:nvPr/>
          </p:nvSpPr>
          <p:spPr>
            <a:xfrm flipH="1">
              <a:off x="8181891" y="1079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6" name="Shape 1226"/>
            <p:cNvSpPr/>
            <p:nvPr/>
          </p:nvSpPr>
          <p:spPr>
            <a:xfrm flipH="1">
              <a:off x="8107272" y="67967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7" name="Shape 1227"/>
            <p:cNvSpPr/>
            <p:nvPr/>
          </p:nvSpPr>
          <p:spPr>
            <a:xfrm flipH="1">
              <a:off x="7992942" y="1079725"/>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8" name="Shape 1228"/>
            <p:cNvSpPr/>
            <p:nvPr/>
          </p:nvSpPr>
          <p:spPr>
            <a:xfrm flipH="1">
              <a:off x="8107272" y="951475"/>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29" name="Shape 1229"/>
            <p:cNvSpPr/>
            <p:nvPr/>
          </p:nvSpPr>
          <p:spPr>
            <a:xfrm flipH="1">
              <a:off x="9626175" y="120946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0" name="Shape 1230"/>
            <p:cNvSpPr/>
            <p:nvPr/>
          </p:nvSpPr>
          <p:spPr>
            <a:xfrm flipH="1">
              <a:off x="9943602" y="1281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1" name="Shape 1231"/>
            <p:cNvSpPr/>
            <p:nvPr/>
          </p:nvSpPr>
          <p:spPr>
            <a:xfrm flipH="1">
              <a:off x="10019015" y="162413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2" name="Shape 1232"/>
            <p:cNvSpPr/>
            <p:nvPr/>
          </p:nvSpPr>
          <p:spPr>
            <a:xfrm flipH="1">
              <a:off x="9797670" y="14380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3" name="Shape 1233"/>
            <p:cNvSpPr/>
            <p:nvPr/>
          </p:nvSpPr>
          <p:spPr>
            <a:xfrm flipH="1">
              <a:off x="9366660" y="1008075"/>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4" name="Shape 1234"/>
            <p:cNvSpPr/>
            <p:nvPr/>
          </p:nvSpPr>
          <p:spPr>
            <a:xfrm flipH="1">
              <a:off x="9340351" y="138091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5" name="Shape 1235"/>
            <p:cNvSpPr/>
            <p:nvPr/>
          </p:nvSpPr>
          <p:spPr>
            <a:xfrm flipH="1">
              <a:off x="9654757" y="152378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6" name="Shape 1236"/>
            <p:cNvSpPr/>
            <p:nvPr/>
          </p:nvSpPr>
          <p:spPr>
            <a:xfrm flipH="1">
              <a:off x="10026329" y="1438062"/>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7" name="Shape 1237"/>
            <p:cNvSpPr/>
            <p:nvPr/>
          </p:nvSpPr>
          <p:spPr>
            <a:xfrm flipH="1">
              <a:off x="9797670" y="16380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8" name="Shape 1238"/>
            <p:cNvSpPr/>
            <p:nvPr/>
          </p:nvSpPr>
          <p:spPr>
            <a:xfrm flipH="1">
              <a:off x="9554382" y="165606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39" name="Shape 1239"/>
            <p:cNvSpPr/>
            <p:nvPr/>
          </p:nvSpPr>
          <p:spPr>
            <a:xfrm flipH="1">
              <a:off x="9397516" y="15523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0" name="Shape 1240"/>
            <p:cNvSpPr/>
            <p:nvPr/>
          </p:nvSpPr>
          <p:spPr>
            <a:xfrm flipH="1">
              <a:off x="9801975" y="4637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1" name="Shape 1241"/>
            <p:cNvSpPr/>
            <p:nvPr/>
          </p:nvSpPr>
          <p:spPr>
            <a:xfrm flipH="1">
              <a:off x="10194815" y="87846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2" name="Shape 1242"/>
            <p:cNvSpPr/>
            <p:nvPr/>
          </p:nvSpPr>
          <p:spPr>
            <a:xfrm flipH="1">
              <a:off x="9973470" y="6923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3" name="Shape 1243"/>
            <p:cNvSpPr/>
            <p:nvPr/>
          </p:nvSpPr>
          <p:spPr>
            <a:xfrm flipH="1">
              <a:off x="9744810" y="635237"/>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4" name="Shape 1244"/>
            <p:cNvSpPr/>
            <p:nvPr/>
          </p:nvSpPr>
          <p:spPr>
            <a:xfrm flipH="1">
              <a:off x="9516151" y="63523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5" name="Shape 1245"/>
            <p:cNvSpPr/>
            <p:nvPr/>
          </p:nvSpPr>
          <p:spPr>
            <a:xfrm flipH="1">
              <a:off x="9830557" y="778112"/>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6" name="Shape 1246"/>
            <p:cNvSpPr/>
            <p:nvPr/>
          </p:nvSpPr>
          <p:spPr>
            <a:xfrm flipH="1">
              <a:off x="10202129" y="6923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7" name="Shape 1247"/>
            <p:cNvSpPr/>
            <p:nvPr/>
          </p:nvSpPr>
          <p:spPr>
            <a:xfrm flipH="1">
              <a:off x="10021245" y="1158262"/>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8" name="Shape 1248"/>
            <p:cNvSpPr/>
            <p:nvPr/>
          </p:nvSpPr>
          <p:spPr>
            <a:xfrm flipH="1">
              <a:off x="9730182" y="91039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49" name="Shape 1249"/>
            <p:cNvSpPr/>
            <p:nvPr/>
          </p:nvSpPr>
          <p:spPr>
            <a:xfrm flipH="1">
              <a:off x="9573316" y="806687"/>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50" name="Shape 1250"/>
            <p:cNvSpPr/>
            <p:nvPr/>
          </p:nvSpPr>
          <p:spPr>
            <a:xfrm flipH="1">
              <a:off x="9406903" y="46378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sp>
        <p:nvSpPr>
          <p:cNvPr id="1251" name="Shape 1251"/>
          <p:cNvSpPr txBox="1">
            <a:spLocks noGrp="1"/>
          </p:cNvSpPr>
          <p:nvPr>
            <p:ph type="title"/>
          </p:nvPr>
        </p:nvSpPr>
        <p:spPr>
          <a:xfrm>
            <a:off x="311700" y="64025"/>
            <a:ext cx="8520600" cy="707400"/>
          </a:xfrm>
          <a:prstGeom prst="rect">
            <a:avLst/>
          </a:prstGeom>
        </p:spPr>
        <p:txBody>
          <a:bodyPr lIns="91425" tIns="91425" rIns="91425" bIns="91425" anchor="t" anchorCtr="0">
            <a:noAutofit/>
          </a:bodyPr>
          <a:lstStyle/>
          <a:p>
            <a:pPr lvl="0" rtl="0">
              <a:spcBef>
                <a:spcPts val="0"/>
              </a:spcBef>
              <a:buNone/>
            </a:pPr>
            <a:r>
              <a:rPr lang="en-US" sz="2800" dirty="0">
                <a:solidFill>
                  <a:srgbClr val="0000FF"/>
                </a:solidFill>
              </a:rPr>
              <a:t>Different Ways to </a:t>
            </a:r>
            <a:r>
              <a:rPr lang="en" sz="2800" dirty="0">
                <a:solidFill>
                  <a:srgbClr val="0000FF"/>
                </a:solidFill>
              </a:rPr>
              <a:t>Organiz</a:t>
            </a:r>
            <a:r>
              <a:rPr lang="en-US" sz="2800" dirty="0">
                <a:solidFill>
                  <a:srgbClr val="0000FF"/>
                </a:solidFill>
              </a:rPr>
              <a:t>e</a:t>
            </a:r>
            <a:r>
              <a:rPr lang="en" sz="2800" dirty="0">
                <a:solidFill>
                  <a:srgbClr val="0000FF"/>
                </a:solidFill>
              </a:rPr>
              <a:t> the </a:t>
            </a:r>
            <a:r>
              <a:rPr lang="en-US" sz="2800" dirty="0">
                <a:solidFill>
                  <a:srgbClr val="0000FF"/>
                </a:solidFill>
              </a:rPr>
              <a:t>Data S</a:t>
            </a:r>
            <a:r>
              <a:rPr lang="en" sz="2800" dirty="0">
                <a:solidFill>
                  <a:srgbClr val="0000FF"/>
                </a:solidFill>
              </a:rPr>
              <a:t>tream</a:t>
            </a:r>
            <a:r>
              <a:rPr lang="en-US" sz="2800" dirty="0">
                <a:solidFill>
                  <a:srgbClr val="0000FF"/>
                </a:solidFill>
              </a:rPr>
              <a:t>s</a:t>
            </a:r>
            <a:endParaRPr lang="en" sz="2800" dirty="0">
              <a:solidFill>
                <a:srgbClr val="0000FF"/>
              </a:solidFill>
            </a:endParaRPr>
          </a:p>
        </p:txBody>
      </p:sp>
      <p:sp>
        <p:nvSpPr>
          <p:cNvPr id="1252" name="Shape 1252"/>
          <p:cNvSpPr/>
          <p:nvPr/>
        </p:nvSpPr>
        <p:spPr>
          <a:xfrm flipH="1">
            <a:off x="4725673" y="401164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53" name="Shape 1253"/>
          <p:cNvSpPr/>
          <p:nvPr/>
        </p:nvSpPr>
        <p:spPr>
          <a:xfrm flipH="1">
            <a:off x="5609121" y="419312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54" name="Shape 1254"/>
          <p:cNvSpPr/>
          <p:nvPr/>
        </p:nvSpPr>
        <p:spPr>
          <a:xfrm flipH="1">
            <a:off x="5355413" y="4193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55" name="Shape 1255"/>
          <p:cNvSpPr/>
          <p:nvPr/>
        </p:nvSpPr>
        <p:spPr>
          <a:xfrm flipH="1">
            <a:off x="4974848" y="41931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56" name="Shape 1256"/>
          <p:cNvSpPr/>
          <p:nvPr/>
        </p:nvSpPr>
        <p:spPr>
          <a:xfrm flipH="1">
            <a:off x="5482271" y="419313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57" name="Shape 1257"/>
          <p:cNvSpPr/>
          <p:nvPr/>
        </p:nvSpPr>
        <p:spPr>
          <a:xfrm flipH="1">
            <a:off x="5228555" y="419313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58" name="Shape 1258"/>
          <p:cNvSpPr/>
          <p:nvPr/>
        </p:nvSpPr>
        <p:spPr>
          <a:xfrm flipH="1">
            <a:off x="5101707" y="419313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nvGrpSpPr>
          <p:cNvPr id="1259" name="Shape 1259"/>
          <p:cNvGrpSpPr/>
          <p:nvPr/>
        </p:nvGrpSpPr>
        <p:grpSpPr>
          <a:xfrm>
            <a:off x="8670050" y="4011643"/>
            <a:ext cx="1224300" cy="734700"/>
            <a:chOff x="8329650" y="3690193"/>
            <a:chExt cx="1224300" cy="734700"/>
          </a:xfrm>
        </p:grpSpPr>
        <p:sp>
          <p:nvSpPr>
            <p:cNvPr id="1260" name="Shape 1260"/>
            <p:cNvSpPr/>
            <p:nvPr/>
          </p:nvSpPr>
          <p:spPr>
            <a:xfrm flipH="1">
              <a:off x="8329650"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1" name="Shape 1261"/>
            <p:cNvSpPr/>
            <p:nvPr/>
          </p:nvSpPr>
          <p:spPr>
            <a:xfrm flipH="1">
              <a:off x="9213098" y="3871677"/>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2" name="Shape 1262"/>
            <p:cNvSpPr/>
            <p:nvPr/>
          </p:nvSpPr>
          <p:spPr>
            <a:xfrm flipH="1">
              <a:off x="8959390"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3" name="Shape 1263"/>
            <p:cNvSpPr/>
            <p:nvPr/>
          </p:nvSpPr>
          <p:spPr>
            <a:xfrm flipH="1">
              <a:off x="8578825"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4" name="Shape 1264"/>
            <p:cNvSpPr/>
            <p:nvPr/>
          </p:nvSpPr>
          <p:spPr>
            <a:xfrm flipH="1">
              <a:off x="9086248"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5" name="Shape 1265"/>
            <p:cNvSpPr/>
            <p:nvPr/>
          </p:nvSpPr>
          <p:spPr>
            <a:xfrm flipH="1">
              <a:off x="8832532"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6" name="Shape 1266"/>
            <p:cNvSpPr/>
            <p:nvPr/>
          </p:nvSpPr>
          <p:spPr>
            <a:xfrm flipH="1">
              <a:off x="870568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7" name="Shape 1267"/>
            <p:cNvSpPr/>
            <p:nvPr/>
          </p:nvSpPr>
          <p:spPr>
            <a:xfrm flipH="1">
              <a:off x="8959390"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8" name="Shape 1268"/>
            <p:cNvSpPr/>
            <p:nvPr/>
          </p:nvSpPr>
          <p:spPr>
            <a:xfrm flipH="1">
              <a:off x="8578825"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69" name="Shape 1269"/>
            <p:cNvSpPr/>
            <p:nvPr/>
          </p:nvSpPr>
          <p:spPr>
            <a:xfrm flipH="1">
              <a:off x="9213107"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0" name="Shape 1270"/>
            <p:cNvSpPr/>
            <p:nvPr/>
          </p:nvSpPr>
          <p:spPr>
            <a:xfrm flipH="1">
              <a:off x="8959390"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1" name="Shape 1271"/>
            <p:cNvSpPr/>
            <p:nvPr/>
          </p:nvSpPr>
          <p:spPr>
            <a:xfrm flipH="1">
              <a:off x="8578825"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2" name="Shape 1272"/>
            <p:cNvSpPr/>
            <p:nvPr/>
          </p:nvSpPr>
          <p:spPr>
            <a:xfrm flipH="1">
              <a:off x="9213107"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3" name="Shape 1273"/>
            <p:cNvSpPr/>
            <p:nvPr/>
          </p:nvSpPr>
          <p:spPr>
            <a:xfrm flipH="1">
              <a:off x="8832532"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4" name="Shape 1274"/>
            <p:cNvSpPr/>
            <p:nvPr/>
          </p:nvSpPr>
          <p:spPr>
            <a:xfrm flipH="1">
              <a:off x="870568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5" name="Shape 1275"/>
            <p:cNvSpPr/>
            <p:nvPr/>
          </p:nvSpPr>
          <p:spPr>
            <a:xfrm flipH="1">
              <a:off x="9086248"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6" name="Shape 1276"/>
            <p:cNvSpPr/>
            <p:nvPr/>
          </p:nvSpPr>
          <p:spPr>
            <a:xfrm flipH="1">
              <a:off x="8832532"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7" name="Shape 1277"/>
            <p:cNvSpPr/>
            <p:nvPr/>
          </p:nvSpPr>
          <p:spPr>
            <a:xfrm flipH="1">
              <a:off x="870568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78" name="Shape 1278"/>
            <p:cNvSpPr/>
            <p:nvPr/>
          </p:nvSpPr>
          <p:spPr>
            <a:xfrm flipH="1">
              <a:off x="9086248"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grpSp>
        <p:nvGrpSpPr>
          <p:cNvPr id="1279" name="Shape 1279"/>
          <p:cNvGrpSpPr/>
          <p:nvPr/>
        </p:nvGrpSpPr>
        <p:grpSpPr>
          <a:xfrm>
            <a:off x="7355257" y="4011643"/>
            <a:ext cx="1224300" cy="734700"/>
            <a:chOff x="7014857" y="3690193"/>
            <a:chExt cx="1224300" cy="734700"/>
          </a:xfrm>
        </p:grpSpPr>
        <p:sp>
          <p:nvSpPr>
            <p:cNvPr id="1280" name="Shape 1280"/>
            <p:cNvSpPr/>
            <p:nvPr/>
          </p:nvSpPr>
          <p:spPr>
            <a:xfrm flipH="1">
              <a:off x="7014857"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1" name="Shape 1281"/>
            <p:cNvSpPr/>
            <p:nvPr/>
          </p:nvSpPr>
          <p:spPr>
            <a:xfrm flipH="1">
              <a:off x="7898314"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2" name="Shape 1282"/>
            <p:cNvSpPr/>
            <p:nvPr/>
          </p:nvSpPr>
          <p:spPr>
            <a:xfrm flipH="1">
              <a:off x="7644598"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3" name="Shape 1283"/>
            <p:cNvSpPr/>
            <p:nvPr/>
          </p:nvSpPr>
          <p:spPr>
            <a:xfrm flipH="1">
              <a:off x="7264033"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4" name="Shape 1284"/>
            <p:cNvSpPr/>
            <p:nvPr/>
          </p:nvSpPr>
          <p:spPr>
            <a:xfrm flipH="1">
              <a:off x="777145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5" name="Shape 1285"/>
            <p:cNvSpPr/>
            <p:nvPr/>
          </p:nvSpPr>
          <p:spPr>
            <a:xfrm flipH="1">
              <a:off x="7517740"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6" name="Shape 1286"/>
            <p:cNvSpPr/>
            <p:nvPr/>
          </p:nvSpPr>
          <p:spPr>
            <a:xfrm flipH="1">
              <a:off x="7390891"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7" name="Shape 1287"/>
            <p:cNvSpPr/>
            <p:nvPr/>
          </p:nvSpPr>
          <p:spPr>
            <a:xfrm flipH="1">
              <a:off x="7644598"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8" name="Shape 1288"/>
            <p:cNvSpPr/>
            <p:nvPr/>
          </p:nvSpPr>
          <p:spPr>
            <a:xfrm flipH="1">
              <a:off x="7264033"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89" name="Shape 1289"/>
            <p:cNvSpPr/>
            <p:nvPr/>
          </p:nvSpPr>
          <p:spPr>
            <a:xfrm flipH="1">
              <a:off x="7898314"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0" name="Shape 1290"/>
            <p:cNvSpPr/>
            <p:nvPr/>
          </p:nvSpPr>
          <p:spPr>
            <a:xfrm flipH="1">
              <a:off x="7644598"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1" name="Shape 1291"/>
            <p:cNvSpPr/>
            <p:nvPr/>
          </p:nvSpPr>
          <p:spPr>
            <a:xfrm flipH="1">
              <a:off x="7264033"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2" name="Shape 1292"/>
            <p:cNvSpPr/>
            <p:nvPr/>
          </p:nvSpPr>
          <p:spPr>
            <a:xfrm flipH="1">
              <a:off x="7898314"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3" name="Shape 1293"/>
            <p:cNvSpPr/>
            <p:nvPr/>
          </p:nvSpPr>
          <p:spPr>
            <a:xfrm flipH="1">
              <a:off x="7517740"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4" name="Shape 1294"/>
            <p:cNvSpPr/>
            <p:nvPr/>
          </p:nvSpPr>
          <p:spPr>
            <a:xfrm flipH="1">
              <a:off x="7390891"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5" name="Shape 1295"/>
            <p:cNvSpPr/>
            <p:nvPr/>
          </p:nvSpPr>
          <p:spPr>
            <a:xfrm flipH="1">
              <a:off x="777145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6" name="Shape 1296"/>
            <p:cNvSpPr/>
            <p:nvPr/>
          </p:nvSpPr>
          <p:spPr>
            <a:xfrm flipH="1">
              <a:off x="7517740"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7" name="Shape 1297"/>
            <p:cNvSpPr/>
            <p:nvPr/>
          </p:nvSpPr>
          <p:spPr>
            <a:xfrm flipH="1">
              <a:off x="7390891"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298" name="Shape 1298"/>
            <p:cNvSpPr/>
            <p:nvPr/>
          </p:nvSpPr>
          <p:spPr>
            <a:xfrm flipH="1">
              <a:off x="777145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grpSp>
        <p:nvGrpSpPr>
          <p:cNvPr id="1299" name="Shape 1299"/>
          <p:cNvGrpSpPr/>
          <p:nvPr/>
        </p:nvGrpSpPr>
        <p:grpSpPr>
          <a:xfrm>
            <a:off x="6040464" y="4011643"/>
            <a:ext cx="1224300" cy="734700"/>
            <a:chOff x="5700064" y="3690193"/>
            <a:chExt cx="1224300" cy="734700"/>
          </a:xfrm>
        </p:grpSpPr>
        <p:sp>
          <p:nvSpPr>
            <p:cNvPr id="1300" name="Shape 1300"/>
            <p:cNvSpPr/>
            <p:nvPr/>
          </p:nvSpPr>
          <p:spPr>
            <a:xfrm flipH="1">
              <a:off x="5700064"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1" name="Shape 1301"/>
            <p:cNvSpPr/>
            <p:nvPr/>
          </p:nvSpPr>
          <p:spPr>
            <a:xfrm flipH="1">
              <a:off x="6583521"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2" name="Shape 1302"/>
            <p:cNvSpPr/>
            <p:nvPr/>
          </p:nvSpPr>
          <p:spPr>
            <a:xfrm flipH="1">
              <a:off x="6329805"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3" name="Shape 1303"/>
            <p:cNvSpPr/>
            <p:nvPr/>
          </p:nvSpPr>
          <p:spPr>
            <a:xfrm flipH="1">
              <a:off x="5949241"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4" name="Shape 1304"/>
            <p:cNvSpPr/>
            <p:nvPr/>
          </p:nvSpPr>
          <p:spPr>
            <a:xfrm flipH="1">
              <a:off x="6456664"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5" name="Shape 1305"/>
            <p:cNvSpPr/>
            <p:nvPr/>
          </p:nvSpPr>
          <p:spPr>
            <a:xfrm flipH="1">
              <a:off x="6202948"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6" name="Shape 1306"/>
            <p:cNvSpPr/>
            <p:nvPr/>
          </p:nvSpPr>
          <p:spPr>
            <a:xfrm flipH="1">
              <a:off x="6076099"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7" name="Shape 1307"/>
            <p:cNvSpPr/>
            <p:nvPr/>
          </p:nvSpPr>
          <p:spPr>
            <a:xfrm flipH="1">
              <a:off x="6329805"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8" name="Shape 1308"/>
            <p:cNvSpPr/>
            <p:nvPr/>
          </p:nvSpPr>
          <p:spPr>
            <a:xfrm flipH="1">
              <a:off x="5949241"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09" name="Shape 1309"/>
            <p:cNvSpPr/>
            <p:nvPr/>
          </p:nvSpPr>
          <p:spPr>
            <a:xfrm flipH="1">
              <a:off x="6583521"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0" name="Shape 1310"/>
            <p:cNvSpPr/>
            <p:nvPr/>
          </p:nvSpPr>
          <p:spPr>
            <a:xfrm flipH="1">
              <a:off x="6329805"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1" name="Shape 1311"/>
            <p:cNvSpPr/>
            <p:nvPr/>
          </p:nvSpPr>
          <p:spPr>
            <a:xfrm flipH="1">
              <a:off x="5949241"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2" name="Shape 1312"/>
            <p:cNvSpPr/>
            <p:nvPr/>
          </p:nvSpPr>
          <p:spPr>
            <a:xfrm flipH="1">
              <a:off x="6583521"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3" name="Shape 1313"/>
            <p:cNvSpPr/>
            <p:nvPr/>
          </p:nvSpPr>
          <p:spPr>
            <a:xfrm flipH="1">
              <a:off x="6202948"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4" name="Shape 1314"/>
            <p:cNvSpPr/>
            <p:nvPr/>
          </p:nvSpPr>
          <p:spPr>
            <a:xfrm flipH="1">
              <a:off x="6076099"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5" name="Shape 1315"/>
            <p:cNvSpPr/>
            <p:nvPr/>
          </p:nvSpPr>
          <p:spPr>
            <a:xfrm flipH="1">
              <a:off x="6456664"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6" name="Shape 1316"/>
            <p:cNvSpPr/>
            <p:nvPr/>
          </p:nvSpPr>
          <p:spPr>
            <a:xfrm flipH="1">
              <a:off x="6202948"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7" name="Shape 1317"/>
            <p:cNvSpPr/>
            <p:nvPr/>
          </p:nvSpPr>
          <p:spPr>
            <a:xfrm flipH="1">
              <a:off x="6076099"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18" name="Shape 1318"/>
            <p:cNvSpPr/>
            <p:nvPr/>
          </p:nvSpPr>
          <p:spPr>
            <a:xfrm flipH="1">
              <a:off x="6456664"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sp>
        <p:nvSpPr>
          <p:cNvPr id="1319" name="Shape 1319"/>
          <p:cNvSpPr/>
          <p:nvPr/>
        </p:nvSpPr>
        <p:spPr>
          <a:xfrm flipH="1">
            <a:off x="5355413" y="435505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0" name="Shape 1320"/>
          <p:cNvSpPr/>
          <p:nvPr/>
        </p:nvSpPr>
        <p:spPr>
          <a:xfrm flipH="1">
            <a:off x="4974848" y="435505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1" name="Shape 1321"/>
          <p:cNvSpPr/>
          <p:nvPr/>
        </p:nvSpPr>
        <p:spPr>
          <a:xfrm flipH="1">
            <a:off x="5609129" y="451698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2" name="Shape 1322"/>
          <p:cNvSpPr/>
          <p:nvPr/>
        </p:nvSpPr>
        <p:spPr>
          <a:xfrm flipH="1">
            <a:off x="5355413" y="451698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3" name="Shape 1323"/>
          <p:cNvSpPr/>
          <p:nvPr/>
        </p:nvSpPr>
        <p:spPr>
          <a:xfrm flipH="1">
            <a:off x="4974848" y="451698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4" name="Shape 1324"/>
          <p:cNvSpPr/>
          <p:nvPr/>
        </p:nvSpPr>
        <p:spPr>
          <a:xfrm flipH="1">
            <a:off x="5609129" y="43550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5" name="Shape 1325"/>
          <p:cNvSpPr/>
          <p:nvPr/>
        </p:nvSpPr>
        <p:spPr>
          <a:xfrm flipH="1">
            <a:off x="5228555" y="435505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6" name="Shape 1326"/>
          <p:cNvSpPr/>
          <p:nvPr/>
        </p:nvSpPr>
        <p:spPr>
          <a:xfrm flipH="1">
            <a:off x="5101707" y="435505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7" name="Shape 1327"/>
          <p:cNvSpPr/>
          <p:nvPr/>
        </p:nvSpPr>
        <p:spPr>
          <a:xfrm flipH="1">
            <a:off x="5482271" y="451698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8" name="Shape 1328"/>
          <p:cNvSpPr/>
          <p:nvPr/>
        </p:nvSpPr>
        <p:spPr>
          <a:xfrm flipH="1">
            <a:off x="5228555" y="451698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29" name="Shape 1329"/>
          <p:cNvSpPr/>
          <p:nvPr/>
        </p:nvSpPr>
        <p:spPr>
          <a:xfrm flipH="1">
            <a:off x="5101707" y="451698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30" name="Shape 1330"/>
          <p:cNvSpPr/>
          <p:nvPr/>
        </p:nvSpPr>
        <p:spPr>
          <a:xfrm flipH="1">
            <a:off x="5482271" y="435505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nvGrpSpPr>
          <p:cNvPr id="1331" name="Shape 1331"/>
          <p:cNvGrpSpPr/>
          <p:nvPr/>
        </p:nvGrpSpPr>
        <p:grpSpPr>
          <a:xfrm>
            <a:off x="3410880" y="4011643"/>
            <a:ext cx="1224300" cy="734700"/>
            <a:chOff x="3070480" y="3690193"/>
            <a:chExt cx="1224300" cy="734700"/>
          </a:xfrm>
        </p:grpSpPr>
        <p:sp>
          <p:nvSpPr>
            <p:cNvPr id="1332" name="Shape 1332"/>
            <p:cNvSpPr/>
            <p:nvPr/>
          </p:nvSpPr>
          <p:spPr>
            <a:xfrm flipH="1">
              <a:off x="3070480"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33" name="Shape 1333"/>
            <p:cNvSpPr/>
            <p:nvPr/>
          </p:nvSpPr>
          <p:spPr>
            <a:xfrm flipH="1">
              <a:off x="3953937"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34" name="Shape 1334"/>
            <p:cNvSpPr/>
            <p:nvPr/>
          </p:nvSpPr>
          <p:spPr>
            <a:xfrm flipH="1">
              <a:off x="370022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35" name="Shape 1335"/>
            <p:cNvSpPr/>
            <p:nvPr/>
          </p:nvSpPr>
          <p:spPr>
            <a:xfrm flipH="1">
              <a:off x="3319657"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36" name="Shape 1336"/>
            <p:cNvSpPr/>
            <p:nvPr/>
          </p:nvSpPr>
          <p:spPr>
            <a:xfrm flipH="1">
              <a:off x="3827079"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37" name="Shape 1337"/>
            <p:cNvSpPr/>
            <p:nvPr/>
          </p:nvSpPr>
          <p:spPr>
            <a:xfrm flipH="1">
              <a:off x="3573363"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38" name="Shape 1338"/>
            <p:cNvSpPr/>
            <p:nvPr/>
          </p:nvSpPr>
          <p:spPr>
            <a:xfrm flipH="1">
              <a:off x="344651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39" name="Shape 1339"/>
            <p:cNvSpPr/>
            <p:nvPr/>
          </p:nvSpPr>
          <p:spPr>
            <a:xfrm flipH="1">
              <a:off x="370022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0" name="Shape 1340"/>
            <p:cNvSpPr/>
            <p:nvPr/>
          </p:nvSpPr>
          <p:spPr>
            <a:xfrm flipH="1">
              <a:off x="3319657"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1" name="Shape 1341"/>
            <p:cNvSpPr/>
            <p:nvPr/>
          </p:nvSpPr>
          <p:spPr>
            <a:xfrm flipH="1">
              <a:off x="3953937"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2" name="Shape 1342"/>
            <p:cNvSpPr/>
            <p:nvPr/>
          </p:nvSpPr>
          <p:spPr>
            <a:xfrm flipH="1">
              <a:off x="370022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3" name="Shape 1343"/>
            <p:cNvSpPr/>
            <p:nvPr/>
          </p:nvSpPr>
          <p:spPr>
            <a:xfrm flipH="1">
              <a:off x="3319657"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4" name="Shape 1344"/>
            <p:cNvSpPr/>
            <p:nvPr/>
          </p:nvSpPr>
          <p:spPr>
            <a:xfrm flipH="1">
              <a:off x="3953937"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5" name="Shape 1345"/>
            <p:cNvSpPr/>
            <p:nvPr/>
          </p:nvSpPr>
          <p:spPr>
            <a:xfrm flipH="1">
              <a:off x="3573363"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6" name="Shape 1346"/>
            <p:cNvSpPr/>
            <p:nvPr/>
          </p:nvSpPr>
          <p:spPr>
            <a:xfrm flipH="1">
              <a:off x="344651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7" name="Shape 1347"/>
            <p:cNvSpPr/>
            <p:nvPr/>
          </p:nvSpPr>
          <p:spPr>
            <a:xfrm flipH="1">
              <a:off x="3827079"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8" name="Shape 1348"/>
            <p:cNvSpPr/>
            <p:nvPr/>
          </p:nvSpPr>
          <p:spPr>
            <a:xfrm flipH="1">
              <a:off x="3573363"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49" name="Shape 1349"/>
            <p:cNvSpPr/>
            <p:nvPr/>
          </p:nvSpPr>
          <p:spPr>
            <a:xfrm flipH="1">
              <a:off x="344651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50" name="Shape 1350"/>
            <p:cNvSpPr/>
            <p:nvPr/>
          </p:nvSpPr>
          <p:spPr>
            <a:xfrm flipH="1">
              <a:off x="3827079"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grpSp>
        <p:nvGrpSpPr>
          <p:cNvPr id="1351" name="Shape 1351"/>
          <p:cNvGrpSpPr/>
          <p:nvPr/>
        </p:nvGrpSpPr>
        <p:grpSpPr>
          <a:xfrm>
            <a:off x="2096088" y="4011643"/>
            <a:ext cx="1224300" cy="734700"/>
            <a:chOff x="1755688" y="3690193"/>
            <a:chExt cx="1224300" cy="734700"/>
          </a:xfrm>
        </p:grpSpPr>
        <p:sp>
          <p:nvSpPr>
            <p:cNvPr id="1352" name="Shape 1352"/>
            <p:cNvSpPr/>
            <p:nvPr/>
          </p:nvSpPr>
          <p:spPr>
            <a:xfrm flipH="1">
              <a:off x="1755688"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53" name="Shape 1353"/>
            <p:cNvSpPr/>
            <p:nvPr/>
          </p:nvSpPr>
          <p:spPr>
            <a:xfrm flipH="1">
              <a:off x="2639145"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54" name="Shape 1354"/>
            <p:cNvSpPr/>
            <p:nvPr/>
          </p:nvSpPr>
          <p:spPr>
            <a:xfrm flipH="1">
              <a:off x="2385429"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55" name="Shape 1355"/>
            <p:cNvSpPr/>
            <p:nvPr/>
          </p:nvSpPr>
          <p:spPr>
            <a:xfrm flipH="1">
              <a:off x="200486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56" name="Shape 1356"/>
            <p:cNvSpPr/>
            <p:nvPr/>
          </p:nvSpPr>
          <p:spPr>
            <a:xfrm flipH="1">
              <a:off x="251228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57" name="Shape 1357"/>
            <p:cNvSpPr/>
            <p:nvPr/>
          </p:nvSpPr>
          <p:spPr>
            <a:xfrm flipH="1">
              <a:off x="225857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58" name="Shape 1358"/>
            <p:cNvSpPr/>
            <p:nvPr/>
          </p:nvSpPr>
          <p:spPr>
            <a:xfrm flipH="1">
              <a:off x="2131722"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59" name="Shape 1359"/>
            <p:cNvSpPr/>
            <p:nvPr/>
          </p:nvSpPr>
          <p:spPr>
            <a:xfrm flipH="1">
              <a:off x="2385429"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0" name="Shape 1360"/>
            <p:cNvSpPr/>
            <p:nvPr/>
          </p:nvSpPr>
          <p:spPr>
            <a:xfrm flipH="1">
              <a:off x="200486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1" name="Shape 1361"/>
            <p:cNvSpPr/>
            <p:nvPr/>
          </p:nvSpPr>
          <p:spPr>
            <a:xfrm flipH="1">
              <a:off x="2639145"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2" name="Shape 1362"/>
            <p:cNvSpPr/>
            <p:nvPr/>
          </p:nvSpPr>
          <p:spPr>
            <a:xfrm flipH="1">
              <a:off x="2385429"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3" name="Shape 1363"/>
            <p:cNvSpPr/>
            <p:nvPr/>
          </p:nvSpPr>
          <p:spPr>
            <a:xfrm flipH="1">
              <a:off x="200486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4" name="Shape 1364"/>
            <p:cNvSpPr/>
            <p:nvPr/>
          </p:nvSpPr>
          <p:spPr>
            <a:xfrm flipH="1">
              <a:off x="2639145"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5" name="Shape 1365"/>
            <p:cNvSpPr/>
            <p:nvPr/>
          </p:nvSpPr>
          <p:spPr>
            <a:xfrm flipH="1">
              <a:off x="225857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6" name="Shape 1366"/>
            <p:cNvSpPr/>
            <p:nvPr/>
          </p:nvSpPr>
          <p:spPr>
            <a:xfrm flipH="1">
              <a:off x="2131722"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7" name="Shape 1367"/>
            <p:cNvSpPr/>
            <p:nvPr/>
          </p:nvSpPr>
          <p:spPr>
            <a:xfrm flipH="1">
              <a:off x="251228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8" name="Shape 1368"/>
            <p:cNvSpPr/>
            <p:nvPr/>
          </p:nvSpPr>
          <p:spPr>
            <a:xfrm flipH="1">
              <a:off x="225857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69" name="Shape 1369"/>
            <p:cNvSpPr/>
            <p:nvPr/>
          </p:nvSpPr>
          <p:spPr>
            <a:xfrm flipH="1">
              <a:off x="2131722"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70" name="Shape 1370"/>
            <p:cNvSpPr/>
            <p:nvPr/>
          </p:nvSpPr>
          <p:spPr>
            <a:xfrm flipH="1">
              <a:off x="251228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sp>
        <p:nvSpPr>
          <p:cNvPr id="1371" name="Shape 1371"/>
          <p:cNvSpPr/>
          <p:nvPr/>
        </p:nvSpPr>
        <p:spPr>
          <a:xfrm>
            <a:off x="4523525" y="3175950"/>
            <a:ext cx="831900" cy="641100"/>
          </a:xfrm>
          <a:prstGeom prst="downArrow">
            <a:avLst>
              <a:gd name="adj1" fmla="val 50000"/>
              <a:gd name="adj2" fmla="val 50000"/>
            </a:avLst>
          </a:prstGeom>
          <a:solidFill>
            <a:schemeClr val="lt2"/>
          </a:solidFill>
          <a:ln w="3810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372" name="Shape 1372"/>
          <p:cNvGrpSpPr/>
          <p:nvPr/>
        </p:nvGrpSpPr>
        <p:grpSpPr>
          <a:xfrm>
            <a:off x="781313" y="4011643"/>
            <a:ext cx="1224300" cy="734700"/>
            <a:chOff x="1755688" y="3690193"/>
            <a:chExt cx="1224300" cy="734700"/>
          </a:xfrm>
        </p:grpSpPr>
        <p:sp>
          <p:nvSpPr>
            <p:cNvPr id="1373" name="Shape 1373"/>
            <p:cNvSpPr/>
            <p:nvPr/>
          </p:nvSpPr>
          <p:spPr>
            <a:xfrm flipH="1">
              <a:off x="1755688" y="3690193"/>
              <a:ext cx="1224300" cy="734700"/>
            </a:xfrm>
            <a:prstGeom prst="rect">
              <a:avLst/>
            </a:prstGeom>
            <a:solidFill>
              <a:srgbClr val="A0C3FF"/>
            </a:solidFill>
            <a:ln w="19050" cap="flat" cmpd="sng">
              <a:solidFill>
                <a:srgbClr val="464646"/>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74" name="Shape 1374"/>
            <p:cNvSpPr/>
            <p:nvPr/>
          </p:nvSpPr>
          <p:spPr>
            <a:xfrm flipH="1">
              <a:off x="2639145"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75" name="Shape 1375"/>
            <p:cNvSpPr/>
            <p:nvPr/>
          </p:nvSpPr>
          <p:spPr>
            <a:xfrm flipH="1">
              <a:off x="2385429"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76" name="Shape 1376"/>
            <p:cNvSpPr/>
            <p:nvPr/>
          </p:nvSpPr>
          <p:spPr>
            <a:xfrm flipH="1">
              <a:off x="2004864"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77" name="Shape 1377"/>
            <p:cNvSpPr/>
            <p:nvPr/>
          </p:nvSpPr>
          <p:spPr>
            <a:xfrm flipH="1">
              <a:off x="2512286" y="3871683"/>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78" name="Shape 1378"/>
            <p:cNvSpPr/>
            <p:nvPr/>
          </p:nvSpPr>
          <p:spPr>
            <a:xfrm flipH="1">
              <a:off x="2258571" y="3871683"/>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79" name="Shape 1379"/>
            <p:cNvSpPr/>
            <p:nvPr/>
          </p:nvSpPr>
          <p:spPr>
            <a:xfrm flipH="1">
              <a:off x="2131722" y="3871683"/>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0" name="Shape 1380"/>
            <p:cNvSpPr/>
            <p:nvPr/>
          </p:nvSpPr>
          <p:spPr>
            <a:xfrm flipH="1">
              <a:off x="2385429"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1" name="Shape 1381"/>
            <p:cNvSpPr/>
            <p:nvPr/>
          </p:nvSpPr>
          <p:spPr>
            <a:xfrm flipH="1">
              <a:off x="2004864"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2" name="Shape 1382"/>
            <p:cNvSpPr/>
            <p:nvPr/>
          </p:nvSpPr>
          <p:spPr>
            <a:xfrm flipH="1">
              <a:off x="2639145"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3" name="Shape 1383"/>
            <p:cNvSpPr/>
            <p:nvPr/>
          </p:nvSpPr>
          <p:spPr>
            <a:xfrm flipH="1">
              <a:off x="2385429"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4" name="Shape 1384"/>
            <p:cNvSpPr/>
            <p:nvPr/>
          </p:nvSpPr>
          <p:spPr>
            <a:xfrm flipH="1">
              <a:off x="2004864"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5" name="Shape 1385"/>
            <p:cNvSpPr/>
            <p:nvPr/>
          </p:nvSpPr>
          <p:spPr>
            <a:xfrm flipH="1">
              <a:off x="2639145"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6" name="Shape 1386"/>
            <p:cNvSpPr/>
            <p:nvPr/>
          </p:nvSpPr>
          <p:spPr>
            <a:xfrm flipH="1">
              <a:off x="2258571" y="4033608"/>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7" name="Shape 1387"/>
            <p:cNvSpPr/>
            <p:nvPr/>
          </p:nvSpPr>
          <p:spPr>
            <a:xfrm flipH="1">
              <a:off x="2131722" y="4033608"/>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8" name="Shape 1388"/>
            <p:cNvSpPr/>
            <p:nvPr/>
          </p:nvSpPr>
          <p:spPr>
            <a:xfrm flipH="1">
              <a:off x="2512286" y="4195534"/>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89" name="Shape 1389"/>
            <p:cNvSpPr/>
            <p:nvPr/>
          </p:nvSpPr>
          <p:spPr>
            <a:xfrm flipH="1">
              <a:off x="2258571" y="4195534"/>
              <a:ext cx="71700" cy="717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90" name="Shape 1390"/>
            <p:cNvSpPr/>
            <p:nvPr/>
          </p:nvSpPr>
          <p:spPr>
            <a:xfrm flipH="1">
              <a:off x="2131722" y="4195534"/>
              <a:ext cx="71700" cy="71700"/>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sp>
          <p:nvSpPr>
            <p:cNvPr id="1391" name="Shape 1391"/>
            <p:cNvSpPr/>
            <p:nvPr/>
          </p:nvSpPr>
          <p:spPr>
            <a:xfrm flipH="1">
              <a:off x="2512286" y="4033608"/>
              <a:ext cx="71700" cy="71700"/>
            </a:xfrm>
            <a:prstGeom prst="rect">
              <a:avLst/>
            </a:prstGeom>
            <a:solidFill>
              <a:srgbClr val="ED9D97"/>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spcBef>
                  <a:spcPts val="0"/>
                </a:spcBef>
                <a:buNone/>
              </a:pPr>
              <a:endParaRPr/>
            </a:p>
          </p:txBody>
        </p:sp>
      </p:grpSp>
      <p:sp>
        <p:nvSpPr>
          <p:cNvPr id="1392" name="Shape 1392"/>
          <p:cNvSpPr txBox="1">
            <a:spLocks noGrp="1"/>
          </p:cNvSpPr>
          <p:nvPr>
            <p:ph type="sldNum" idx="12"/>
          </p:nvPr>
        </p:nvSpPr>
        <p:spPr>
          <a:xfrm>
            <a:off x="8579557" y="4746341"/>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a:t>
            </a:fld>
            <a:endParaRPr lang="en"/>
          </a:p>
        </p:txBody>
      </p:sp>
      <p:grpSp>
        <p:nvGrpSpPr>
          <p:cNvPr id="1393" name="Shape 1393"/>
          <p:cNvGrpSpPr/>
          <p:nvPr/>
        </p:nvGrpSpPr>
        <p:grpSpPr>
          <a:xfrm>
            <a:off x="1746637" y="923393"/>
            <a:ext cx="1634150" cy="1906590"/>
            <a:chOff x="-460975" y="406221"/>
            <a:chExt cx="1634150" cy="1906590"/>
          </a:xfrm>
        </p:grpSpPr>
        <p:grpSp>
          <p:nvGrpSpPr>
            <p:cNvPr id="1394" name="Shape 1394"/>
            <p:cNvGrpSpPr/>
            <p:nvPr/>
          </p:nvGrpSpPr>
          <p:grpSpPr>
            <a:xfrm>
              <a:off x="186175" y="406221"/>
              <a:ext cx="987000" cy="943800"/>
              <a:chOff x="116275" y="648696"/>
              <a:chExt cx="987000" cy="943800"/>
            </a:xfrm>
          </p:grpSpPr>
          <p:sp>
            <p:nvSpPr>
              <p:cNvPr id="1395" name="Shape 1395"/>
              <p:cNvSpPr/>
              <p:nvPr/>
            </p:nvSpPr>
            <p:spPr>
              <a:xfrm>
                <a:off x="116275" y="648696"/>
                <a:ext cx="987000" cy="943800"/>
              </a:xfrm>
              <a:prstGeom prst="ellipse">
                <a:avLst/>
              </a:prstGeom>
              <a:solidFill>
                <a:srgbClr val="A0C3FF"/>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6" name="Shape 1396"/>
              <p:cNvSpPr/>
              <p:nvPr/>
            </p:nvSpPr>
            <p:spPr>
              <a:xfrm>
                <a:off x="322675" y="843096"/>
                <a:ext cx="574200" cy="555000"/>
              </a:xfrm>
              <a:prstGeom prst="rect">
                <a:avLst/>
              </a:prstGeom>
              <a:solidFill>
                <a:srgbClr val="E573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lgn="ctr" rtl="0">
                  <a:spcBef>
                    <a:spcPts val="0"/>
                  </a:spcBef>
                  <a:buNone/>
                </a:pPr>
                <a:r>
                  <a:rPr lang="en" sz="1100" b="1">
                    <a:latin typeface="Open Sans"/>
                    <a:ea typeface="Open Sans"/>
                    <a:cs typeface="Open Sans"/>
                    <a:sym typeface="Open Sans"/>
                  </a:rPr>
                  <a:t>8:00</a:t>
                </a:r>
              </a:p>
            </p:txBody>
          </p:sp>
        </p:grpSp>
        <p:sp>
          <p:nvSpPr>
            <p:cNvPr id="1397" name="Shape 1397"/>
            <p:cNvSpPr/>
            <p:nvPr/>
          </p:nvSpPr>
          <p:spPr>
            <a:xfrm>
              <a:off x="-460975" y="2089312"/>
              <a:ext cx="233700" cy="223500"/>
            </a:xfrm>
            <a:prstGeom prst="ellipse">
              <a:avLst/>
            </a:prstGeom>
            <a:no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398" name="Shape 1398"/>
            <p:cNvCxnSpPr>
              <a:stCxn id="1395" idx="2"/>
              <a:endCxn id="1397" idx="1"/>
            </p:cNvCxnSpPr>
            <p:nvPr/>
          </p:nvCxnSpPr>
          <p:spPr>
            <a:xfrm flipH="1">
              <a:off x="-426725" y="878121"/>
              <a:ext cx="612900" cy="1243800"/>
            </a:xfrm>
            <a:prstGeom prst="straightConnector1">
              <a:avLst/>
            </a:prstGeom>
            <a:noFill/>
            <a:ln w="19050" cap="flat" cmpd="sng">
              <a:solidFill>
                <a:srgbClr val="FFFFFF"/>
              </a:solidFill>
              <a:prstDash val="solid"/>
              <a:round/>
              <a:headEnd type="none" w="lg" len="lg"/>
              <a:tailEnd type="none" w="lg" len="lg"/>
            </a:ln>
          </p:spPr>
        </p:cxnSp>
        <p:cxnSp>
          <p:nvCxnSpPr>
            <p:cNvPr id="1399" name="Shape 1399"/>
            <p:cNvCxnSpPr>
              <a:stCxn id="1397" idx="6"/>
              <a:endCxn id="1395" idx="4"/>
            </p:cNvCxnSpPr>
            <p:nvPr/>
          </p:nvCxnSpPr>
          <p:spPr>
            <a:xfrm rot="10800000" flipH="1">
              <a:off x="-227275" y="1349962"/>
              <a:ext cx="906900" cy="851100"/>
            </a:xfrm>
            <a:prstGeom prst="straightConnector1">
              <a:avLst/>
            </a:prstGeom>
            <a:noFill/>
            <a:ln w="19050" cap="flat" cmpd="sng">
              <a:solidFill>
                <a:srgbClr val="FFFFFF"/>
              </a:solidFill>
              <a:prstDash val="solid"/>
              <a:round/>
              <a:headEnd type="none" w="lg" len="lg"/>
              <a:tailEnd type="none" w="lg" len="lg"/>
            </a:ln>
          </p:spPr>
        </p:cxnSp>
      </p:grpSp>
      <p:grpSp>
        <p:nvGrpSpPr>
          <p:cNvPr id="1400" name="Shape 1400"/>
          <p:cNvGrpSpPr/>
          <p:nvPr/>
        </p:nvGrpSpPr>
        <p:grpSpPr>
          <a:xfrm>
            <a:off x="6817092" y="1470307"/>
            <a:ext cx="2115050" cy="1433959"/>
            <a:chOff x="3488537" y="1989575"/>
            <a:chExt cx="2115050" cy="1433959"/>
          </a:xfrm>
        </p:grpSpPr>
        <p:sp>
          <p:nvSpPr>
            <p:cNvPr id="1401" name="Shape 1401"/>
            <p:cNvSpPr/>
            <p:nvPr/>
          </p:nvSpPr>
          <p:spPr>
            <a:xfrm>
              <a:off x="5369887" y="1989575"/>
              <a:ext cx="233700" cy="223500"/>
            </a:xfrm>
            <a:prstGeom prst="ellipse">
              <a:avLst/>
            </a:prstGeom>
            <a:no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402" name="Shape 1402"/>
            <p:cNvGrpSpPr/>
            <p:nvPr/>
          </p:nvGrpSpPr>
          <p:grpSpPr>
            <a:xfrm>
              <a:off x="3488537" y="2479734"/>
              <a:ext cx="987000" cy="943800"/>
              <a:chOff x="7294987" y="543971"/>
              <a:chExt cx="987000" cy="943800"/>
            </a:xfrm>
          </p:grpSpPr>
          <p:sp>
            <p:nvSpPr>
              <p:cNvPr id="1403" name="Shape 1403"/>
              <p:cNvSpPr/>
              <p:nvPr/>
            </p:nvSpPr>
            <p:spPr>
              <a:xfrm>
                <a:off x="7294987" y="543971"/>
                <a:ext cx="987000" cy="943800"/>
              </a:xfrm>
              <a:prstGeom prst="ellipse">
                <a:avLst/>
              </a:prstGeom>
              <a:solidFill>
                <a:srgbClr val="A0C3FF"/>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04" name="Shape 1404"/>
              <p:cNvSpPr/>
              <p:nvPr/>
            </p:nvSpPr>
            <p:spPr>
              <a:xfrm>
                <a:off x="7501387" y="740889"/>
                <a:ext cx="574200" cy="554999"/>
              </a:xfrm>
              <a:prstGeom prst="rect">
                <a:avLst/>
              </a:prstGeom>
              <a:solidFill>
                <a:srgbClr val="7BCFA9"/>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lgn="ctr" rtl="0">
                  <a:spcBef>
                    <a:spcPts val="0"/>
                  </a:spcBef>
                  <a:buNone/>
                </a:pPr>
                <a:r>
                  <a:rPr lang="en" sz="1100" b="1">
                    <a:latin typeface="Open Sans"/>
                    <a:ea typeface="Open Sans"/>
                    <a:cs typeface="Open Sans"/>
                    <a:sym typeface="Open Sans"/>
                  </a:rPr>
                  <a:t>8:00</a:t>
                </a:r>
              </a:p>
            </p:txBody>
          </p:sp>
        </p:grpSp>
        <p:cxnSp>
          <p:nvCxnSpPr>
            <p:cNvPr id="1405" name="Shape 1405"/>
            <p:cNvCxnSpPr>
              <a:stCxn id="1403" idx="0"/>
              <a:endCxn id="1401" idx="1"/>
            </p:cNvCxnSpPr>
            <p:nvPr/>
          </p:nvCxnSpPr>
          <p:spPr>
            <a:xfrm rot="10800000" flipH="1">
              <a:off x="3982037" y="2022234"/>
              <a:ext cx="1422000" cy="457500"/>
            </a:xfrm>
            <a:prstGeom prst="straightConnector1">
              <a:avLst/>
            </a:prstGeom>
            <a:noFill/>
            <a:ln w="19050" cap="flat" cmpd="sng">
              <a:solidFill>
                <a:srgbClr val="FFFFFF"/>
              </a:solidFill>
              <a:prstDash val="solid"/>
              <a:round/>
              <a:headEnd type="none" w="lg" len="lg"/>
              <a:tailEnd type="none" w="lg" len="lg"/>
            </a:ln>
          </p:spPr>
        </p:cxnSp>
        <p:cxnSp>
          <p:nvCxnSpPr>
            <p:cNvPr id="1406" name="Shape 1406"/>
            <p:cNvCxnSpPr>
              <a:stCxn id="1401" idx="4"/>
            </p:cNvCxnSpPr>
            <p:nvPr/>
          </p:nvCxnSpPr>
          <p:spPr>
            <a:xfrm flipH="1">
              <a:off x="4440037" y="2213075"/>
              <a:ext cx="1046700" cy="932700"/>
            </a:xfrm>
            <a:prstGeom prst="straightConnector1">
              <a:avLst/>
            </a:prstGeom>
            <a:noFill/>
            <a:ln w="19050" cap="flat" cmpd="sng">
              <a:solidFill>
                <a:srgbClr val="FFFFFF"/>
              </a:solidFill>
              <a:prstDash val="solid"/>
              <a:round/>
              <a:headEnd type="none" w="lg" len="lg"/>
              <a:tailEnd type="none" w="lg" len="lg"/>
            </a:ln>
          </p:spPr>
        </p:cxnSp>
      </p:grpSp>
      <p:grpSp>
        <p:nvGrpSpPr>
          <p:cNvPr id="1407" name="Shape 1407"/>
          <p:cNvGrpSpPr/>
          <p:nvPr/>
        </p:nvGrpSpPr>
        <p:grpSpPr>
          <a:xfrm>
            <a:off x="3207040" y="1000021"/>
            <a:ext cx="1936287" cy="1546690"/>
            <a:chOff x="6194925" y="548921"/>
            <a:chExt cx="1936287" cy="1546690"/>
          </a:xfrm>
        </p:grpSpPr>
        <p:sp>
          <p:nvSpPr>
            <p:cNvPr id="1408" name="Shape 1408"/>
            <p:cNvSpPr/>
            <p:nvPr/>
          </p:nvSpPr>
          <p:spPr>
            <a:xfrm>
              <a:off x="6194925" y="1872112"/>
              <a:ext cx="233700" cy="223500"/>
            </a:xfrm>
            <a:prstGeom prst="ellipse">
              <a:avLst/>
            </a:prstGeom>
            <a:no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409" name="Shape 1409"/>
            <p:cNvGrpSpPr/>
            <p:nvPr/>
          </p:nvGrpSpPr>
          <p:grpSpPr>
            <a:xfrm>
              <a:off x="7144212" y="548921"/>
              <a:ext cx="987000" cy="943800"/>
              <a:chOff x="3733537" y="242509"/>
              <a:chExt cx="987000" cy="943800"/>
            </a:xfrm>
          </p:grpSpPr>
          <p:sp>
            <p:nvSpPr>
              <p:cNvPr id="1410" name="Shape 1410"/>
              <p:cNvSpPr/>
              <p:nvPr/>
            </p:nvSpPr>
            <p:spPr>
              <a:xfrm>
                <a:off x="3733537" y="242509"/>
                <a:ext cx="987000" cy="943800"/>
              </a:xfrm>
              <a:prstGeom prst="ellipse">
                <a:avLst/>
              </a:prstGeom>
              <a:solidFill>
                <a:srgbClr val="A0C3FF"/>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11" name="Shape 1411"/>
              <p:cNvSpPr/>
              <p:nvPr/>
            </p:nvSpPr>
            <p:spPr>
              <a:xfrm>
                <a:off x="3939937" y="436909"/>
                <a:ext cx="574200" cy="555000"/>
              </a:xfrm>
              <a:prstGeom prst="rect">
                <a:avLst/>
              </a:prstGeom>
              <a:solidFill>
                <a:srgbClr val="FFE168"/>
              </a:solidFill>
              <a:ln w="19050" cap="flat" cmpd="sng">
                <a:solidFill>
                  <a:srgbClr val="000000"/>
                </a:solidFill>
                <a:prstDash val="solid"/>
                <a:round/>
                <a:headEnd type="none" w="med" len="med"/>
                <a:tailEnd type="none" w="med" len="med"/>
              </a:ln>
            </p:spPr>
            <p:txBody>
              <a:bodyPr lIns="68575" tIns="68575" rIns="68575" bIns="68575" anchor="ctr" anchorCtr="0">
                <a:noAutofit/>
              </a:bodyPr>
              <a:lstStyle/>
              <a:p>
                <a:pPr lvl="0" algn="ctr" rtl="0">
                  <a:spcBef>
                    <a:spcPts val="0"/>
                  </a:spcBef>
                  <a:buNone/>
                </a:pPr>
                <a:r>
                  <a:rPr lang="en" sz="1100" b="1">
                    <a:latin typeface="Open Sans"/>
                    <a:ea typeface="Open Sans"/>
                    <a:cs typeface="Open Sans"/>
                    <a:sym typeface="Open Sans"/>
                  </a:rPr>
                  <a:t>8:00</a:t>
                </a:r>
              </a:p>
            </p:txBody>
          </p:sp>
        </p:grpSp>
        <p:cxnSp>
          <p:nvCxnSpPr>
            <p:cNvPr id="1412" name="Shape 1412"/>
            <p:cNvCxnSpPr>
              <a:stCxn id="1408" idx="0"/>
              <a:endCxn id="1410" idx="1"/>
            </p:cNvCxnSpPr>
            <p:nvPr/>
          </p:nvCxnSpPr>
          <p:spPr>
            <a:xfrm rot="10800000" flipH="1">
              <a:off x="6311775" y="687112"/>
              <a:ext cx="977100" cy="1185000"/>
            </a:xfrm>
            <a:prstGeom prst="straightConnector1">
              <a:avLst/>
            </a:prstGeom>
            <a:noFill/>
            <a:ln w="19050" cap="flat" cmpd="sng">
              <a:solidFill>
                <a:srgbClr val="FFFFFF"/>
              </a:solidFill>
              <a:prstDash val="solid"/>
              <a:round/>
              <a:headEnd type="none" w="lg" len="lg"/>
              <a:tailEnd type="none" w="lg" len="lg"/>
            </a:ln>
          </p:spPr>
        </p:cxnSp>
        <p:cxnSp>
          <p:nvCxnSpPr>
            <p:cNvPr id="1413" name="Shape 1413"/>
            <p:cNvCxnSpPr>
              <a:stCxn id="1408" idx="5"/>
              <a:endCxn id="1410" idx="4"/>
            </p:cNvCxnSpPr>
            <p:nvPr/>
          </p:nvCxnSpPr>
          <p:spPr>
            <a:xfrm rot="10800000" flipH="1">
              <a:off x="6394400" y="1492581"/>
              <a:ext cx="1243200" cy="570300"/>
            </a:xfrm>
            <a:prstGeom prst="straightConnector1">
              <a:avLst/>
            </a:prstGeom>
            <a:noFill/>
            <a:ln w="19050" cap="flat" cmpd="sng">
              <a:solidFill>
                <a:srgbClr val="FFFFFF"/>
              </a:solidFill>
              <a:prstDash val="solid"/>
              <a:round/>
              <a:headEnd type="none" w="lg" len="lg"/>
              <a:tailEnd type="none" w="lg" len="lg"/>
            </a:ln>
          </p:spPr>
        </p:cxnSp>
      </p:grpSp>
    </p:spTree>
    <p:extLst>
      <p:ext uri="{BB962C8B-B14F-4D97-AF65-F5344CB8AC3E}">
        <p14:creationId xmlns:p14="http://schemas.microsoft.com/office/powerpoint/2010/main" val="136464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3"/>
                                        </p:tgtEl>
                                        <p:attrNameLst>
                                          <p:attrName>style.visibility</p:attrName>
                                        </p:attrNameLst>
                                      </p:cBhvr>
                                      <p:to>
                                        <p:strVal val="visible"/>
                                      </p:to>
                                    </p:set>
                                    <p:animEffect transition="in" filter="fade">
                                      <p:cBhvr>
                                        <p:cTn id="7" dur="1000"/>
                                        <p:tgtEl>
                                          <p:spTgt spid="1393"/>
                                        </p:tgtEl>
                                      </p:cBhvr>
                                    </p:animEffect>
                                  </p:childTnLst>
                                </p:cTn>
                              </p:par>
                              <p:par>
                                <p:cTn id="8" presetID="10" presetClass="entr" presetSubtype="0" fill="hold" nodeType="withEffect">
                                  <p:stCondLst>
                                    <p:cond delay="0"/>
                                  </p:stCondLst>
                                  <p:childTnLst>
                                    <p:set>
                                      <p:cBhvr>
                                        <p:cTn id="9" dur="1" fill="hold">
                                          <p:stCondLst>
                                            <p:cond delay="0"/>
                                          </p:stCondLst>
                                        </p:cTn>
                                        <p:tgtEl>
                                          <p:spTgt spid="1400"/>
                                        </p:tgtEl>
                                        <p:attrNameLst>
                                          <p:attrName>style.visibility</p:attrName>
                                        </p:attrNameLst>
                                      </p:cBhvr>
                                      <p:to>
                                        <p:strVal val="visible"/>
                                      </p:to>
                                    </p:set>
                                    <p:animEffect transition="in" filter="fade">
                                      <p:cBhvr>
                                        <p:cTn id="10" dur="1000"/>
                                        <p:tgtEl>
                                          <p:spTgt spid="1400"/>
                                        </p:tgtEl>
                                      </p:cBhvr>
                                    </p:animEffect>
                                  </p:childTnLst>
                                </p:cTn>
                              </p:par>
                              <p:par>
                                <p:cTn id="11" presetID="10" presetClass="entr" presetSubtype="0" fill="hold" nodeType="withEffect">
                                  <p:stCondLst>
                                    <p:cond delay="0"/>
                                  </p:stCondLst>
                                  <p:childTnLst>
                                    <p:set>
                                      <p:cBhvr>
                                        <p:cTn id="12" dur="1" fill="hold">
                                          <p:stCondLst>
                                            <p:cond delay="0"/>
                                          </p:stCondLst>
                                        </p:cTn>
                                        <p:tgtEl>
                                          <p:spTgt spid="1407"/>
                                        </p:tgtEl>
                                        <p:attrNameLst>
                                          <p:attrName>style.visibility</p:attrName>
                                        </p:attrNameLst>
                                      </p:cBhvr>
                                      <p:to>
                                        <p:strVal val="visible"/>
                                      </p:to>
                                    </p:set>
                                    <p:animEffect transition="in" filter="fade">
                                      <p:cBhvr>
                                        <p:cTn id="13" dur="1000"/>
                                        <p:tgtEl>
                                          <p:spTgt spid="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51"/>
        <p:cNvGrpSpPr/>
        <p:nvPr/>
      </p:nvGrpSpPr>
      <p:grpSpPr>
        <a:xfrm>
          <a:off x="0" y="0"/>
          <a:ext cx="0" cy="0"/>
          <a:chOff x="0" y="0"/>
          <a:chExt cx="0" cy="0"/>
        </a:xfrm>
      </p:grpSpPr>
      <p:cxnSp>
        <p:nvCxnSpPr>
          <p:cNvPr id="4252" name="Shape 4252"/>
          <p:cNvCxnSpPr/>
          <p:nvPr/>
        </p:nvCxnSpPr>
        <p:spPr>
          <a:xfrm rot="10800000">
            <a:off x="1160100" y="2124975"/>
            <a:ext cx="7175400" cy="0"/>
          </a:xfrm>
          <a:prstGeom prst="straightConnector1">
            <a:avLst/>
          </a:prstGeom>
          <a:noFill/>
          <a:ln w="28575" cap="flat" cmpd="sng">
            <a:solidFill>
              <a:srgbClr val="CCCCCC"/>
            </a:solidFill>
            <a:prstDash val="solid"/>
            <a:round/>
            <a:headEnd type="none" w="lg" len="lg"/>
            <a:tailEnd type="none" w="lg" len="lg"/>
          </a:ln>
        </p:spPr>
      </p:cxnSp>
      <p:cxnSp>
        <p:nvCxnSpPr>
          <p:cNvPr id="4253" name="Shape 4253"/>
          <p:cNvCxnSpPr/>
          <p:nvPr/>
        </p:nvCxnSpPr>
        <p:spPr>
          <a:xfrm rot="10800000">
            <a:off x="8056150" y="1299825"/>
            <a:ext cx="900" cy="830400"/>
          </a:xfrm>
          <a:prstGeom prst="straightConnector1">
            <a:avLst/>
          </a:prstGeom>
          <a:noFill/>
          <a:ln w="38100" cap="flat" cmpd="sng">
            <a:solidFill>
              <a:srgbClr val="CCCCCC"/>
            </a:solidFill>
            <a:prstDash val="dash"/>
            <a:round/>
            <a:headEnd type="none" w="lg" len="lg"/>
            <a:tailEnd type="triangle" w="lg" len="lg"/>
          </a:ln>
        </p:spPr>
      </p:cxnSp>
      <p:sp>
        <p:nvSpPr>
          <p:cNvPr id="4254" name="Shape 4254"/>
          <p:cNvSpPr/>
          <p:nvPr/>
        </p:nvSpPr>
        <p:spPr>
          <a:xfrm>
            <a:off x="3048000" y="1371600"/>
            <a:ext cx="1752600" cy="2903400"/>
          </a:xfrm>
          <a:prstGeom prst="rect">
            <a:avLst/>
          </a:prstGeom>
          <a:solidFill>
            <a:srgbClr val="A1E8D9">
              <a:alpha val="16920"/>
            </a:srgbClr>
          </a:solidFill>
          <a:ln>
            <a:noFill/>
          </a:ln>
        </p:spPr>
        <p:txBody>
          <a:bodyPr lIns="91425" tIns="91425" rIns="91425" bIns="91425" anchor="ctr" anchorCtr="0">
            <a:noAutofit/>
          </a:bodyPr>
          <a:lstStyle/>
          <a:p>
            <a:pPr>
              <a:buClrTx/>
              <a:buFontTx/>
              <a:buNone/>
            </a:pPr>
            <a:endParaRPr/>
          </a:p>
        </p:txBody>
      </p:sp>
      <p:sp>
        <p:nvSpPr>
          <p:cNvPr id="4255" name="Shape 4255"/>
          <p:cNvSpPr/>
          <p:nvPr/>
        </p:nvSpPr>
        <p:spPr>
          <a:xfrm>
            <a:off x="1125000" y="1371600"/>
            <a:ext cx="1923000" cy="2903400"/>
          </a:xfrm>
          <a:prstGeom prst="rect">
            <a:avLst/>
          </a:prstGeom>
          <a:solidFill>
            <a:srgbClr val="FF9800">
              <a:alpha val="13850"/>
            </a:srgbClr>
          </a:solidFill>
          <a:ln>
            <a:noFill/>
          </a:ln>
        </p:spPr>
        <p:txBody>
          <a:bodyPr lIns="91425" tIns="91425" rIns="91425" bIns="91425" anchor="ctr" anchorCtr="0">
            <a:noAutofit/>
          </a:bodyPr>
          <a:lstStyle/>
          <a:p>
            <a:pPr>
              <a:buClrTx/>
              <a:buFontTx/>
              <a:buNone/>
            </a:pPr>
            <a:endParaRPr/>
          </a:p>
        </p:txBody>
      </p:sp>
      <p:sp>
        <p:nvSpPr>
          <p:cNvPr id="4256" name="Shape 4256"/>
          <p:cNvSpPr/>
          <p:nvPr/>
        </p:nvSpPr>
        <p:spPr>
          <a:xfrm>
            <a:off x="2514600" y="25146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257" name="Shape 4257"/>
          <p:cNvSpPr/>
          <p:nvPr/>
        </p:nvSpPr>
        <p:spPr>
          <a:xfrm>
            <a:off x="3048000" y="2133600"/>
            <a:ext cx="1752600" cy="2141400"/>
          </a:xfrm>
          <a:prstGeom prst="rect">
            <a:avLst/>
          </a:prstGeom>
          <a:solidFill>
            <a:schemeClr val="dk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258" name="Shape 4258"/>
          <p:cNvSpPr/>
          <p:nvPr/>
        </p:nvSpPr>
        <p:spPr>
          <a:xfrm>
            <a:off x="1101675" y="3352800"/>
            <a:ext cx="1946400" cy="9219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259" name="Shape 4259"/>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260" name="Shape 4260"/>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261" name="Shape 4261"/>
          <p:cNvSpPr/>
          <p:nvPr/>
        </p:nvSpPr>
        <p:spPr>
          <a:xfrm>
            <a:off x="1130400" y="2006875"/>
            <a:ext cx="4707800" cy="2265925"/>
          </a:xfrm>
          <a:custGeom>
            <a:avLst/>
            <a:gdLst/>
            <a:ahLst/>
            <a:cxnLst/>
            <a:rect l="0" t="0" r="0" b="0"/>
            <a:pathLst>
              <a:path w="188312" h="90637" extrusionOk="0">
                <a:moveTo>
                  <a:pt x="0" y="90637"/>
                </a:moveTo>
                <a:cubicBezTo>
                  <a:pt x="948" y="87235"/>
                  <a:pt x="1126" y="74511"/>
                  <a:pt x="5692" y="70225"/>
                </a:cubicBezTo>
                <a:cubicBezTo>
                  <a:pt x="10257" y="65939"/>
                  <a:pt x="21761" y="67224"/>
                  <a:pt x="27395" y="64921"/>
                </a:cubicBezTo>
                <a:cubicBezTo>
                  <a:pt x="33028" y="62617"/>
                  <a:pt x="30597" y="58652"/>
                  <a:pt x="39492" y="56402"/>
                </a:cubicBezTo>
                <a:cubicBezTo>
                  <a:pt x="48386" y="54151"/>
                  <a:pt x="71181" y="53831"/>
                  <a:pt x="80763" y="51419"/>
                </a:cubicBezTo>
                <a:cubicBezTo>
                  <a:pt x="90344" y="49006"/>
                  <a:pt x="90203" y="44099"/>
                  <a:pt x="96980" y="41925"/>
                </a:cubicBezTo>
                <a:cubicBezTo>
                  <a:pt x="103756" y="39750"/>
                  <a:pt x="115939" y="42443"/>
                  <a:pt x="121420" y="38370"/>
                </a:cubicBezTo>
                <a:cubicBezTo>
                  <a:pt x="126900" y="34296"/>
                  <a:pt x="126456" y="22965"/>
                  <a:pt x="129863" y="17485"/>
                </a:cubicBezTo>
                <a:cubicBezTo>
                  <a:pt x="133269" y="12004"/>
                  <a:pt x="135160" y="8296"/>
                  <a:pt x="141861" y="5487"/>
                </a:cubicBezTo>
                <a:cubicBezTo>
                  <a:pt x="148561" y="2677"/>
                  <a:pt x="165176" y="1403"/>
                  <a:pt x="170065" y="629"/>
                </a:cubicBezTo>
                <a:cubicBezTo>
                  <a:pt x="174953" y="-145"/>
                  <a:pt x="168148" y="946"/>
                  <a:pt x="171190" y="842"/>
                </a:cubicBezTo>
                <a:cubicBezTo>
                  <a:pt x="174231" y="737"/>
                  <a:pt x="185458" y="140"/>
                  <a:pt x="188312" y="0"/>
                </a:cubicBezTo>
              </a:path>
            </a:pathLst>
          </a:custGeom>
          <a:noFill/>
          <a:ln w="76200" cap="flat" cmpd="sng">
            <a:solidFill>
              <a:srgbClr val="FF0000"/>
            </a:solidFill>
            <a:prstDash val="solid"/>
            <a:round/>
            <a:headEnd type="none" w="lg" len="lg"/>
            <a:tailEnd type="triangle" w="lg" len="lg"/>
          </a:ln>
        </p:spPr>
      </p:sp>
      <p:cxnSp>
        <p:nvCxnSpPr>
          <p:cNvPr id="4262" name="Shape 4262"/>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4263" name="Shape 4263"/>
          <p:cNvSpPr/>
          <p:nvPr/>
        </p:nvSpPr>
        <p:spPr>
          <a:xfrm>
            <a:off x="2133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64" name="Shape 4264"/>
          <p:cNvSpPr/>
          <p:nvPr/>
        </p:nvSpPr>
        <p:spPr>
          <a:xfrm>
            <a:off x="3581400" y="31242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cxnSp>
        <p:nvCxnSpPr>
          <p:cNvPr id="4265" name="Shape 4265"/>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266" name="Shape 4266"/>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67" name="Shape 4267"/>
          <p:cNvSpPr/>
          <p:nvPr/>
        </p:nvSpPr>
        <p:spPr>
          <a:xfrm>
            <a:off x="4407000" y="305002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268" name="Shape 4268"/>
          <p:cNvGrpSpPr/>
          <p:nvPr/>
        </p:nvGrpSpPr>
        <p:grpSpPr>
          <a:xfrm>
            <a:off x="2665647" y="2889425"/>
            <a:ext cx="598482" cy="629747"/>
            <a:chOff x="2665647" y="2889425"/>
            <a:chExt cx="598482" cy="629747"/>
          </a:xfrm>
        </p:grpSpPr>
        <p:sp>
          <p:nvSpPr>
            <p:cNvPr id="4269" name="Shape 4269"/>
            <p:cNvSpPr/>
            <p:nvPr/>
          </p:nvSpPr>
          <p:spPr>
            <a:xfrm>
              <a:off x="2665647" y="2889425"/>
              <a:ext cx="598482"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270" name="Shape 4270"/>
            <p:cNvSpPr/>
            <p:nvPr/>
          </p:nvSpPr>
          <p:spPr>
            <a:xfrm>
              <a:off x="2874098" y="3119424"/>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nvGrpSpPr>
          <p:cNvPr id="4271" name="Shape 4271"/>
          <p:cNvGrpSpPr/>
          <p:nvPr/>
        </p:nvGrpSpPr>
        <p:grpSpPr>
          <a:xfrm>
            <a:off x="4494049" y="1559587"/>
            <a:ext cx="715716" cy="778463"/>
            <a:chOff x="4237537" y="1559587"/>
            <a:chExt cx="715716" cy="778463"/>
          </a:xfrm>
        </p:grpSpPr>
        <p:sp>
          <p:nvSpPr>
            <p:cNvPr id="4272" name="Shape 4272"/>
            <p:cNvSpPr/>
            <p:nvPr/>
          </p:nvSpPr>
          <p:spPr>
            <a:xfrm>
              <a:off x="4237537" y="1559587"/>
              <a:ext cx="715716" cy="778463"/>
            </a:xfrm>
            <a:prstGeom prst="irregularSeal1">
              <a:avLst/>
            </a:prstGeom>
            <a:solidFill>
              <a:schemeClr val="accent6"/>
            </a:solidFill>
            <a:ln w="28575"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273" name="Shape 4273"/>
            <p:cNvSpPr/>
            <p:nvPr/>
          </p:nvSpPr>
          <p:spPr>
            <a:xfrm>
              <a:off x="4422598" y="1896174"/>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74" name="Shape 4274"/>
            <p:cNvSpPr/>
            <p:nvPr/>
          </p:nvSpPr>
          <p:spPr>
            <a:xfrm>
              <a:off x="4596598" y="1972374"/>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75" name="Shape 4275"/>
            <p:cNvSpPr/>
            <p:nvPr/>
          </p:nvSpPr>
          <p:spPr>
            <a:xfrm>
              <a:off x="4543811" y="1802317"/>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276" name="Shape 4276"/>
          <p:cNvSpPr txBox="1"/>
          <p:nvPr/>
        </p:nvSpPr>
        <p:spPr>
          <a:xfrm>
            <a:off x="1447350" y="1693875"/>
            <a:ext cx="1218300" cy="381600"/>
          </a:xfrm>
          <a:prstGeom prst="rect">
            <a:avLst/>
          </a:prstGeom>
          <a:noFill/>
          <a:ln>
            <a:noFill/>
          </a:ln>
        </p:spPr>
        <p:txBody>
          <a:bodyPr lIns="91425" tIns="91425" rIns="91425" bIns="91425" anchor="t" anchorCtr="0">
            <a:noAutofit/>
          </a:bodyPr>
          <a:lstStyle/>
          <a:p>
            <a:pPr>
              <a:buClrTx/>
              <a:buFontTx/>
              <a:buNone/>
            </a:pPr>
            <a:r>
              <a:rPr lang="en" b="1"/>
              <a:t>Late data</a:t>
            </a:r>
          </a:p>
        </p:txBody>
      </p:sp>
      <p:cxnSp>
        <p:nvCxnSpPr>
          <p:cNvPr id="4277" name="Shape 4277"/>
          <p:cNvCxnSpPr/>
          <p:nvPr/>
        </p:nvCxnSpPr>
        <p:spPr>
          <a:xfrm>
            <a:off x="1901475" y="2049900"/>
            <a:ext cx="598500" cy="495300"/>
          </a:xfrm>
          <a:prstGeom prst="straightConnector1">
            <a:avLst/>
          </a:prstGeom>
          <a:noFill/>
          <a:ln w="19050" cap="flat" cmpd="sng">
            <a:solidFill>
              <a:schemeClr val="dk2"/>
            </a:solidFill>
            <a:prstDash val="solid"/>
            <a:round/>
            <a:headEnd type="none" w="lg" len="lg"/>
            <a:tailEnd type="triangle" w="lg" len="lg"/>
          </a:ln>
        </p:spPr>
      </p:cxnSp>
      <p:sp>
        <p:nvSpPr>
          <p:cNvPr id="4278" name="Shape 427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60</a:t>
            </a:fld>
            <a:endParaRPr lang="en"/>
          </a:p>
        </p:txBody>
      </p:sp>
      <p:sp>
        <p:nvSpPr>
          <p:cNvPr id="4279" name="Shape 4279"/>
          <p:cNvSpPr txBox="1"/>
          <p:nvPr/>
        </p:nvSpPr>
        <p:spPr>
          <a:xfrm>
            <a:off x="6009600" y="1811625"/>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sp>
        <p:nvSpPr>
          <p:cNvPr id="4280" name="Shape 4280"/>
          <p:cNvSpPr txBox="1"/>
          <p:nvPr/>
        </p:nvSpPr>
        <p:spPr>
          <a:xfrm>
            <a:off x="837600" y="277100"/>
            <a:ext cx="8306400" cy="741300"/>
          </a:xfrm>
          <a:prstGeom prst="rect">
            <a:avLst/>
          </a:prstGeom>
          <a:noFill/>
          <a:ln>
            <a:noFill/>
          </a:ln>
        </p:spPr>
        <p:txBody>
          <a:bodyPr lIns="91425" tIns="91425" rIns="91425" bIns="91425" anchor="t" anchorCtr="0">
            <a:noAutofit/>
          </a:bodyPr>
          <a:lstStyle/>
          <a:p>
            <a:pPr marR="177800">
              <a:lnSpc>
                <a:spcPct val="115000"/>
              </a:lnSpc>
              <a:buClrTx/>
              <a:buFontTx/>
              <a:buNone/>
            </a:pPr>
            <a:r>
              <a:rPr lang="en" sz="3000" b="1">
                <a:solidFill>
                  <a:srgbClr val="34A853"/>
                </a:solidFill>
                <a:latin typeface="Courier New"/>
                <a:ea typeface="Courier New"/>
                <a:cs typeface="Courier New"/>
                <a:sym typeface="Courier New"/>
              </a:rPr>
              <a:t>AfterWatermark.pastEndOfWindow()</a:t>
            </a:r>
          </a:p>
        </p:txBody>
      </p:sp>
    </p:spTree>
    <p:extLst>
      <p:ext uri="{BB962C8B-B14F-4D97-AF65-F5344CB8AC3E}">
        <p14:creationId xmlns:p14="http://schemas.microsoft.com/office/powerpoint/2010/main" val="3905732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84"/>
        <p:cNvGrpSpPr/>
        <p:nvPr/>
      </p:nvGrpSpPr>
      <p:grpSpPr>
        <a:xfrm>
          <a:off x="0" y="0"/>
          <a:ext cx="0" cy="0"/>
          <a:chOff x="0" y="0"/>
          <a:chExt cx="0" cy="0"/>
        </a:xfrm>
      </p:grpSpPr>
      <p:sp>
        <p:nvSpPr>
          <p:cNvPr id="4285" name="Shape 4285"/>
          <p:cNvSpPr/>
          <p:nvPr/>
        </p:nvSpPr>
        <p:spPr>
          <a:xfrm>
            <a:off x="3048000" y="1371600"/>
            <a:ext cx="1752600" cy="2903400"/>
          </a:xfrm>
          <a:prstGeom prst="rect">
            <a:avLst/>
          </a:prstGeom>
          <a:solidFill>
            <a:srgbClr val="A1E8D9">
              <a:alpha val="16920"/>
            </a:srgbClr>
          </a:solidFill>
          <a:ln>
            <a:noFill/>
          </a:ln>
        </p:spPr>
        <p:txBody>
          <a:bodyPr lIns="91425" tIns="91425" rIns="91425" bIns="91425" anchor="ctr" anchorCtr="0">
            <a:noAutofit/>
          </a:bodyPr>
          <a:lstStyle/>
          <a:p>
            <a:pPr>
              <a:buClrTx/>
              <a:buFontTx/>
              <a:buNone/>
            </a:pPr>
            <a:endParaRPr/>
          </a:p>
        </p:txBody>
      </p:sp>
      <p:sp>
        <p:nvSpPr>
          <p:cNvPr id="4286" name="Shape 4286"/>
          <p:cNvSpPr/>
          <p:nvPr/>
        </p:nvSpPr>
        <p:spPr>
          <a:xfrm>
            <a:off x="1125000" y="1371600"/>
            <a:ext cx="1923000" cy="2903400"/>
          </a:xfrm>
          <a:prstGeom prst="rect">
            <a:avLst/>
          </a:prstGeom>
          <a:solidFill>
            <a:srgbClr val="FF9800">
              <a:alpha val="13850"/>
            </a:srgbClr>
          </a:solidFill>
          <a:ln>
            <a:noFill/>
          </a:ln>
        </p:spPr>
        <p:txBody>
          <a:bodyPr lIns="91425" tIns="91425" rIns="91425" bIns="91425" anchor="ctr" anchorCtr="0">
            <a:noAutofit/>
          </a:bodyPr>
          <a:lstStyle/>
          <a:p>
            <a:pPr>
              <a:buClrTx/>
              <a:buFontTx/>
              <a:buNone/>
            </a:pPr>
            <a:endParaRPr/>
          </a:p>
        </p:txBody>
      </p:sp>
      <p:sp>
        <p:nvSpPr>
          <p:cNvPr id="4287" name="Shape 4287"/>
          <p:cNvSpPr/>
          <p:nvPr/>
        </p:nvSpPr>
        <p:spPr>
          <a:xfrm>
            <a:off x="2514600" y="25146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288" name="Shape 4288"/>
          <p:cNvSpPr/>
          <p:nvPr/>
        </p:nvSpPr>
        <p:spPr>
          <a:xfrm>
            <a:off x="3048000" y="2133600"/>
            <a:ext cx="1752600" cy="2141400"/>
          </a:xfrm>
          <a:prstGeom prst="rect">
            <a:avLst/>
          </a:prstGeom>
          <a:solidFill>
            <a:schemeClr val="dk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289" name="Shape 4289"/>
          <p:cNvSpPr/>
          <p:nvPr/>
        </p:nvSpPr>
        <p:spPr>
          <a:xfrm>
            <a:off x="1101675" y="3352800"/>
            <a:ext cx="1946400" cy="9219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290" name="Shape 4290"/>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291" name="Shape 4291"/>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cxnSp>
        <p:nvCxnSpPr>
          <p:cNvPr id="4292" name="Shape 4292"/>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4293" name="Shape 4293"/>
          <p:cNvSpPr/>
          <p:nvPr/>
        </p:nvSpPr>
        <p:spPr>
          <a:xfrm>
            <a:off x="2133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94" name="Shape 4294"/>
          <p:cNvSpPr/>
          <p:nvPr/>
        </p:nvSpPr>
        <p:spPr>
          <a:xfrm>
            <a:off x="3581400" y="31242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cxnSp>
        <p:nvCxnSpPr>
          <p:cNvPr id="4295" name="Shape 4295"/>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296" name="Shape 4296"/>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297" name="Shape 4297"/>
          <p:cNvSpPr/>
          <p:nvPr/>
        </p:nvSpPr>
        <p:spPr>
          <a:xfrm>
            <a:off x="4407000" y="305002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298" name="Shape 4298"/>
          <p:cNvGrpSpPr/>
          <p:nvPr/>
        </p:nvGrpSpPr>
        <p:grpSpPr>
          <a:xfrm>
            <a:off x="2665647" y="2889425"/>
            <a:ext cx="598482" cy="629747"/>
            <a:chOff x="2665647" y="2889425"/>
            <a:chExt cx="598482" cy="629747"/>
          </a:xfrm>
        </p:grpSpPr>
        <p:sp>
          <p:nvSpPr>
            <p:cNvPr id="4299" name="Shape 4299"/>
            <p:cNvSpPr/>
            <p:nvPr/>
          </p:nvSpPr>
          <p:spPr>
            <a:xfrm>
              <a:off x="2665647" y="2889425"/>
              <a:ext cx="598482"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300" name="Shape 4300"/>
            <p:cNvSpPr/>
            <p:nvPr/>
          </p:nvSpPr>
          <p:spPr>
            <a:xfrm>
              <a:off x="2874098" y="3119424"/>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nvGrpSpPr>
          <p:cNvPr id="4301" name="Shape 4301"/>
          <p:cNvGrpSpPr/>
          <p:nvPr/>
        </p:nvGrpSpPr>
        <p:grpSpPr>
          <a:xfrm>
            <a:off x="4494049" y="1559587"/>
            <a:ext cx="715716" cy="778463"/>
            <a:chOff x="4237537" y="1559587"/>
            <a:chExt cx="715716" cy="778463"/>
          </a:xfrm>
        </p:grpSpPr>
        <p:sp>
          <p:nvSpPr>
            <p:cNvPr id="4302" name="Shape 4302"/>
            <p:cNvSpPr/>
            <p:nvPr/>
          </p:nvSpPr>
          <p:spPr>
            <a:xfrm>
              <a:off x="4237537" y="1559587"/>
              <a:ext cx="715716" cy="778463"/>
            </a:xfrm>
            <a:prstGeom prst="irregularSeal1">
              <a:avLst/>
            </a:prstGeom>
            <a:solidFill>
              <a:schemeClr val="accent6"/>
            </a:solidFill>
            <a:ln w="28575"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303" name="Shape 4303"/>
            <p:cNvSpPr/>
            <p:nvPr/>
          </p:nvSpPr>
          <p:spPr>
            <a:xfrm>
              <a:off x="4422598" y="1896174"/>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304" name="Shape 4304"/>
            <p:cNvSpPr/>
            <p:nvPr/>
          </p:nvSpPr>
          <p:spPr>
            <a:xfrm>
              <a:off x="4596598" y="1972374"/>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305" name="Shape 4305"/>
            <p:cNvSpPr/>
            <p:nvPr/>
          </p:nvSpPr>
          <p:spPr>
            <a:xfrm>
              <a:off x="4543811" y="1802317"/>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306" name="Shape 430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61</a:t>
            </a:fld>
            <a:endParaRPr lang="en"/>
          </a:p>
        </p:txBody>
      </p:sp>
      <p:sp>
        <p:nvSpPr>
          <p:cNvPr id="4307" name="Shape 4307"/>
          <p:cNvSpPr txBox="1">
            <a:spLocks noGrp="1"/>
          </p:cNvSpPr>
          <p:nvPr>
            <p:ph type="title" idx="4294967295"/>
          </p:nvPr>
        </p:nvSpPr>
        <p:spPr>
          <a:xfrm>
            <a:off x="6336600" y="2480400"/>
            <a:ext cx="2463300" cy="1447800"/>
          </a:xfrm>
          <a:prstGeom prst="rect">
            <a:avLst/>
          </a:prstGeom>
          <a:ln>
            <a:noFill/>
          </a:ln>
        </p:spPr>
        <p:txBody>
          <a:bodyPr lIns="91425" tIns="91425" rIns="91425" bIns="91425" anchor="t" anchorCtr="0">
            <a:noAutofit/>
          </a:bodyPr>
          <a:lstStyle/>
          <a:p>
            <a:pPr lvl="0">
              <a:spcBef>
                <a:spcPts val="0"/>
              </a:spcBef>
              <a:buNone/>
            </a:pPr>
            <a:r>
              <a:rPr lang="en" sz="1600">
                <a:solidFill>
                  <a:schemeClr val="dk2"/>
                </a:solidFill>
                <a:latin typeface="Roboto"/>
                <a:ea typeface="Roboto"/>
                <a:cs typeface="Roboto"/>
                <a:sym typeface="Roboto"/>
              </a:rPr>
              <a:t>High completeness</a:t>
            </a:r>
          </a:p>
          <a:p>
            <a:pPr lvl="0">
              <a:spcBef>
                <a:spcPts val="0"/>
              </a:spcBef>
              <a:buNone/>
            </a:pPr>
            <a:endParaRPr sz="1600">
              <a:solidFill>
                <a:schemeClr val="dk2"/>
              </a:solidFill>
              <a:latin typeface="Roboto"/>
              <a:ea typeface="Roboto"/>
              <a:cs typeface="Roboto"/>
              <a:sym typeface="Roboto"/>
            </a:endParaRPr>
          </a:p>
          <a:p>
            <a:pPr lvl="0">
              <a:spcBef>
                <a:spcPts val="0"/>
              </a:spcBef>
              <a:buNone/>
            </a:pPr>
            <a:r>
              <a:rPr lang="en" sz="1600">
                <a:solidFill>
                  <a:schemeClr val="dk2"/>
                </a:solidFill>
                <a:latin typeface="Roboto"/>
                <a:ea typeface="Roboto"/>
                <a:cs typeface="Roboto"/>
                <a:sym typeface="Roboto"/>
              </a:rPr>
              <a:t>Potentially high latency</a:t>
            </a:r>
          </a:p>
          <a:p>
            <a:pPr lvl="0">
              <a:spcBef>
                <a:spcPts val="0"/>
              </a:spcBef>
              <a:buNone/>
            </a:pPr>
            <a:endParaRPr sz="1600">
              <a:solidFill>
                <a:schemeClr val="dk2"/>
              </a:solidFill>
              <a:latin typeface="Roboto"/>
              <a:ea typeface="Roboto"/>
              <a:cs typeface="Roboto"/>
              <a:sym typeface="Roboto"/>
            </a:endParaRPr>
          </a:p>
          <a:p>
            <a:pPr lvl="0" rtl="0">
              <a:spcBef>
                <a:spcPts val="0"/>
              </a:spcBef>
              <a:buNone/>
            </a:pPr>
            <a:r>
              <a:rPr lang="en" sz="1600">
                <a:solidFill>
                  <a:schemeClr val="dk2"/>
                </a:solidFill>
                <a:latin typeface="Roboto"/>
                <a:ea typeface="Roboto"/>
                <a:cs typeface="Roboto"/>
                <a:sym typeface="Roboto"/>
              </a:rPr>
              <a:t>Low cost</a:t>
            </a:r>
          </a:p>
        </p:txBody>
      </p:sp>
      <p:sp>
        <p:nvSpPr>
          <p:cNvPr id="4308" name="Shape 4308"/>
          <p:cNvSpPr txBox="1"/>
          <p:nvPr/>
        </p:nvSpPr>
        <p:spPr>
          <a:xfrm>
            <a:off x="837600" y="277100"/>
            <a:ext cx="8306400" cy="741300"/>
          </a:xfrm>
          <a:prstGeom prst="rect">
            <a:avLst/>
          </a:prstGeom>
          <a:noFill/>
          <a:ln>
            <a:noFill/>
          </a:ln>
        </p:spPr>
        <p:txBody>
          <a:bodyPr lIns="91425" tIns="91425" rIns="91425" bIns="91425" anchor="t" anchorCtr="0">
            <a:noAutofit/>
          </a:bodyPr>
          <a:lstStyle/>
          <a:p>
            <a:pPr marR="177800">
              <a:lnSpc>
                <a:spcPct val="115000"/>
              </a:lnSpc>
              <a:buClrTx/>
              <a:buFontTx/>
              <a:buNone/>
            </a:pPr>
            <a:r>
              <a:rPr lang="en" sz="3000" b="1">
                <a:solidFill>
                  <a:srgbClr val="34A853"/>
                </a:solidFill>
                <a:latin typeface="Courier New"/>
                <a:ea typeface="Courier New"/>
                <a:cs typeface="Courier New"/>
                <a:sym typeface="Courier New"/>
              </a:rPr>
              <a:t>AfterWatermark.pastEndOfWindow()</a:t>
            </a:r>
          </a:p>
        </p:txBody>
      </p:sp>
      <p:grpSp>
        <p:nvGrpSpPr>
          <p:cNvPr id="4309" name="Shape 4309"/>
          <p:cNvGrpSpPr/>
          <p:nvPr/>
        </p:nvGrpSpPr>
        <p:grpSpPr>
          <a:xfrm>
            <a:off x="5784095" y="2642822"/>
            <a:ext cx="552494" cy="143707"/>
            <a:chOff x="2228293" y="4303590"/>
            <a:chExt cx="1469399" cy="382200"/>
          </a:xfrm>
        </p:grpSpPr>
        <p:sp>
          <p:nvSpPr>
            <p:cNvPr id="4310" name="Shape 4310"/>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a:buClrTx/>
                <a:buFontTx/>
                <a:buNone/>
              </a:pPr>
              <a:endParaRPr/>
            </a:p>
          </p:txBody>
        </p:sp>
        <p:sp>
          <p:nvSpPr>
            <p:cNvPr id="4311" name="Shape 4311"/>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312" name="Shape 4312"/>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313" name="Shape 4313"/>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314" name="Shape 4314"/>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sp>
        <p:nvSpPr>
          <p:cNvPr id="4315" name="Shape 4315"/>
          <p:cNvSpPr txBox="1"/>
          <p:nvPr/>
        </p:nvSpPr>
        <p:spPr>
          <a:xfrm>
            <a:off x="5954075" y="3519174"/>
            <a:ext cx="515100" cy="293400"/>
          </a:xfrm>
          <a:prstGeom prst="rect">
            <a:avLst/>
          </a:prstGeom>
          <a:noFill/>
          <a:ln>
            <a:noFill/>
          </a:ln>
        </p:spPr>
        <p:txBody>
          <a:bodyPr lIns="68575" tIns="68575" rIns="68575" bIns="68575" anchor="t" anchorCtr="0">
            <a:noAutofit/>
          </a:bodyPr>
          <a:lstStyle/>
          <a:p>
            <a:pPr algn="ctr">
              <a:buClrTx/>
              <a:buFontTx/>
              <a:buNone/>
            </a:pPr>
            <a:r>
              <a:rPr lang="en" b="1">
                <a:solidFill>
                  <a:srgbClr val="0F9D58"/>
                </a:solidFill>
                <a:latin typeface="Impact"/>
                <a:ea typeface="Impact"/>
                <a:cs typeface="Impact"/>
                <a:sym typeface="Impact"/>
              </a:rPr>
              <a:t>$$$</a:t>
            </a:r>
          </a:p>
        </p:txBody>
      </p:sp>
      <p:grpSp>
        <p:nvGrpSpPr>
          <p:cNvPr id="4316" name="Shape 4316"/>
          <p:cNvGrpSpPr/>
          <p:nvPr/>
        </p:nvGrpSpPr>
        <p:grpSpPr>
          <a:xfrm>
            <a:off x="6117136" y="3092886"/>
            <a:ext cx="219453" cy="219396"/>
            <a:chOff x="4698351" y="4202897"/>
            <a:chExt cx="583653" cy="583500"/>
          </a:xfrm>
        </p:grpSpPr>
        <p:sp>
          <p:nvSpPr>
            <p:cNvPr id="4317" name="Shape 4317"/>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318" name="Shape 4318"/>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4319" name="Shape 4319"/>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20" name="Shape 4320"/>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21" name="Shape 4321"/>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22" name="Shape 4322"/>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23" name="Shape 4323"/>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324" name="Shape 4324"/>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325" name="Shape 4325"/>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26" name="Shape 4326"/>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27" name="Shape 4327"/>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28" name="Shape 4328"/>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29" name="Shape 4329"/>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330" name="Shape 4330"/>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31" name="Shape 4331"/>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32" name="Shape 4332"/>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333" name="Shape 4333"/>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grpSp>
      <p:sp>
        <p:nvSpPr>
          <p:cNvPr id="4334" name="Shape 4334"/>
          <p:cNvSpPr/>
          <p:nvPr/>
        </p:nvSpPr>
        <p:spPr>
          <a:xfrm>
            <a:off x="5592850" y="2399225"/>
            <a:ext cx="3207000" cy="1529100"/>
          </a:xfrm>
          <a:prstGeom prst="rect">
            <a:avLst/>
          </a:prstGeom>
          <a:noFill/>
          <a:ln w="76200" cap="flat" cmpd="sng">
            <a:solidFill>
              <a:schemeClr val="accent6"/>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Tree>
    <p:extLst>
      <p:ext uri="{BB962C8B-B14F-4D97-AF65-F5344CB8AC3E}">
        <p14:creationId xmlns:p14="http://schemas.microsoft.com/office/powerpoint/2010/main" val="543619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38"/>
        <p:cNvGrpSpPr/>
        <p:nvPr/>
      </p:nvGrpSpPr>
      <p:grpSpPr>
        <a:xfrm>
          <a:off x="0" y="0"/>
          <a:ext cx="0" cy="0"/>
          <a:chOff x="0" y="0"/>
          <a:chExt cx="0" cy="0"/>
        </a:xfrm>
      </p:grpSpPr>
      <p:sp>
        <p:nvSpPr>
          <p:cNvPr id="4339" name="Shape 4339"/>
          <p:cNvSpPr/>
          <p:nvPr/>
        </p:nvSpPr>
        <p:spPr>
          <a:xfrm>
            <a:off x="1125000" y="1371600"/>
            <a:ext cx="1923000" cy="2903400"/>
          </a:xfrm>
          <a:prstGeom prst="rect">
            <a:avLst/>
          </a:prstGeom>
          <a:solidFill>
            <a:srgbClr val="FF9800">
              <a:alpha val="13850"/>
            </a:srgbClr>
          </a:solidFill>
          <a:ln>
            <a:noFill/>
          </a:ln>
        </p:spPr>
        <p:txBody>
          <a:bodyPr lIns="91425" tIns="91425" rIns="91425" bIns="91425" anchor="ctr" anchorCtr="0">
            <a:noAutofit/>
          </a:bodyPr>
          <a:lstStyle/>
          <a:p>
            <a:pPr>
              <a:buClrTx/>
              <a:buFontTx/>
              <a:buNone/>
            </a:pPr>
            <a:endParaRPr/>
          </a:p>
        </p:txBody>
      </p:sp>
      <p:sp>
        <p:nvSpPr>
          <p:cNvPr id="4340" name="Shape 4340"/>
          <p:cNvSpPr/>
          <p:nvPr/>
        </p:nvSpPr>
        <p:spPr>
          <a:xfrm>
            <a:off x="3048000" y="1371600"/>
            <a:ext cx="1752600" cy="2903400"/>
          </a:xfrm>
          <a:prstGeom prst="rect">
            <a:avLst/>
          </a:prstGeom>
          <a:solidFill>
            <a:srgbClr val="A1E8D9">
              <a:alpha val="16920"/>
            </a:srgbClr>
          </a:solidFill>
          <a:ln>
            <a:noFill/>
          </a:ln>
        </p:spPr>
        <p:txBody>
          <a:bodyPr lIns="91425" tIns="91425" rIns="91425" bIns="91425" anchor="ctr" anchorCtr="0">
            <a:noAutofit/>
          </a:bodyPr>
          <a:lstStyle/>
          <a:p>
            <a:pPr>
              <a:buClrTx/>
              <a:buFontTx/>
              <a:buNone/>
            </a:pPr>
            <a:endParaRPr/>
          </a:p>
        </p:txBody>
      </p:sp>
      <p:cxnSp>
        <p:nvCxnSpPr>
          <p:cNvPr id="4341" name="Shape 4341"/>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cxnSp>
        <p:nvCxnSpPr>
          <p:cNvPr id="4342" name="Shape 4342"/>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343" name="Shape 4343"/>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344" name="Shape 4344"/>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345" name="Shape 4345"/>
          <p:cNvSpPr/>
          <p:nvPr/>
        </p:nvSpPr>
        <p:spPr>
          <a:xfrm>
            <a:off x="2057400" y="37335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346" name="Shape 4346"/>
          <p:cNvSpPr/>
          <p:nvPr/>
        </p:nvSpPr>
        <p:spPr>
          <a:xfrm>
            <a:off x="3276600" y="37335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347" name="Shape 4347"/>
          <p:cNvSpPr/>
          <p:nvPr/>
        </p:nvSpPr>
        <p:spPr>
          <a:xfrm>
            <a:off x="4108500" y="36573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348" name="Shape 4348"/>
          <p:cNvSpPr txBox="1"/>
          <p:nvPr/>
        </p:nvSpPr>
        <p:spPr>
          <a:xfrm>
            <a:off x="933000" y="287600"/>
            <a:ext cx="7278000" cy="10110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34A853"/>
                </a:solidFill>
                <a:latin typeface="Courier New"/>
                <a:ea typeface="Courier New"/>
                <a:cs typeface="Courier New"/>
                <a:sym typeface="Courier New"/>
              </a:rPr>
              <a:t>Repeatedly.forever(</a:t>
            </a:r>
          </a:p>
          <a:p>
            <a:pPr marR="177800">
              <a:lnSpc>
                <a:spcPct val="115000"/>
              </a:lnSpc>
              <a:buClrTx/>
              <a:buFontTx/>
              <a:buNone/>
            </a:pPr>
            <a:r>
              <a:rPr lang="en" sz="2400" b="1">
                <a:solidFill>
                  <a:srgbClr val="34A853"/>
                </a:solidFill>
                <a:latin typeface="Courier New"/>
                <a:ea typeface="Courier New"/>
                <a:cs typeface="Courier New"/>
                <a:sym typeface="Courier New"/>
              </a:rPr>
              <a:t>    AfterPane.elementCountAtLeast(2))</a:t>
            </a:r>
          </a:p>
        </p:txBody>
      </p:sp>
      <p:sp>
        <p:nvSpPr>
          <p:cNvPr id="4349" name="Shape 43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62</a:t>
            </a:fld>
            <a:endParaRPr lang="en"/>
          </a:p>
        </p:txBody>
      </p:sp>
      <p:sp>
        <p:nvSpPr>
          <p:cNvPr id="4350" name="Shape 4350"/>
          <p:cNvSpPr/>
          <p:nvPr/>
        </p:nvSpPr>
        <p:spPr>
          <a:xfrm>
            <a:off x="2583962" y="2989912"/>
            <a:ext cx="298800" cy="305100"/>
          </a:xfrm>
          <a:prstGeom prst="rect">
            <a:avLst/>
          </a:prstGeom>
          <a:solidFill>
            <a:srgbClr val="CE93D8">
              <a:alpha val="4538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351" name="Shape 4351"/>
          <p:cNvSpPr/>
          <p:nvPr/>
        </p:nvSpPr>
        <p:spPr>
          <a:xfrm>
            <a:off x="3512062" y="25081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352" name="Shape 4352"/>
          <p:cNvSpPr/>
          <p:nvPr/>
        </p:nvSpPr>
        <p:spPr>
          <a:xfrm>
            <a:off x="3893900" y="23818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Tree>
    <p:extLst>
      <p:ext uri="{BB962C8B-B14F-4D97-AF65-F5344CB8AC3E}">
        <p14:creationId xmlns:p14="http://schemas.microsoft.com/office/powerpoint/2010/main" val="1600596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56"/>
        <p:cNvGrpSpPr/>
        <p:nvPr/>
      </p:nvGrpSpPr>
      <p:grpSpPr>
        <a:xfrm>
          <a:off x="0" y="0"/>
          <a:ext cx="0" cy="0"/>
          <a:chOff x="0" y="0"/>
          <a:chExt cx="0" cy="0"/>
        </a:xfrm>
      </p:grpSpPr>
      <p:cxnSp>
        <p:nvCxnSpPr>
          <p:cNvPr id="4357" name="Shape 4357"/>
          <p:cNvCxnSpPr/>
          <p:nvPr/>
        </p:nvCxnSpPr>
        <p:spPr>
          <a:xfrm rot="10800000">
            <a:off x="1125000" y="3616212"/>
            <a:ext cx="7175400" cy="0"/>
          </a:xfrm>
          <a:prstGeom prst="straightConnector1">
            <a:avLst/>
          </a:prstGeom>
          <a:noFill/>
          <a:ln w="28575" cap="flat" cmpd="sng">
            <a:solidFill>
              <a:srgbClr val="CCCCCC"/>
            </a:solidFill>
            <a:prstDash val="solid"/>
            <a:round/>
            <a:headEnd type="none" w="lg" len="lg"/>
            <a:tailEnd type="none" w="lg" len="lg"/>
          </a:ln>
        </p:spPr>
      </p:cxnSp>
      <p:sp>
        <p:nvSpPr>
          <p:cNvPr id="4358" name="Shape 4358"/>
          <p:cNvSpPr/>
          <p:nvPr/>
        </p:nvSpPr>
        <p:spPr>
          <a:xfrm>
            <a:off x="1125000" y="1371600"/>
            <a:ext cx="1923000" cy="2903400"/>
          </a:xfrm>
          <a:prstGeom prst="rect">
            <a:avLst/>
          </a:prstGeom>
          <a:solidFill>
            <a:srgbClr val="FF9800">
              <a:alpha val="13079"/>
            </a:srgbClr>
          </a:solidFill>
          <a:ln>
            <a:noFill/>
          </a:ln>
        </p:spPr>
        <p:txBody>
          <a:bodyPr lIns="91425" tIns="91425" rIns="91425" bIns="91425" anchor="ctr" anchorCtr="0">
            <a:noAutofit/>
          </a:bodyPr>
          <a:lstStyle/>
          <a:p>
            <a:pPr>
              <a:buClrTx/>
              <a:buFontTx/>
              <a:buNone/>
            </a:pPr>
            <a:endParaRPr/>
          </a:p>
        </p:txBody>
      </p:sp>
      <p:sp>
        <p:nvSpPr>
          <p:cNvPr id="4359" name="Shape 4359"/>
          <p:cNvSpPr/>
          <p:nvPr/>
        </p:nvSpPr>
        <p:spPr>
          <a:xfrm>
            <a:off x="2583962" y="2989912"/>
            <a:ext cx="298800" cy="305100"/>
          </a:xfrm>
          <a:prstGeom prst="rect">
            <a:avLst/>
          </a:prstGeom>
          <a:solidFill>
            <a:srgbClr val="CE93D8">
              <a:alpha val="4538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360" name="Shape 4360"/>
          <p:cNvSpPr/>
          <p:nvPr/>
        </p:nvSpPr>
        <p:spPr>
          <a:xfrm>
            <a:off x="3048000" y="1371600"/>
            <a:ext cx="1752600" cy="2903400"/>
          </a:xfrm>
          <a:prstGeom prst="rect">
            <a:avLst/>
          </a:prstGeom>
          <a:solidFill>
            <a:srgbClr val="A1E8D9">
              <a:alpha val="15380"/>
            </a:srgbClr>
          </a:solidFill>
          <a:ln>
            <a:noFill/>
          </a:ln>
        </p:spPr>
        <p:txBody>
          <a:bodyPr lIns="91425" tIns="91425" rIns="91425" bIns="91425" anchor="ctr" anchorCtr="0">
            <a:noAutofit/>
          </a:bodyPr>
          <a:lstStyle/>
          <a:p>
            <a:pPr>
              <a:buClrTx/>
              <a:buFontTx/>
              <a:buNone/>
            </a:pPr>
            <a:endParaRPr/>
          </a:p>
        </p:txBody>
      </p:sp>
      <p:sp>
        <p:nvSpPr>
          <p:cNvPr id="4361" name="Shape 4361"/>
          <p:cNvSpPr/>
          <p:nvPr/>
        </p:nvSpPr>
        <p:spPr>
          <a:xfrm>
            <a:off x="1095825" y="3615950"/>
            <a:ext cx="1952100" cy="658800"/>
          </a:xfrm>
          <a:prstGeom prst="rect">
            <a:avLst/>
          </a:prstGeom>
          <a:solidFill>
            <a:srgbClr val="FF9800">
              <a:alpha val="35380"/>
            </a:srgbClr>
          </a:solidFill>
          <a:ln>
            <a:noFill/>
          </a:ln>
        </p:spPr>
        <p:txBody>
          <a:bodyPr lIns="91425" tIns="91425" rIns="91425" bIns="91425" anchor="ctr" anchorCtr="0">
            <a:noAutofit/>
          </a:bodyPr>
          <a:lstStyle/>
          <a:p>
            <a:pPr>
              <a:buClrTx/>
              <a:buFontTx/>
              <a:buNone/>
            </a:pPr>
            <a:endParaRPr/>
          </a:p>
        </p:txBody>
      </p:sp>
      <p:sp>
        <p:nvSpPr>
          <p:cNvPr id="4362" name="Shape 4362"/>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363" name="Shape 4363"/>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364" name="Shape 4364"/>
          <p:cNvSpPr/>
          <p:nvPr/>
        </p:nvSpPr>
        <p:spPr>
          <a:xfrm>
            <a:off x="3349912" y="3880825"/>
            <a:ext cx="128400" cy="128400"/>
          </a:xfrm>
          <a:prstGeom prst="rect">
            <a:avLst/>
          </a:prstGeom>
          <a:solidFill>
            <a:schemeClr val="accent5"/>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365" name="Shape 4365"/>
          <p:cNvSpPr/>
          <p:nvPr/>
        </p:nvSpPr>
        <p:spPr>
          <a:xfrm>
            <a:off x="1130400" y="3552825"/>
            <a:ext cx="565050" cy="719975"/>
          </a:xfrm>
          <a:custGeom>
            <a:avLst/>
            <a:gdLst/>
            <a:ahLst/>
            <a:cxnLst/>
            <a:rect l="0" t="0" r="0" b="0"/>
            <a:pathLst>
              <a:path w="22602" h="28799" extrusionOk="0">
                <a:moveTo>
                  <a:pt x="0" y="28799"/>
                </a:moveTo>
                <a:cubicBezTo>
                  <a:pt x="948" y="25397"/>
                  <a:pt x="3957" y="12043"/>
                  <a:pt x="5692" y="8387"/>
                </a:cubicBezTo>
                <a:cubicBezTo>
                  <a:pt x="7427" y="4730"/>
                  <a:pt x="9877" y="7176"/>
                  <a:pt x="10410" y="6858"/>
                </a:cubicBezTo>
                <a:cubicBezTo>
                  <a:pt x="10942" y="6539"/>
                  <a:pt x="9013" y="6159"/>
                  <a:pt x="8886" y="6477"/>
                </a:cubicBezTo>
                <a:cubicBezTo>
                  <a:pt x="8759" y="6794"/>
                  <a:pt x="9775" y="8509"/>
                  <a:pt x="9648" y="8763"/>
                </a:cubicBezTo>
                <a:cubicBezTo>
                  <a:pt x="9521" y="9017"/>
                  <a:pt x="7743" y="8001"/>
                  <a:pt x="8124" y="8001"/>
                </a:cubicBezTo>
                <a:cubicBezTo>
                  <a:pt x="8505" y="8001"/>
                  <a:pt x="11680" y="8763"/>
                  <a:pt x="11934" y="8763"/>
                </a:cubicBezTo>
                <a:cubicBezTo>
                  <a:pt x="12188" y="8763"/>
                  <a:pt x="9775" y="8191"/>
                  <a:pt x="9648" y="8001"/>
                </a:cubicBezTo>
                <a:cubicBezTo>
                  <a:pt x="9521" y="7810"/>
                  <a:pt x="10410" y="8128"/>
                  <a:pt x="11172" y="7620"/>
                </a:cubicBezTo>
                <a:cubicBezTo>
                  <a:pt x="11934" y="7112"/>
                  <a:pt x="14347" y="5207"/>
                  <a:pt x="14220" y="4953"/>
                </a:cubicBezTo>
                <a:cubicBezTo>
                  <a:pt x="14093" y="4699"/>
                  <a:pt x="9013" y="6921"/>
                  <a:pt x="10410" y="6096"/>
                </a:cubicBezTo>
                <a:cubicBezTo>
                  <a:pt x="11807" y="5270"/>
                  <a:pt x="20570" y="1016"/>
                  <a:pt x="22602" y="0"/>
                </a:cubicBezTo>
              </a:path>
            </a:pathLst>
          </a:custGeom>
          <a:noFill/>
          <a:ln w="76200" cap="flat" cmpd="sng">
            <a:solidFill>
              <a:srgbClr val="FF0000"/>
            </a:solidFill>
            <a:prstDash val="solid"/>
            <a:round/>
            <a:headEnd type="none" w="lg" len="lg"/>
            <a:tailEnd type="triangle" w="lg" len="lg"/>
          </a:ln>
        </p:spPr>
      </p:sp>
      <p:sp>
        <p:nvSpPr>
          <p:cNvPr id="4366" name="Shape 4366"/>
          <p:cNvSpPr/>
          <p:nvPr/>
        </p:nvSpPr>
        <p:spPr>
          <a:xfrm>
            <a:off x="3019575" y="3616225"/>
            <a:ext cx="1781100" cy="658800"/>
          </a:xfrm>
          <a:prstGeom prst="rect">
            <a:avLst/>
          </a:prstGeom>
          <a:solidFill>
            <a:schemeClr val="dk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367" name="Shape 4367"/>
          <p:cNvSpPr/>
          <p:nvPr/>
        </p:nvSpPr>
        <p:spPr>
          <a:xfrm>
            <a:off x="20574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368" name="Shape 4368"/>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369" name="Shape 4369"/>
          <p:cNvSpPr/>
          <p:nvPr/>
        </p:nvSpPr>
        <p:spPr>
          <a:xfrm>
            <a:off x="3512062" y="25081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370" name="Shape 4370"/>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371" name="Shape 4371"/>
          <p:cNvSpPr/>
          <p:nvPr/>
        </p:nvSpPr>
        <p:spPr>
          <a:xfrm>
            <a:off x="3893900" y="23818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cxnSp>
        <p:nvCxnSpPr>
          <p:cNvPr id="4372" name="Shape 4372"/>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4373" name="Shape 437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63</a:t>
            </a:fld>
            <a:endParaRPr lang="en"/>
          </a:p>
        </p:txBody>
      </p:sp>
      <p:cxnSp>
        <p:nvCxnSpPr>
          <p:cNvPr id="4374" name="Shape 4374"/>
          <p:cNvCxnSpPr/>
          <p:nvPr/>
        </p:nvCxnSpPr>
        <p:spPr>
          <a:xfrm rot="10800000">
            <a:off x="7973600" y="1993725"/>
            <a:ext cx="4800" cy="1599000"/>
          </a:xfrm>
          <a:prstGeom prst="straightConnector1">
            <a:avLst/>
          </a:prstGeom>
          <a:noFill/>
          <a:ln w="38100" cap="flat" cmpd="sng">
            <a:solidFill>
              <a:srgbClr val="B7B7B7"/>
            </a:solidFill>
            <a:prstDash val="dash"/>
            <a:round/>
            <a:headEnd type="none" w="lg" len="lg"/>
            <a:tailEnd type="triangle" w="lg" len="lg"/>
          </a:ln>
        </p:spPr>
      </p:cxnSp>
      <p:sp>
        <p:nvSpPr>
          <p:cNvPr id="4375" name="Shape 4375"/>
          <p:cNvSpPr txBox="1"/>
          <p:nvPr/>
        </p:nvSpPr>
        <p:spPr>
          <a:xfrm>
            <a:off x="5911350" y="3330937"/>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grpSp>
        <p:nvGrpSpPr>
          <p:cNvPr id="4376" name="Shape 4376"/>
          <p:cNvGrpSpPr/>
          <p:nvPr/>
        </p:nvGrpSpPr>
        <p:grpSpPr>
          <a:xfrm>
            <a:off x="3512062" y="3229187"/>
            <a:ext cx="715716" cy="629747"/>
            <a:chOff x="4274912" y="3270387"/>
            <a:chExt cx="715716" cy="629747"/>
          </a:xfrm>
        </p:grpSpPr>
        <p:sp>
          <p:nvSpPr>
            <p:cNvPr id="4377" name="Shape 4377"/>
            <p:cNvSpPr/>
            <p:nvPr/>
          </p:nvSpPr>
          <p:spPr>
            <a:xfrm>
              <a:off x="4274912" y="3270387"/>
              <a:ext cx="715716" cy="629747"/>
            </a:xfrm>
            <a:prstGeom prst="irregularSeal1">
              <a:avLst/>
            </a:prstGeom>
            <a:solidFill>
              <a:schemeClr val="accent6"/>
            </a:solidFill>
            <a:ln w="28575"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378" name="Shape 4378"/>
            <p:cNvSpPr/>
            <p:nvPr/>
          </p:nvSpPr>
          <p:spPr>
            <a:xfrm>
              <a:off x="4483373" y="350038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379" name="Shape 4379"/>
            <p:cNvSpPr/>
            <p:nvPr/>
          </p:nvSpPr>
          <p:spPr>
            <a:xfrm>
              <a:off x="4614986" y="355303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cxnSp>
        <p:nvCxnSpPr>
          <p:cNvPr id="4380" name="Shape 4380"/>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381" name="Shape 4381"/>
          <p:cNvSpPr txBox="1"/>
          <p:nvPr/>
        </p:nvSpPr>
        <p:spPr>
          <a:xfrm>
            <a:off x="933000" y="287600"/>
            <a:ext cx="7278000" cy="10110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34A853"/>
                </a:solidFill>
                <a:latin typeface="Courier New"/>
                <a:ea typeface="Courier New"/>
                <a:cs typeface="Courier New"/>
                <a:sym typeface="Courier New"/>
              </a:rPr>
              <a:t>Repeatedly.forever(</a:t>
            </a:r>
          </a:p>
          <a:p>
            <a:pPr marR="177800">
              <a:lnSpc>
                <a:spcPct val="115000"/>
              </a:lnSpc>
              <a:buClrTx/>
              <a:buFontTx/>
              <a:buNone/>
            </a:pPr>
            <a:r>
              <a:rPr lang="en" sz="2400" b="1">
                <a:solidFill>
                  <a:srgbClr val="34A853"/>
                </a:solidFill>
                <a:latin typeface="Courier New"/>
                <a:ea typeface="Courier New"/>
                <a:cs typeface="Courier New"/>
                <a:sym typeface="Courier New"/>
              </a:rPr>
              <a:t>    AfterPane.elementCountAtLeast(2))</a:t>
            </a:r>
          </a:p>
        </p:txBody>
      </p:sp>
    </p:spTree>
    <p:extLst>
      <p:ext uri="{BB962C8B-B14F-4D97-AF65-F5344CB8AC3E}">
        <p14:creationId xmlns:p14="http://schemas.microsoft.com/office/powerpoint/2010/main" val="2379639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85"/>
        <p:cNvGrpSpPr/>
        <p:nvPr/>
      </p:nvGrpSpPr>
      <p:grpSpPr>
        <a:xfrm>
          <a:off x="0" y="0"/>
          <a:ext cx="0" cy="0"/>
          <a:chOff x="0" y="0"/>
          <a:chExt cx="0" cy="0"/>
        </a:xfrm>
      </p:grpSpPr>
      <p:cxnSp>
        <p:nvCxnSpPr>
          <p:cNvPr id="4386" name="Shape 4386"/>
          <p:cNvCxnSpPr/>
          <p:nvPr/>
        </p:nvCxnSpPr>
        <p:spPr>
          <a:xfrm rot="10800000">
            <a:off x="1125000" y="2931175"/>
            <a:ext cx="7175400" cy="0"/>
          </a:xfrm>
          <a:prstGeom prst="straightConnector1">
            <a:avLst/>
          </a:prstGeom>
          <a:noFill/>
          <a:ln w="28575" cap="flat" cmpd="sng">
            <a:solidFill>
              <a:srgbClr val="CCCCCC"/>
            </a:solidFill>
            <a:prstDash val="solid"/>
            <a:round/>
            <a:headEnd type="none" w="lg" len="lg"/>
            <a:tailEnd type="none" w="lg" len="lg"/>
          </a:ln>
        </p:spPr>
      </p:cxnSp>
      <p:cxnSp>
        <p:nvCxnSpPr>
          <p:cNvPr id="4387" name="Shape 4387"/>
          <p:cNvCxnSpPr/>
          <p:nvPr/>
        </p:nvCxnSpPr>
        <p:spPr>
          <a:xfrm rot="10800000" flipH="1">
            <a:off x="8021950" y="1280725"/>
            <a:ext cx="14700" cy="1655700"/>
          </a:xfrm>
          <a:prstGeom prst="straightConnector1">
            <a:avLst/>
          </a:prstGeom>
          <a:noFill/>
          <a:ln w="38100" cap="flat" cmpd="sng">
            <a:solidFill>
              <a:srgbClr val="B7B7B7"/>
            </a:solidFill>
            <a:prstDash val="dash"/>
            <a:round/>
            <a:headEnd type="none" w="lg" len="lg"/>
            <a:tailEnd type="triangle" w="lg" len="lg"/>
          </a:ln>
        </p:spPr>
      </p:cxnSp>
      <p:sp>
        <p:nvSpPr>
          <p:cNvPr id="4388" name="Shape 4388"/>
          <p:cNvSpPr txBox="1"/>
          <p:nvPr/>
        </p:nvSpPr>
        <p:spPr>
          <a:xfrm>
            <a:off x="5974500" y="2617825"/>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sp>
        <p:nvSpPr>
          <p:cNvPr id="4389" name="Shape 4389"/>
          <p:cNvSpPr/>
          <p:nvPr/>
        </p:nvSpPr>
        <p:spPr>
          <a:xfrm>
            <a:off x="3048000" y="1371600"/>
            <a:ext cx="1752600" cy="2903400"/>
          </a:xfrm>
          <a:prstGeom prst="rect">
            <a:avLst/>
          </a:prstGeom>
          <a:solidFill>
            <a:srgbClr val="A1E8D9">
              <a:alpha val="15380"/>
            </a:srgbClr>
          </a:solidFill>
          <a:ln>
            <a:noFill/>
          </a:ln>
        </p:spPr>
        <p:txBody>
          <a:bodyPr lIns="91425" tIns="91425" rIns="91425" bIns="91425" anchor="ctr" anchorCtr="0">
            <a:noAutofit/>
          </a:bodyPr>
          <a:lstStyle/>
          <a:p>
            <a:pPr>
              <a:buClrTx/>
              <a:buFontTx/>
              <a:buNone/>
            </a:pPr>
            <a:endParaRPr/>
          </a:p>
        </p:txBody>
      </p:sp>
      <p:sp>
        <p:nvSpPr>
          <p:cNvPr id="4390" name="Shape 4390"/>
          <p:cNvSpPr/>
          <p:nvPr/>
        </p:nvSpPr>
        <p:spPr>
          <a:xfrm>
            <a:off x="3048000" y="2933125"/>
            <a:ext cx="1752600" cy="1282500"/>
          </a:xfrm>
          <a:prstGeom prst="rect">
            <a:avLst/>
          </a:prstGeom>
          <a:solidFill>
            <a:srgbClr val="A1E8D9">
              <a:alpha val="43850"/>
            </a:srgbClr>
          </a:solidFill>
          <a:ln>
            <a:noFill/>
          </a:ln>
        </p:spPr>
        <p:txBody>
          <a:bodyPr lIns="91425" tIns="91425" rIns="91425" bIns="91425" anchor="ctr" anchorCtr="0">
            <a:noAutofit/>
          </a:bodyPr>
          <a:lstStyle/>
          <a:p>
            <a:pPr>
              <a:buClrTx/>
              <a:buFontTx/>
              <a:buNone/>
            </a:pPr>
            <a:endParaRPr/>
          </a:p>
        </p:txBody>
      </p:sp>
      <p:sp>
        <p:nvSpPr>
          <p:cNvPr id="4391" name="Shape 4391"/>
          <p:cNvSpPr/>
          <p:nvPr/>
        </p:nvSpPr>
        <p:spPr>
          <a:xfrm>
            <a:off x="1125000" y="1371600"/>
            <a:ext cx="1923000" cy="2903400"/>
          </a:xfrm>
          <a:prstGeom prst="rect">
            <a:avLst/>
          </a:prstGeom>
          <a:solidFill>
            <a:srgbClr val="FF9800">
              <a:alpha val="13079"/>
            </a:srgbClr>
          </a:solidFill>
          <a:ln>
            <a:noFill/>
          </a:ln>
        </p:spPr>
        <p:txBody>
          <a:bodyPr lIns="91425" tIns="91425" rIns="91425" bIns="91425" anchor="ctr" anchorCtr="0">
            <a:noAutofit/>
          </a:bodyPr>
          <a:lstStyle/>
          <a:p>
            <a:pPr>
              <a:buClrTx/>
              <a:buFontTx/>
              <a:buNone/>
            </a:pPr>
            <a:endParaRPr/>
          </a:p>
        </p:txBody>
      </p:sp>
      <p:sp>
        <p:nvSpPr>
          <p:cNvPr id="4392" name="Shape 4392"/>
          <p:cNvSpPr/>
          <p:nvPr/>
        </p:nvSpPr>
        <p:spPr>
          <a:xfrm>
            <a:off x="3019575" y="3616225"/>
            <a:ext cx="1781100" cy="658800"/>
          </a:xfrm>
          <a:prstGeom prst="rect">
            <a:avLst/>
          </a:prstGeom>
          <a:solidFill>
            <a:schemeClr val="dk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4393" name="Shape 4393"/>
          <p:cNvGrpSpPr/>
          <p:nvPr/>
        </p:nvGrpSpPr>
        <p:grpSpPr>
          <a:xfrm>
            <a:off x="3512062" y="3229187"/>
            <a:ext cx="715716" cy="629747"/>
            <a:chOff x="4274912" y="3270387"/>
            <a:chExt cx="715716" cy="629747"/>
          </a:xfrm>
        </p:grpSpPr>
        <p:sp>
          <p:nvSpPr>
            <p:cNvPr id="4394" name="Shape 4394"/>
            <p:cNvSpPr/>
            <p:nvPr/>
          </p:nvSpPr>
          <p:spPr>
            <a:xfrm>
              <a:off x="4274912" y="3270387"/>
              <a:ext cx="715716" cy="629747"/>
            </a:xfrm>
            <a:prstGeom prst="irregularSeal1">
              <a:avLst/>
            </a:prstGeom>
            <a:solidFill>
              <a:schemeClr val="accent6"/>
            </a:solidFill>
            <a:ln w="28575"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395" name="Shape 4395"/>
            <p:cNvSpPr/>
            <p:nvPr/>
          </p:nvSpPr>
          <p:spPr>
            <a:xfrm>
              <a:off x="4483373" y="350038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396" name="Shape 4396"/>
            <p:cNvSpPr/>
            <p:nvPr/>
          </p:nvSpPr>
          <p:spPr>
            <a:xfrm>
              <a:off x="4614986" y="355303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397" name="Shape 4397"/>
          <p:cNvSpPr/>
          <p:nvPr/>
        </p:nvSpPr>
        <p:spPr>
          <a:xfrm>
            <a:off x="1101675" y="2933125"/>
            <a:ext cx="1946400" cy="13416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398" name="Shape 4398"/>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399" name="Shape 4399"/>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400" name="Shape 4400"/>
          <p:cNvSpPr/>
          <p:nvPr/>
        </p:nvSpPr>
        <p:spPr>
          <a:xfrm>
            <a:off x="3349912" y="3880825"/>
            <a:ext cx="128400" cy="128400"/>
          </a:xfrm>
          <a:prstGeom prst="rect">
            <a:avLst/>
          </a:prstGeom>
          <a:solidFill>
            <a:schemeClr val="accent5"/>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01" name="Shape 4401"/>
          <p:cNvSpPr/>
          <p:nvPr/>
        </p:nvSpPr>
        <p:spPr>
          <a:xfrm>
            <a:off x="1130400" y="2884000"/>
            <a:ext cx="1225825" cy="1388825"/>
          </a:xfrm>
          <a:custGeom>
            <a:avLst/>
            <a:gdLst/>
            <a:ahLst/>
            <a:cxnLst/>
            <a:rect l="0" t="0" r="0" b="0"/>
            <a:pathLst>
              <a:path w="49033" h="55553" extrusionOk="0">
                <a:moveTo>
                  <a:pt x="0" y="55553"/>
                </a:moveTo>
                <a:cubicBezTo>
                  <a:pt x="1203" y="50915"/>
                  <a:pt x="4753" y="33587"/>
                  <a:pt x="7219" y="27725"/>
                </a:cubicBezTo>
                <a:cubicBezTo>
                  <a:pt x="9684" y="21862"/>
                  <a:pt x="12441" y="23543"/>
                  <a:pt x="14793" y="20376"/>
                </a:cubicBezTo>
                <a:cubicBezTo>
                  <a:pt x="17144" y="17209"/>
                  <a:pt x="16522" y="11801"/>
                  <a:pt x="21326" y="8723"/>
                </a:cubicBezTo>
                <a:cubicBezTo>
                  <a:pt x="26129" y="5644"/>
                  <a:pt x="40194" y="3013"/>
                  <a:pt x="43612" y="1907"/>
                </a:cubicBezTo>
                <a:cubicBezTo>
                  <a:pt x="47029" y="801"/>
                  <a:pt x="41751" y="2404"/>
                  <a:pt x="41832" y="2087"/>
                </a:cubicBezTo>
                <a:cubicBezTo>
                  <a:pt x="41912" y="1769"/>
                  <a:pt x="43855" y="-84"/>
                  <a:pt x="44095" y="3"/>
                </a:cubicBezTo>
                <a:cubicBezTo>
                  <a:pt x="44335" y="90"/>
                  <a:pt x="43683" y="2348"/>
                  <a:pt x="43272" y="2609"/>
                </a:cubicBezTo>
                <a:cubicBezTo>
                  <a:pt x="42860" y="2869"/>
                  <a:pt x="41900" y="1392"/>
                  <a:pt x="41626" y="1566"/>
                </a:cubicBezTo>
                <a:cubicBezTo>
                  <a:pt x="41351" y="1739"/>
                  <a:pt x="41557" y="3303"/>
                  <a:pt x="41626" y="3651"/>
                </a:cubicBezTo>
                <a:cubicBezTo>
                  <a:pt x="41694" y="3998"/>
                  <a:pt x="40802" y="4172"/>
                  <a:pt x="42037" y="3651"/>
                </a:cubicBezTo>
                <a:cubicBezTo>
                  <a:pt x="43271" y="3129"/>
                  <a:pt x="47867" y="1045"/>
                  <a:pt x="49033" y="524"/>
                </a:cubicBezTo>
              </a:path>
            </a:pathLst>
          </a:custGeom>
          <a:noFill/>
          <a:ln w="76200" cap="flat" cmpd="sng">
            <a:solidFill>
              <a:srgbClr val="FF0000"/>
            </a:solidFill>
            <a:prstDash val="solid"/>
            <a:round/>
            <a:headEnd type="none" w="lg" len="lg"/>
            <a:tailEnd type="triangle" w="lg" len="lg"/>
          </a:ln>
        </p:spPr>
      </p:sp>
      <p:sp>
        <p:nvSpPr>
          <p:cNvPr id="4402" name="Shape 4402"/>
          <p:cNvSpPr/>
          <p:nvPr/>
        </p:nvSpPr>
        <p:spPr>
          <a:xfrm>
            <a:off x="20574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03" name="Shape 4403"/>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04" name="Shape 4404"/>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405" name="Shape 4405"/>
          <p:cNvGrpSpPr/>
          <p:nvPr/>
        </p:nvGrpSpPr>
        <p:grpSpPr>
          <a:xfrm>
            <a:off x="2708475" y="2470287"/>
            <a:ext cx="715716" cy="629747"/>
            <a:chOff x="2342100" y="3232437"/>
            <a:chExt cx="715716" cy="629747"/>
          </a:xfrm>
        </p:grpSpPr>
        <p:sp>
          <p:nvSpPr>
            <p:cNvPr id="4406" name="Shape 4406"/>
            <p:cNvSpPr/>
            <p:nvPr/>
          </p:nvSpPr>
          <p:spPr>
            <a:xfrm>
              <a:off x="2342100" y="3232437"/>
              <a:ext cx="715716"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407" name="Shape 4407"/>
            <p:cNvSpPr/>
            <p:nvPr/>
          </p:nvSpPr>
          <p:spPr>
            <a:xfrm>
              <a:off x="2550561" y="346243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08" name="Shape 4408"/>
            <p:cNvSpPr/>
            <p:nvPr/>
          </p:nvSpPr>
          <p:spPr>
            <a:xfrm>
              <a:off x="2682174" y="351508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409" name="Shape 440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64</a:t>
            </a:fld>
            <a:endParaRPr lang="en"/>
          </a:p>
        </p:txBody>
      </p:sp>
      <p:sp>
        <p:nvSpPr>
          <p:cNvPr id="4410" name="Shape 4410"/>
          <p:cNvSpPr/>
          <p:nvPr/>
        </p:nvSpPr>
        <p:spPr>
          <a:xfrm>
            <a:off x="3512062" y="25081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411" name="Shape 4411"/>
          <p:cNvSpPr/>
          <p:nvPr/>
        </p:nvSpPr>
        <p:spPr>
          <a:xfrm>
            <a:off x="3893900" y="23818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412" name="Shape 4412"/>
          <p:cNvSpPr/>
          <p:nvPr/>
        </p:nvSpPr>
        <p:spPr>
          <a:xfrm>
            <a:off x="2583962" y="29899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cxnSp>
        <p:nvCxnSpPr>
          <p:cNvPr id="4413" name="Shape 4413"/>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cxnSp>
        <p:nvCxnSpPr>
          <p:cNvPr id="4414" name="Shape 4414"/>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415" name="Shape 4415"/>
          <p:cNvSpPr txBox="1"/>
          <p:nvPr/>
        </p:nvSpPr>
        <p:spPr>
          <a:xfrm>
            <a:off x="933000" y="287600"/>
            <a:ext cx="7278000" cy="10110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34A853"/>
                </a:solidFill>
                <a:latin typeface="Courier New"/>
                <a:ea typeface="Courier New"/>
                <a:cs typeface="Courier New"/>
                <a:sym typeface="Courier New"/>
              </a:rPr>
              <a:t>Repeatedly.forever(</a:t>
            </a:r>
          </a:p>
          <a:p>
            <a:pPr marR="177800">
              <a:lnSpc>
                <a:spcPct val="115000"/>
              </a:lnSpc>
              <a:buClrTx/>
              <a:buFontTx/>
              <a:buNone/>
            </a:pPr>
            <a:r>
              <a:rPr lang="en" sz="2400" b="1">
                <a:solidFill>
                  <a:srgbClr val="34A853"/>
                </a:solidFill>
                <a:latin typeface="Courier New"/>
                <a:ea typeface="Courier New"/>
                <a:cs typeface="Courier New"/>
                <a:sym typeface="Courier New"/>
              </a:rPr>
              <a:t>    AfterPane.elementCountAtLeast(2))</a:t>
            </a:r>
          </a:p>
        </p:txBody>
      </p:sp>
    </p:spTree>
    <p:extLst>
      <p:ext uri="{BB962C8B-B14F-4D97-AF65-F5344CB8AC3E}">
        <p14:creationId xmlns:p14="http://schemas.microsoft.com/office/powerpoint/2010/main" val="2371695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19"/>
        <p:cNvGrpSpPr/>
        <p:nvPr/>
      </p:nvGrpSpPr>
      <p:grpSpPr>
        <a:xfrm>
          <a:off x="0" y="0"/>
          <a:ext cx="0" cy="0"/>
          <a:chOff x="0" y="0"/>
          <a:chExt cx="0" cy="0"/>
        </a:xfrm>
      </p:grpSpPr>
      <p:cxnSp>
        <p:nvCxnSpPr>
          <p:cNvPr id="4420" name="Shape 4420"/>
          <p:cNvCxnSpPr/>
          <p:nvPr/>
        </p:nvCxnSpPr>
        <p:spPr>
          <a:xfrm rot="10800000">
            <a:off x="1125000" y="2376425"/>
            <a:ext cx="7175400" cy="0"/>
          </a:xfrm>
          <a:prstGeom prst="straightConnector1">
            <a:avLst/>
          </a:prstGeom>
          <a:noFill/>
          <a:ln w="28575" cap="flat" cmpd="sng">
            <a:solidFill>
              <a:srgbClr val="CCCCCC"/>
            </a:solidFill>
            <a:prstDash val="solid"/>
            <a:round/>
            <a:headEnd type="none" w="lg" len="lg"/>
            <a:tailEnd type="none" w="lg" len="lg"/>
          </a:ln>
        </p:spPr>
      </p:cxnSp>
      <p:sp>
        <p:nvSpPr>
          <p:cNvPr id="4421" name="Shape 4421"/>
          <p:cNvSpPr/>
          <p:nvPr/>
        </p:nvSpPr>
        <p:spPr>
          <a:xfrm>
            <a:off x="3048000" y="1371600"/>
            <a:ext cx="1752600" cy="2903400"/>
          </a:xfrm>
          <a:prstGeom prst="rect">
            <a:avLst/>
          </a:prstGeom>
          <a:solidFill>
            <a:srgbClr val="A1E8D9">
              <a:alpha val="15380"/>
            </a:srgbClr>
          </a:solidFill>
          <a:ln>
            <a:noFill/>
          </a:ln>
        </p:spPr>
        <p:txBody>
          <a:bodyPr lIns="91425" tIns="91425" rIns="91425" bIns="91425" anchor="ctr" anchorCtr="0">
            <a:noAutofit/>
          </a:bodyPr>
          <a:lstStyle/>
          <a:p>
            <a:pPr>
              <a:buClrTx/>
              <a:buFontTx/>
              <a:buNone/>
            </a:pPr>
            <a:endParaRPr/>
          </a:p>
        </p:txBody>
      </p:sp>
      <p:sp>
        <p:nvSpPr>
          <p:cNvPr id="4422" name="Shape 4422"/>
          <p:cNvSpPr/>
          <p:nvPr/>
        </p:nvSpPr>
        <p:spPr>
          <a:xfrm>
            <a:off x="3048000" y="2381800"/>
            <a:ext cx="1752600" cy="1234500"/>
          </a:xfrm>
          <a:prstGeom prst="rect">
            <a:avLst/>
          </a:prstGeom>
          <a:solidFill>
            <a:schemeClr val="dk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23" name="Shape 4423"/>
          <p:cNvSpPr/>
          <p:nvPr/>
        </p:nvSpPr>
        <p:spPr>
          <a:xfrm>
            <a:off x="3019575" y="3616225"/>
            <a:ext cx="1781100" cy="658800"/>
          </a:xfrm>
          <a:prstGeom prst="rect">
            <a:avLst/>
          </a:prstGeom>
          <a:solidFill>
            <a:schemeClr val="dk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nvGrpSpPr>
          <p:cNvPr id="4424" name="Shape 4424"/>
          <p:cNvGrpSpPr/>
          <p:nvPr/>
        </p:nvGrpSpPr>
        <p:grpSpPr>
          <a:xfrm>
            <a:off x="3512062" y="3229187"/>
            <a:ext cx="715716" cy="629747"/>
            <a:chOff x="4274912" y="3270387"/>
            <a:chExt cx="715716" cy="629747"/>
          </a:xfrm>
        </p:grpSpPr>
        <p:sp>
          <p:nvSpPr>
            <p:cNvPr id="4425" name="Shape 4425"/>
            <p:cNvSpPr/>
            <p:nvPr/>
          </p:nvSpPr>
          <p:spPr>
            <a:xfrm>
              <a:off x="4274912" y="3270387"/>
              <a:ext cx="715716" cy="629747"/>
            </a:xfrm>
            <a:prstGeom prst="irregularSeal1">
              <a:avLst/>
            </a:prstGeom>
            <a:solidFill>
              <a:schemeClr val="accent6"/>
            </a:solidFill>
            <a:ln w="28575"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426" name="Shape 4426"/>
            <p:cNvSpPr/>
            <p:nvPr/>
          </p:nvSpPr>
          <p:spPr>
            <a:xfrm>
              <a:off x="4483373" y="350038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27" name="Shape 4427"/>
            <p:cNvSpPr/>
            <p:nvPr/>
          </p:nvSpPr>
          <p:spPr>
            <a:xfrm>
              <a:off x="4614986" y="355303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428" name="Shape 4428"/>
          <p:cNvSpPr/>
          <p:nvPr/>
        </p:nvSpPr>
        <p:spPr>
          <a:xfrm>
            <a:off x="1101675" y="2933125"/>
            <a:ext cx="1946400" cy="13416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29" name="Shape 4429"/>
          <p:cNvSpPr/>
          <p:nvPr/>
        </p:nvSpPr>
        <p:spPr>
          <a:xfrm>
            <a:off x="1095825" y="2381800"/>
            <a:ext cx="1952100" cy="1893000"/>
          </a:xfrm>
          <a:prstGeom prst="rect">
            <a:avLst/>
          </a:prstGeom>
          <a:solidFill>
            <a:srgbClr val="FF9800">
              <a:alpha val="35380"/>
            </a:srgbClr>
          </a:solidFill>
          <a:ln>
            <a:noFill/>
          </a:ln>
        </p:spPr>
        <p:txBody>
          <a:bodyPr lIns="91425" tIns="91425" rIns="91425" bIns="91425" anchor="ctr" anchorCtr="0">
            <a:noAutofit/>
          </a:bodyPr>
          <a:lstStyle/>
          <a:p>
            <a:pPr>
              <a:buClrTx/>
              <a:buFontTx/>
              <a:buNone/>
            </a:pPr>
            <a:endParaRPr/>
          </a:p>
        </p:txBody>
      </p:sp>
      <p:sp>
        <p:nvSpPr>
          <p:cNvPr id="4430" name="Shape 4430"/>
          <p:cNvSpPr/>
          <p:nvPr/>
        </p:nvSpPr>
        <p:spPr>
          <a:xfrm>
            <a:off x="1125000" y="1371600"/>
            <a:ext cx="1923000" cy="2903400"/>
          </a:xfrm>
          <a:prstGeom prst="rect">
            <a:avLst/>
          </a:prstGeom>
          <a:solidFill>
            <a:srgbClr val="FF9800">
              <a:alpha val="13079"/>
            </a:srgbClr>
          </a:solidFill>
          <a:ln>
            <a:noFill/>
          </a:ln>
        </p:spPr>
        <p:txBody>
          <a:bodyPr lIns="91425" tIns="91425" rIns="91425" bIns="91425" anchor="ctr" anchorCtr="0">
            <a:noAutofit/>
          </a:bodyPr>
          <a:lstStyle/>
          <a:p>
            <a:pPr>
              <a:buClrTx/>
              <a:buFontTx/>
              <a:buNone/>
            </a:pPr>
            <a:endParaRPr/>
          </a:p>
        </p:txBody>
      </p:sp>
      <p:sp>
        <p:nvSpPr>
          <p:cNvPr id="4431" name="Shape 4431"/>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432" name="Shape 4432"/>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433" name="Shape 4433"/>
          <p:cNvSpPr/>
          <p:nvPr/>
        </p:nvSpPr>
        <p:spPr>
          <a:xfrm>
            <a:off x="3349912" y="3880825"/>
            <a:ext cx="128400" cy="128400"/>
          </a:xfrm>
          <a:prstGeom prst="rect">
            <a:avLst/>
          </a:prstGeom>
          <a:solidFill>
            <a:schemeClr val="accent5"/>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34" name="Shape 4434"/>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35" name="Shape 4435"/>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436" name="Shape 4436"/>
          <p:cNvGrpSpPr/>
          <p:nvPr/>
        </p:nvGrpSpPr>
        <p:grpSpPr>
          <a:xfrm>
            <a:off x="4407299" y="1902387"/>
            <a:ext cx="776087" cy="828845"/>
            <a:chOff x="4565999" y="2256437"/>
            <a:chExt cx="776087" cy="828845"/>
          </a:xfrm>
        </p:grpSpPr>
        <p:sp>
          <p:nvSpPr>
            <p:cNvPr id="4437" name="Shape 4437"/>
            <p:cNvSpPr/>
            <p:nvPr/>
          </p:nvSpPr>
          <p:spPr>
            <a:xfrm>
              <a:off x="4565999" y="2256437"/>
              <a:ext cx="776087" cy="828845"/>
            </a:xfrm>
            <a:prstGeom prst="irregularSeal1">
              <a:avLst/>
            </a:prstGeom>
            <a:solidFill>
              <a:schemeClr val="accent6"/>
            </a:solidFill>
            <a:ln w="28575"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438" name="Shape 4438"/>
            <p:cNvSpPr/>
            <p:nvPr/>
          </p:nvSpPr>
          <p:spPr>
            <a:xfrm>
              <a:off x="4804648" y="2618199"/>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39" name="Shape 4439"/>
            <p:cNvSpPr/>
            <p:nvPr/>
          </p:nvSpPr>
          <p:spPr>
            <a:xfrm>
              <a:off x="4936261" y="2670842"/>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40" name="Shape 4440"/>
            <p:cNvSpPr/>
            <p:nvPr/>
          </p:nvSpPr>
          <p:spPr>
            <a:xfrm>
              <a:off x="4870448" y="2471699"/>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41" name="Shape 4441"/>
            <p:cNvSpPr/>
            <p:nvPr/>
          </p:nvSpPr>
          <p:spPr>
            <a:xfrm>
              <a:off x="5002061" y="2524342"/>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442" name="Shape 444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65</a:t>
            </a:fld>
            <a:endParaRPr lang="en"/>
          </a:p>
        </p:txBody>
      </p:sp>
      <p:sp>
        <p:nvSpPr>
          <p:cNvPr id="4443" name="Shape 4443"/>
          <p:cNvSpPr/>
          <p:nvPr/>
        </p:nvSpPr>
        <p:spPr>
          <a:xfrm>
            <a:off x="20574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44" name="Shape 4444"/>
          <p:cNvSpPr/>
          <p:nvPr/>
        </p:nvSpPr>
        <p:spPr>
          <a:xfrm>
            <a:off x="3512062" y="25081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445" name="Shape 4445"/>
          <p:cNvSpPr/>
          <p:nvPr/>
        </p:nvSpPr>
        <p:spPr>
          <a:xfrm>
            <a:off x="3893900" y="23818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446" name="Shape 4446"/>
          <p:cNvSpPr/>
          <p:nvPr/>
        </p:nvSpPr>
        <p:spPr>
          <a:xfrm>
            <a:off x="2583962" y="29899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447" name="Shape 4447"/>
          <p:cNvSpPr/>
          <p:nvPr/>
        </p:nvSpPr>
        <p:spPr>
          <a:xfrm>
            <a:off x="1156850" y="2540175"/>
            <a:ext cx="2260450" cy="1770500"/>
          </a:xfrm>
          <a:custGeom>
            <a:avLst/>
            <a:gdLst/>
            <a:ahLst/>
            <a:cxnLst/>
            <a:rect l="0" t="0" r="0" b="0"/>
            <a:pathLst>
              <a:path w="90418" h="70820" extrusionOk="0">
                <a:moveTo>
                  <a:pt x="0" y="70820"/>
                </a:moveTo>
                <a:cubicBezTo>
                  <a:pt x="878" y="66225"/>
                  <a:pt x="3113" y="49444"/>
                  <a:pt x="5272" y="43255"/>
                </a:cubicBezTo>
                <a:cubicBezTo>
                  <a:pt x="7430" y="37065"/>
                  <a:pt x="10320" y="36993"/>
                  <a:pt x="12950" y="33682"/>
                </a:cubicBezTo>
                <a:cubicBezTo>
                  <a:pt x="15579" y="30370"/>
                  <a:pt x="14267" y="26566"/>
                  <a:pt x="21051" y="23385"/>
                </a:cubicBezTo>
                <a:cubicBezTo>
                  <a:pt x="27834" y="20203"/>
                  <a:pt x="46391" y="17276"/>
                  <a:pt x="53649" y="14595"/>
                </a:cubicBezTo>
                <a:cubicBezTo>
                  <a:pt x="60906" y="11913"/>
                  <a:pt x="58466" y="9730"/>
                  <a:pt x="64595" y="7298"/>
                </a:cubicBezTo>
                <a:cubicBezTo>
                  <a:pt x="70723" y="4865"/>
                  <a:pt x="86114" y="1216"/>
                  <a:pt x="90418" y="0"/>
                </a:cubicBezTo>
              </a:path>
            </a:pathLst>
          </a:custGeom>
          <a:noFill/>
          <a:ln w="76200" cap="flat" cmpd="sng">
            <a:solidFill>
              <a:srgbClr val="FF0000"/>
            </a:solidFill>
            <a:prstDash val="solid"/>
            <a:round/>
            <a:headEnd type="none" w="lg" len="lg"/>
            <a:tailEnd type="triangle" w="lg" len="lg"/>
          </a:ln>
        </p:spPr>
      </p:sp>
      <p:grpSp>
        <p:nvGrpSpPr>
          <p:cNvPr id="4448" name="Shape 4448"/>
          <p:cNvGrpSpPr/>
          <p:nvPr/>
        </p:nvGrpSpPr>
        <p:grpSpPr>
          <a:xfrm>
            <a:off x="2708475" y="2470287"/>
            <a:ext cx="715716" cy="629747"/>
            <a:chOff x="2342100" y="3232437"/>
            <a:chExt cx="715716" cy="629747"/>
          </a:xfrm>
        </p:grpSpPr>
        <p:sp>
          <p:nvSpPr>
            <p:cNvPr id="4449" name="Shape 4449"/>
            <p:cNvSpPr/>
            <p:nvPr/>
          </p:nvSpPr>
          <p:spPr>
            <a:xfrm>
              <a:off x="2342100" y="3232437"/>
              <a:ext cx="715716"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450" name="Shape 4450"/>
            <p:cNvSpPr/>
            <p:nvPr/>
          </p:nvSpPr>
          <p:spPr>
            <a:xfrm>
              <a:off x="2550561" y="346243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51" name="Shape 4451"/>
            <p:cNvSpPr/>
            <p:nvPr/>
          </p:nvSpPr>
          <p:spPr>
            <a:xfrm>
              <a:off x="2682174" y="351508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cxnSp>
        <p:nvCxnSpPr>
          <p:cNvPr id="4452" name="Shape 4452"/>
          <p:cNvCxnSpPr/>
          <p:nvPr/>
        </p:nvCxnSpPr>
        <p:spPr>
          <a:xfrm rot="10800000" flipH="1">
            <a:off x="8021950" y="725975"/>
            <a:ext cx="14700" cy="1655700"/>
          </a:xfrm>
          <a:prstGeom prst="straightConnector1">
            <a:avLst/>
          </a:prstGeom>
          <a:noFill/>
          <a:ln w="38100" cap="flat" cmpd="sng">
            <a:solidFill>
              <a:srgbClr val="B7B7B7"/>
            </a:solidFill>
            <a:prstDash val="dash"/>
            <a:round/>
            <a:headEnd type="none" w="lg" len="lg"/>
            <a:tailEnd type="triangle" w="lg" len="lg"/>
          </a:ln>
        </p:spPr>
      </p:cxnSp>
      <p:sp>
        <p:nvSpPr>
          <p:cNvPr id="4453" name="Shape 4453"/>
          <p:cNvSpPr txBox="1"/>
          <p:nvPr/>
        </p:nvSpPr>
        <p:spPr>
          <a:xfrm>
            <a:off x="5974500" y="2063075"/>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cxnSp>
        <p:nvCxnSpPr>
          <p:cNvPr id="4454" name="Shape 4454"/>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cxnSp>
        <p:nvCxnSpPr>
          <p:cNvPr id="4455" name="Shape 4455"/>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456" name="Shape 4456"/>
          <p:cNvSpPr txBox="1"/>
          <p:nvPr/>
        </p:nvSpPr>
        <p:spPr>
          <a:xfrm>
            <a:off x="933000" y="287600"/>
            <a:ext cx="7278000" cy="10110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34A853"/>
                </a:solidFill>
                <a:latin typeface="Courier New"/>
                <a:ea typeface="Courier New"/>
                <a:cs typeface="Courier New"/>
                <a:sym typeface="Courier New"/>
              </a:rPr>
              <a:t>Repeatedly.forever(</a:t>
            </a:r>
          </a:p>
          <a:p>
            <a:pPr marR="177800">
              <a:lnSpc>
                <a:spcPct val="115000"/>
              </a:lnSpc>
              <a:buClrTx/>
              <a:buFontTx/>
              <a:buNone/>
            </a:pPr>
            <a:r>
              <a:rPr lang="en" sz="2400" b="1">
                <a:solidFill>
                  <a:srgbClr val="34A853"/>
                </a:solidFill>
                <a:latin typeface="Courier New"/>
                <a:ea typeface="Courier New"/>
                <a:cs typeface="Courier New"/>
                <a:sym typeface="Courier New"/>
              </a:rPr>
              <a:t>    AfterPane.elementCountAtLeast(2))</a:t>
            </a:r>
          </a:p>
        </p:txBody>
      </p:sp>
    </p:spTree>
    <p:extLst>
      <p:ext uri="{BB962C8B-B14F-4D97-AF65-F5344CB8AC3E}">
        <p14:creationId xmlns:p14="http://schemas.microsoft.com/office/powerpoint/2010/main" val="1774496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60"/>
        <p:cNvGrpSpPr/>
        <p:nvPr/>
      </p:nvGrpSpPr>
      <p:grpSpPr>
        <a:xfrm>
          <a:off x="0" y="0"/>
          <a:ext cx="0" cy="0"/>
          <a:chOff x="0" y="0"/>
          <a:chExt cx="0" cy="0"/>
        </a:xfrm>
      </p:grpSpPr>
      <p:sp>
        <p:nvSpPr>
          <p:cNvPr id="4461" name="Shape 4461"/>
          <p:cNvSpPr/>
          <p:nvPr/>
        </p:nvSpPr>
        <p:spPr>
          <a:xfrm>
            <a:off x="1125000" y="1371600"/>
            <a:ext cx="1923000" cy="2903400"/>
          </a:xfrm>
          <a:prstGeom prst="rect">
            <a:avLst/>
          </a:prstGeom>
          <a:solidFill>
            <a:srgbClr val="FF9800">
              <a:alpha val="13079"/>
            </a:srgbClr>
          </a:solidFill>
          <a:ln>
            <a:noFill/>
          </a:ln>
        </p:spPr>
        <p:txBody>
          <a:bodyPr lIns="91425" tIns="91425" rIns="91425" bIns="91425" anchor="ctr" anchorCtr="0">
            <a:noAutofit/>
          </a:bodyPr>
          <a:lstStyle/>
          <a:p>
            <a:pPr>
              <a:buClrTx/>
              <a:buFontTx/>
              <a:buNone/>
            </a:pPr>
            <a:endParaRPr/>
          </a:p>
        </p:txBody>
      </p:sp>
      <p:sp>
        <p:nvSpPr>
          <p:cNvPr id="4462" name="Shape 4462"/>
          <p:cNvSpPr/>
          <p:nvPr/>
        </p:nvSpPr>
        <p:spPr>
          <a:xfrm>
            <a:off x="5592850" y="2399225"/>
            <a:ext cx="3207000" cy="1529100"/>
          </a:xfrm>
          <a:prstGeom prst="rect">
            <a:avLst/>
          </a:prstGeom>
          <a:noFill/>
          <a:ln w="76200" cap="flat" cmpd="sng">
            <a:solidFill>
              <a:schemeClr val="accent6"/>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63" name="Shape 4463"/>
          <p:cNvSpPr/>
          <p:nvPr/>
        </p:nvSpPr>
        <p:spPr>
          <a:xfrm>
            <a:off x="3048000" y="1371600"/>
            <a:ext cx="1752600" cy="2903400"/>
          </a:xfrm>
          <a:prstGeom prst="rect">
            <a:avLst/>
          </a:prstGeom>
          <a:solidFill>
            <a:srgbClr val="A1E8D9">
              <a:alpha val="15380"/>
            </a:srgbClr>
          </a:solidFill>
          <a:ln>
            <a:noFill/>
          </a:ln>
        </p:spPr>
        <p:txBody>
          <a:bodyPr lIns="91425" tIns="91425" rIns="91425" bIns="91425" anchor="ctr" anchorCtr="0">
            <a:noAutofit/>
          </a:bodyPr>
          <a:lstStyle/>
          <a:p>
            <a:pPr>
              <a:buClrTx/>
              <a:buFontTx/>
              <a:buNone/>
            </a:pPr>
            <a:endParaRPr/>
          </a:p>
        </p:txBody>
      </p:sp>
      <p:sp>
        <p:nvSpPr>
          <p:cNvPr id="4464" name="Shape 4464"/>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465" name="Shape 4465"/>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466" name="Shape 4466"/>
          <p:cNvSpPr/>
          <p:nvPr/>
        </p:nvSpPr>
        <p:spPr>
          <a:xfrm>
            <a:off x="3048000" y="2381800"/>
            <a:ext cx="1752600" cy="1275900"/>
          </a:xfrm>
          <a:prstGeom prst="rect">
            <a:avLst/>
          </a:prstGeom>
          <a:solidFill>
            <a:schemeClr val="dk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67" name="Shape 4467"/>
          <p:cNvSpPr/>
          <p:nvPr/>
        </p:nvSpPr>
        <p:spPr>
          <a:xfrm>
            <a:off x="3019575" y="3616225"/>
            <a:ext cx="1781100" cy="658800"/>
          </a:xfrm>
          <a:prstGeom prst="rect">
            <a:avLst/>
          </a:prstGeom>
          <a:solidFill>
            <a:schemeClr val="dk1"/>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68" name="Shape 4468"/>
          <p:cNvSpPr/>
          <p:nvPr/>
        </p:nvSpPr>
        <p:spPr>
          <a:xfrm>
            <a:off x="1101675" y="2933125"/>
            <a:ext cx="1946400" cy="13416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69" name="Shape 4469"/>
          <p:cNvSpPr/>
          <p:nvPr/>
        </p:nvSpPr>
        <p:spPr>
          <a:xfrm>
            <a:off x="3349912" y="3880825"/>
            <a:ext cx="128400" cy="128400"/>
          </a:xfrm>
          <a:prstGeom prst="rect">
            <a:avLst/>
          </a:prstGeom>
          <a:solidFill>
            <a:schemeClr val="accent5"/>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470" name="Shape 4470"/>
          <p:cNvSpPr/>
          <p:nvPr/>
        </p:nvSpPr>
        <p:spPr>
          <a:xfrm>
            <a:off x="3276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71" name="Shape 4471"/>
          <p:cNvSpPr/>
          <p:nvPr/>
        </p:nvSpPr>
        <p:spPr>
          <a:xfrm>
            <a:off x="4108500" y="36573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472" name="Shape 4472"/>
          <p:cNvGrpSpPr/>
          <p:nvPr/>
        </p:nvGrpSpPr>
        <p:grpSpPr>
          <a:xfrm>
            <a:off x="4407299" y="1902387"/>
            <a:ext cx="776087" cy="828845"/>
            <a:chOff x="4565999" y="2256437"/>
            <a:chExt cx="776087" cy="828845"/>
          </a:xfrm>
        </p:grpSpPr>
        <p:sp>
          <p:nvSpPr>
            <p:cNvPr id="4473" name="Shape 4473"/>
            <p:cNvSpPr/>
            <p:nvPr/>
          </p:nvSpPr>
          <p:spPr>
            <a:xfrm>
              <a:off x="4565999" y="2256437"/>
              <a:ext cx="776087" cy="828845"/>
            </a:xfrm>
            <a:prstGeom prst="irregularSeal1">
              <a:avLst/>
            </a:prstGeom>
            <a:solidFill>
              <a:schemeClr val="accent6"/>
            </a:solidFill>
            <a:ln w="28575"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474" name="Shape 4474"/>
            <p:cNvSpPr/>
            <p:nvPr/>
          </p:nvSpPr>
          <p:spPr>
            <a:xfrm>
              <a:off x="4804648" y="2618199"/>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75" name="Shape 4475"/>
            <p:cNvSpPr/>
            <p:nvPr/>
          </p:nvSpPr>
          <p:spPr>
            <a:xfrm>
              <a:off x="4936261" y="2670842"/>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76" name="Shape 4476"/>
            <p:cNvSpPr/>
            <p:nvPr/>
          </p:nvSpPr>
          <p:spPr>
            <a:xfrm>
              <a:off x="4870448" y="2471699"/>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77" name="Shape 4477"/>
            <p:cNvSpPr/>
            <p:nvPr/>
          </p:nvSpPr>
          <p:spPr>
            <a:xfrm>
              <a:off x="5002061" y="2524342"/>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478" name="Shape 447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66</a:t>
            </a:fld>
            <a:endParaRPr lang="en"/>
          </a:p>
        </p:txBody>
      </p:sp>
      <p:sp>
        <p:nvSpPr>
          <p:cNvPr id="4479" name="Shape 4479"/>
          <p:cNvSpPr/>
          <p:nvPr/>
        </p:nvSpPr>
        <p:spPr>
          <a:xfrm>
            <a:off x="20574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80" name="Shape 4480"/>
          <p:cNvSpPr/>
          <p:nvPr/>
        </p:nvSpPr>
        <p:spPr>
          <a:xfrm>
            <a:off x="3512062" y="25081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481" name="Shape 4481"/>
          <p:cNvSpPr/>
          <p:nvPr/>
        </p:nvSpPr>
        <p:spPr>
          <a:xfrm>
            <a:off x="3893900" y="23818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482" name="Shape 4482"/>
          <p:cNvSpPr/>
          <p:nvPr/>
        </p:nvSpPr>
        <p:spPr>
          <a:xfrm>
            <a:off x="2583962" y="29899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grpSp>
        <p:nvGrpSpPr>
          <p:cNvPr id="4483" name="Shape 4483"/>
          <p:cNvGrpSpPr/>
          <p:nvPr/>
        </p:nvGrpSpPr>
        <p:grpSpPr>
          <a:xfrm>
            <a:off x="2708475" y="2470287"/>
            <a:ext cx="715716" cy="629747"/>
            <a:chOff x="2342100" y="3232437"/>
            <a:chExt cx="715716" cy="629747"/>
          </a:xfrm>
        </p:grpSpPr>
        <p:sp>
          <p:nvSpPr>
            <p:cNvPr id="4484" name="Shape 4484"/>
            <p:cNvSpPr/>
            <p:nvPr/>
          </p:nvSpPr>
          <p:spPr>
            <a:xfrm>
              <a:off x="2342100" y="3232437"/>
              <a:ext cx="715716"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485" name="Shape 4485"/>
            <p:cNvSpPr/>
            <p:nvPr/>
          </p:nvSpPr>
          <p:spPr>
            <a:xfrm>
              <a:off x="2550561" y="346243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86" name="Shape 4486"/>
            <p:cNvSpPr/>
            <p:nvPr/>
          </p:nvSpPr>
          <p:spPr>
            <a:xfrm>
              <a:off x="2682174" y="351508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cxnSp>
        <p:nvCxnSpPr>
          <p:cNvPr id="4487" name="Shape 4487"/>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cxnSp>
        <p:nvCxnSpPr>
          <p:cNvPr id="4488" name="Shape 4488"/>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grpSp>
        <p:nvGrpSpPr>
          <p:cNvPr id="4489" name="Shape 4489"/>
          <p:cNvGrpSpPr/>
          <p:nvPr/>
        </p:nvGrpSpPr>
        <p:grpSpPr>
          <a:xfrm>
            <a:off x="3512062" y="3229187"/>
            <a:ext cx="715716" cy="629747"/>
            <a:chOff x="4274912" y="3270387"/>
            <a:chExt cx="715716" cy="629747"/>
          </a:xfrm>
        </p:grpSpPr>
        <p:sp>
          <p:nvSpPr>
            <p:cNvPr id="4490" name="Shape 4490"/>
            <p:cNvSpPr/>
            <p:nvPr/>
          </p:nvSpPr>
          <p:spPr>
            <a:xfrm>
              <a:off x="4274912" y="3270387"/>
              <a:ext cx="715716" cy="629747"/>
            </a:xfrm>
            <a:prstGeom prst="irregularSeal1">
              <a:avLst/>
            </a:prstGeom>
            <a:solidFill>
              <a:schemeClr val="accent6"/>
            </a:solidFill>
            <a:ln w="28575" cap="flat" cmpd="sng">
              <a:solidFill>
                <a:schemeClr val="accent3"/>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491" name="Shape 4491"/>
            <p:cNvSpPr/>
            <p:nvPr/>
          </p:nvSpPr>
          <p:spPr>
            <a:xfrm>
              <a:off x="4483373" y="350038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492" name="Shape 4492"/>
            <p:cNvSpPr/>
            <p:nvPr/>
          </p:nvSpPr>
          <p:spPr>
            <a:xfrm>
              <a:off x="4614986" y="355303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493" name="Shape 4493"/>
          <p:cNvSpPr txBox="1"/>
          <p:nvPr/>
        </p:nvSpPr>
        <p:spPr>
          <a:xfrm>
            <a:off x="933000" y="287600"/>
            <a:ext cx="7278000" cy="10110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34A853"/>
                </a:solidFill>
                <a:latin typeface="Courier New"/>
                <a:ea typeface="Courier New"/>
                <a:cs typeface="Courier New"/>
                <a:sym typeface="Courier New"/>
              </a:rPr>
              <a:t>Repeatedly.forever(</a:t>
            </a:r>
          </a:p>
          <a:p>
            <a:pPr marR="177800">
              <a:lnSpc>
                <a:spcPct val="115000"/>
              </a:lnSpc>
              <a:buClrTx/>
              <a:buFontTx/>
              <a:buNone/>
            </a:pPr>
            <a:r>
              <a:rPr lang="en" sz="2400" b="1">
                <a:solidFill>
                  <a:srgbClr val="34A853"/>
                </a:solidFill>
                <a:latin typeface="Courier New"/>
                <a:ea typeface="Courier New"/>
                <a:cs typeface="Courier New"/>
                <a:sym typeface="Courier New"/>
              </a:rPr>
              <a:t>    AfterPane.elementCountAtLeast(2))</a:t>
            </a:r>
          </a:p>
        </p:txBody>
      </p:sp>
      <p:sp>
        <p:nvSpPr>
          <p:cNvPr id="4494" name="Shape 4494"/>
          <p:cNvSpPr txBox="1">
            <a:spLocks noGrp="1"/>
          </p:cNvSpPr>
          <p:nvPr>
            <p:ph type="title" idx="4294967295"/>
          </p:nvPr>
        </p:nvSpPr>
        <p:spPr>
          <a:xfrm>
            <a:off x="6336600" y="2480400"/>
            <a:ext cx="2463300" cy="1447800"/>
          </a:xfrm>
          <a:prstGeom prst="rect">
            <a:avLst/>
          </a:prstGeom>
          <a:ln>
            <a:noFill/>
          </a:ln>
        </p:spPr>
        <p:txBody>
          <a:bodyPr lIns="91425" tIns="91425" rIns="91425" bIns="91425" anchor="t" anchorCtr="0">
            <a:noAutofit/>
          </a:bodyPr>
          <a:lstStyle/>
          <a:p>
            <a:pPr lvl="0" rtl="0">
              <a:spcBef>
                <a:spcPts val="0"/>
              </a:spcBef>
              <a:buNone/>
            </a:pPr>
            <a:r>
              <a:rPr lang="en" sz="1600">
                <a:solidFill>
                  <a:schemeClr val="dk2"/>
                </a:solidFill>
                <a:latin typeface="Roboto"/>
                <a:ea typeface="Roboto"/>
                <a:cs typeface="Roboto"/>
                <a:sym typeface="Roboto"/>
              </a:rPr>
              <a:t>Low completeness</a:t>
            </a:r>
          </a:p>
          <a:p>
            <a:pPr lvl="0" rtl="0">
              <a:spcBef>
                <a:spcPts val="0"/>
              </a:spcBef>
              <a:buNone/>
            </a:pPr>
            <a:endParaRPr sz="1600">
              <a:solidFill>
                <a:schemeClr val="dk2"/>
              </a:solidFill>
              <a:latin typeface="Roboto"/>
              <a:ea typeface="Roboto"/>
              <a:cs typeface="Roboto"/>
              <a:sym typeface="Roboto"/>
            </a:endParaRPr>
          </a:p>
          <a:p>
            <a:pPr lvl="0" rtl="0">
              <a:spcBef>
                <a:spcPts val="0"/>
              </a:spcBef>
              <a:buNone/>
            </a:pPr>
            <a:r>
              <a:rPr lang="en" sz="1600">
                <a:solidFill>
                  <a:schemeClr val="dk2"/>
                </a:solidFill>
                <a:latin typeface="Roboto"/>
                <a:ea typeface="Roboto"/>
                <a:cs typeface="Roboto"/>
                <a:sym typeface="Roboto"/>
              </a:rPr>
              <a:t>Low latency</a:t>
            </a:r>
          </a:p>
          <a:p>
            <a:pPr lvl="0" rtl="0">
              <a:spcBef>
                <a:spcPts val="0"/>
              </a:spcBef>
              <a:buNone/>
            </a:pPr>
            <a:endParaRPr sz="1600">
              <a:solidFill>
                <a:schemeClr val="dk2"/>
              </a:solidFill>
              <a:latin typeface="Roboto"/>
              <a:ea typeface="Roboto"/>
              <a:cs typeface="Roboto"/>
              <a:sym typeface="Roboto"/>
            </a:endParaRPr>
          </a:p>
          <a:p>
            <a:pPr lvl="0" rtl="0">
              <a:spcBef>
                <a:spcPts val="0"/>
              </a:spcBef>
              <a:buNone/>
            </a:pPr>
            <a:r>
              <a:rPr lang="en" sz="1600">
                <a:solidFill>
                  <a:schemeClr val="dk2"/>
                </a:solidFill>
                <a:latin typeface="Roboto"/>
                <a:ea typeface="Roboto"/>
                <a:cs typeface="Roboto"/>
                <a:sym typeface="Roboto"/>
              </a:rPr>
              <a:t>Cost driven by input</a:t>
            </a:r>
          </a:p>
        </p:txBody>
      </p:sp>
      <p:grpSp>
        <p:nvGrpSpPr>
          <p:cNvPr id="4495" name="Shape 4495"/>
          <p:cNvGrpSpPr/>
          <p:nvPr/>
        </p:nvGrpSpPr>
        <p:grpSpPr>
          <a:xfrm>
            <a:off x="5784095" y="2642822"/>
            <a:ext cx="552494" cy="143707"/>
            <a:chOff x="2228293" y="4303590"/>
            <a:chExt cx="1469399" cy="382200"/>
          </a:xfrm>
        </p:grpSpPr>
        <p:sp>
          <p:nvSpPr>
            <p:cNvPr id="4496" name="Shape 4496"/>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a:buClrTx/>
                <a:buFontTx/>
                <a:buNone/>
              </a:pPr>
              <a:endParaRPr/>
            </a:p>
          </p:txBody>
        </p:sp>
        <p:sp>
          <p:nvSpPr>
            <p:cNvPr id="4497" name="Shape 4497"/>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498" name="Shape 4498"/>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499" name="Shape 4499"/>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500" name="Shape 4500"/>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sp>
        <p:nvSpPr>
          <p:cNvPr id="4501" name="Shape 4501"/>
          <p:cNvSpPr txBox="1"/>
          <p:nvPr/>
        </p:nvSpPr>
        <p:spPr>
          <a:xfrm>
            <a:off x="5954075" y="3519174"/>
            <a:ext cx="515100" cy="293400"/>
          </a:xfrm>
          <a:prstGeom prst="rect">
            <a:avLst/>
          </a:prstGeom>
          <a:noFill/>
          <a:ln>
            <a:noFill/>
          </a:ln>
        </p:spPr>
        <p:txBody>
          <a:bodyPr lIns="68575" tIns="68575" rIns="68575" bIns="68575" anchor="t" anchorCtr="0">
            <a:noAutofit/>
          </a:bodyPr>
          <a:lstStyle/>
          <a:p>
            <a:pPr algn="ctr">
              <a:buClrTx/>
              <a:buFontTx/>
              <a:buNone/>
            </a:pPr>
            <a:r>
              <a:rPr lang="en" b="1">
                <a:solidFill>
                  <a:srgbClr val="0F9D58"/>
                </a:solidFill>
                <a:latin typeface="Impact"/>
                <a:ea typeface="Impact"/>
                <a:cs typeface="Impact"/>
                <a:sym typeface="Impact"/>
              </a:rPr>
              <a:t>$$$</a:t>
            </a:r>
          </a:p>
        </p:txBody>
      </p:sp>
      <p:grpSp>
        <p:nvGrpSpPr>
          <p:cNvPr id="4502" name="Shape 4502"/>
          <p:cNvGrpSpPr/>
          <p:nvPr/>
        </p:nvGrpSpPr>
        <p:grpSpPr>
          <a:xfrm>
            <a:off x="6117136" y="3092886"/>
            <a:ext cx="219453" cy="219396"/>
            <a:chOff x="4698351" y="4202897"/>
            <a:chExt cx="583653" cy="583500"/>
          </a:xfrm>
        </p:grpSpPr>
        <p:sp>
          <p:nvSpPr>
            <p:cNvPr id="4503" name="Shape 4503"/>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504" name="Shape 4504"/>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4505" name="Shape 4505"/>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06" name="Shape 4506"/>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07" name="Shape 4507"/>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08" name="Shape 4508"/>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09" name="Shape 4509"/>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510" name="Shape 4510"/>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511" name="Shape 4511"/>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12" name="Shape 4512"/>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13" name="Shape 4513"/>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14" name="Shape 4514"/>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15" name="Shape 4515"/>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516" name="Shape 4516"/>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17" name="Shape 4517"/>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18" name="Shape 4518"/>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519" name="Shape 4519"/>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grpSp>
    </p:spTree>
    <p:extLst>
      <p:ext uri="{BB962C8B-B14F-4D97-AF65-F5344CB8AC3E}">
        <p14:creationId xmlns:p14="http://schemas.microsoft.com/office/powerpoint/2010/main" val="2363195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23"/>
        <p:cNvGrpSpPr/>
        <p:nvPr/>
      </p:nvGrpSpPr>
      <p:grpSpPr>
        <a:xfrm>
          <a:off x="0" y="0"/>
          <a:ext cx="0" cy="0"/>
          <a:chOff x="0" y="0"/>
          <a:chExt cx="0" cy="0"/>
        </a:xfrm>
      </p:grpSpPr>
      <p:sp>
        <p:nvSpPr>
          <p:cNvPr id="4524" name="Shape 4524"/>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rtl="0">
              <a:spcBef>
                <a:spcPts val="0"/>
              </a:spcBef>
              <a:buNone/>
            </a:pPr>
            <a:r>
              <a:rPr lang="en"/>
              <a:t>Build a finely tuned trigger for your use case</a:t>
            </a:r>
          </a:p>
          <a:p>
            <a:pPr lvl="0" rtl="0">
              <a:spcBef>
                <a:spcPts val="0"/>
              </a:spcBef>
              <a:buNone/>
            </a:pPr>
            <a:endParaRPr/>
          </a:p>
        </p:txBody>
      </p:sp>
      <p:sp>
        <p:nvSpPr>
          <p:cNvPr id="4525" name="Shape 4525"/>
          <p:cNvSpPr txBox="1"/>
          <p:nvPr/>
        </p:nvSpPr>
        <p:spPr>
          <a:xfrm>
            <a:off x="457200" y="1311925"/>
            <a:ext cx="8229600" cy="32601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000" b="1">
                <a:solidFill>
                  <a:srgbClr val="FBB405"/>
                </a:solidFill>
                <a:latin typeface="Consolas"/>
                <a:ea typeface="Consolas"/>
                <a:cs typeface="Consolas"/>
                <a:sym typeface="Consolas"/>
              </a:rPr>
              <a:t>AfterWatermark.pastEndOfWindow()</a:t>
            </a:r>
          </a:p>
          <a:p>
            <a:pPr marR="177800">
              <a:lnSpc>
                <a:spcPct val="115000"/>
              </a:lnSpc>
              <a:buClrTx/>
              <a:buFontTx/>
              <a:buNone/>
            </a:pPr>
            <a:endParaRPr sz="2000" b="1">
              <a:solidFill>
                <a:srgbClr val="CE93D8"/>
              </a:solidFill>
              <a:latin typeface="Consolas"/>
              <a:ea typeface="Consolas"/>
              <a:cs typeface="Consolas"/>
              <a:sym typeface="Consolas"/>
            </a:endParaRPr>
          </a:p>
          <a:p>
            <a:pPr marR="177800">
              <a:lnSpc>
                <a:spcPct val="115000"/>
              </a:lnSpc>
              <a:buClrTx/>
              <a:buFontTx/>
              <a:buNone/>
            </a:pPr>
            <a:r>
              <a:rPr lang="en" sz="2000" b="1">
                <a:solidFill>
                  <a:srgbClr val="CE93D8"/>
                </a:solidFill>
                <a:latin typeface="Consolas"/>
                <a:ea typeface="Consolas"/>
                <a:cs typeface="Consolas"/>
                <a:sym typeface="Consolas"/>
              </a:rPr>
              <a:t>    </a:t>
            </a:r>
            <a:r>
              <a:rPr lang="en" sz="2000" b="1">
                <a:solidFill>
                  <a:srgbClr val="666666"/>
                </a:solidFill>
                <a:latin typeface="Consolas"/>
                <a:ea typeface="Consolas"/>
                <a:cs typeface="Consolas"/>
                <a:sym typeface="Consolas"/>
              </a:rPr>
              <a:t>.withEarlyFirings(</a:t>
            </a:r>
          </a:p>
          <a:p>
            <a:pPr marR="177800">
              <a:lnSpc>
                <a:spcPct val="115000"/>
              </a:lnSpc>
              <a:buClrTx/>
              <a:buFontTx/>
              <a:buNone/>
            </a:pPr>
            <a:r>
              <a:rPr lang="en" sz="2000" b="1">
                <a:solidFill>
                  <a:srgbClr val="CE93D8"/>
                </a:solidFill>
                <a:latin typeface="Consolas"/>
                <a:ea typeface="Consolas"/>
                <a:cs typeface="Consolas"/>
                <a:sym typeface="Consolas"/>
              </a:rPr>
              <a:t>        </a:t>
            </a:r>
            <a:r>
              <a:rPr lang="en" sz="2000" b="1">
                <a:solidFill>
                  <a:srgbClr val="009668"/>
                </a:solidFill>
                <a:latin typeface="Consolas"/>
                <a:ea typeface="Consolas"/>
                <a:cs typeface="Consolas"/>
                <a:sym typeface="Consolas"/>
              </a:rPr>
              <a:t>AfterProcessingTime</a:t>
            </a:r>
          </a:p>
          <a:p>
            <a:pPr marR="177800">
              <a:lnSpc>
                <a:spcPct val="115000"/>
              </a:lnSpc>
              <a:buClrTx/>
              <a:buFontTx/>
              <a:buNone/>
            </a:pPr>
            <a:r>
              <a:rPr lang="en" sz="2000" b="1">
                <a:solidFill>
                  <a:srgbClr val="009668"/>
                </a:solidFill>
                <a:latin typeface="Consolas"/>
                <a:ea typeface="Consolas"/>
                <a:cs typeface="Consolas"/>
                <a:sym typeface="Consolas"/>
              </a:rPr>
              <a:t>            .pastFirstElementInPane()</a:t>
            </a:r>
          </a:p>
          <a:p>
            <a:pPr marR="177800">
              <a:lnSpc>
                <a:spcPct val="115000"/>
              </a:lnSpc>
              <a:buClrTx/>
              <a:buFontTx/>
              <a:buNone/>
            </a:pPr>
            <a:r>
              <a:rPr lang="en" sz="2000" b="1">
                <a:solidFill>
                  <a:srgbClr val="009668"/>
                </a:solidFill>
                <a:latin typeface="Consolas"/>
                <a:ea typeface="Consolas"/>
                <a:cs typeface="Consolas"/>
                <a:sym typeface="Consolas"/>
              </a:rPr>
              <a:t>            .plusDuration(Duration.standardMinutes(1)</a:t>
            </a:r>
            <a:r>
              <a:rPr lang="en" sz="2000" b="1">
                <a:latin typeface="Consolas"/>
                <a:ea typeface="Consolas"/>
                <a:cs typeface="Consolas"/>
                <a:sym typeface="Consolas"/>
              </a:rPr>
              <a:t>)</a:t>
            </a:r>
          </a:p>
          <a:p>
            <a:pPr marR="177800">
              <a:lnSpc>
                <a:spcPct val="115000"/>
              </a:lnSpc>
              <a:buClrTx/>
              <a:buFontTx/>
              <a:buNone/>
            </a:pPr>
            <a:endParaRPr sz="2000" b="1">
              <a:solidFill>
                <a:srgbClr val="CE93D8"/>
              </a:solidFill>
              <a:latin typeface="Consolas"/>
              <a:ea typeface="Consolas"/>
              <a:cs typeface="Consolas"/>
              <a:sym typeface="Consolas"/>
            </a:endParaRPr>
          </a:p>
          <a:p>
            <a:pPr marR="177800">
              <a:lnSpc>
                <a:spcPct val="115000"/>
              </a:lnSpc>
              <a:buClrTx/>
              <a:buFontTx/>
              <a:buNone/>
            </a:pPr>
            <a:r>
              <a:rPr lang="en" sz="2000" b="1">
                <a:solidFill>
                  <a:srgbClr val="CE93D8"/>
                </a:solidFill>
                <a:latin typeface="Consolas"/>
                <a:ea typeface="Consolas"/>
                <a:cs typeface="Consolas"/>
                <a:sym typeface="Consolas"/>
              </a:rPr>
              <a:t>    </a:t>
            </a:r>
            <a:r>
              <a:rPr lang="en" sz="2000" b="1">
                <a:solidFill>
                  <a:srgbClr val="666666"/>
                </a:solidFill>
                <a:latin typeface="Consolas"/>
                <a:ea typeface="Consolas"/>
                <a:cs typeface="Consolas"/>
                <a:sym typeface="Consolas"/>
              </a:rPr>
              <a:t>.withLateFirings(</a:t>
            </a:r>
            <a:r>
              <a:rPr lang="en" sz="2000" b="1">
                <a:solidFill>
                  <a:srgbClr val="FF0000"/>
                </a:solidFill>
                <a:latin typeface="Consolas"/>
                <a:ea typeface="Consolas"/>
                <a:cs typeface="Consolas"/>
                <a:sym typeface="Consolas"/>
              </a:rPr>
              <a:t>AfterPane.elementCountAtLeast(1)</a:t>
            </a:r>
            <a:r>
              <a:rPr lang="en" sz="2000" b="1">
                <a:latin typeface="Consolas"/>
                <a:ea typeface="Consolas"/>
                <a:cs typeface="Consolas"/>
                <a:sym typeface="Consolas"/>
              </a:rPr>
              <a:t>)</a:t>
            </a:r>
          </a:p>
          <a:p>
            <a:pPr marR="177800">
              <a:lnSpc>
                <a:spcPct val="115000"/>
              </a:lnSpc>
              <a:buClrTx/>
              <a:buFontTx/>
              <a:buNone/>
            </a:pPr>
            <a:endParaRPr sz="2000">
              <a:solidFill>
                <a:srgbClr val="F5F5F5"/>
              </a:solidFill>
              <a:latin typeface="Consolas"/>
              <a:ea typeface="Consolas"/>
              <a:cs typeface="Consolas"/>
              <a:sym typeface="Consolas"/>
            </a:endParaRPr>
          </a:p>
        </p:txBody>
      </p:sp>
      <p:sp>
        <p:nvSpPr>
          <p:cNvPr id="4526" name="Shape 452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67</a:t>
            </a:fld>
            <a:endParaRPr lang="en"/>
          </a:p>
        </p:txBody>
      </p:sp>
      <p:sp>
        <p:nvSpPr>
          <p:cNvPr id="4527" name="Shape 4527"/>
          <p:cNvSpPr txBox="1"/>
          <p:nvPr/>
        </p:nvSpPr>
        <p:spPr>
          <a:xfrm>
            <a:off x="6654325" y="1152425"/>
            <a:ext cx="2307000" cy="393600"/>
          </a:xfrm>
          <a:prstGeom prst="rect">
            <a:avLst/>
          </a:prstGeom>
          <a:noFill/>
          <a:ln>
            <a:noFill/>
          </a:ln>
        </p:spPr>
        <p:txBody>
          <a:bodyPr lIns="91425" tIns="91425" rIns="91425" bIns="91425" anchor="ctr" anchorCtr="0">
            <a:noAutofit/>
          </a:bodyPr>
          <a:lstStyle/>
          <a:p>
            <a:pPr>
              <a:buClrTx/>
              <a:buFontTx/>
              <a:buNone/>
            </a:pPr>
            <a:r>
              <a:rPr lang="en" b="1"/>
              <a:t>Bill at end of month</a:t>
            </a:r>
          </a:p>
        </p:txBody>
      </p:sp>
      <p:cxnSp>
        <p:nvCxnSpPr>
          <p:cNvPr id="4528" name="Shape 4528"/>
          <p:cNvCxnSpPr>
            <a:stCxn id="4527" idx="1"/>
          </p:cNvCxnSpPr>
          <p:nvPr/>
        </p:nvCxnSpPr>
        <p:spPr>
          <a:xfrm flipH="1">
            <a:off x="5154625" y="1349225"/>
            <a:ext cx="1499700" cy="239400"/>
          </a:xfrm>
          <a:prstGeom prst="straightConnector1">
            <a:avLst/>
          </a:prstGeom>
          <a:noFill/>
          <a:ln w="19050" cap="flat" cmpd="sng">
            <a:solidFill>
              <a:schemeClr val="dk2"/>
            </a:solidFill>
            <a:prstDash val="solid"/>
            <a:round/>
            <a:headEnd type="none" w="lg" len="lg"/>
            <a:tailEnd type="triangle" w="lg" len="lg"/>
          </a:ln>
        </p:spPr>
      </p:cxnSp>
      <p:sp>
        <p:nvSpPr>
          <p:cNvPr id="4529" name="Shape 4529"/>
          <p:cNvSpPr txBox="1"/>
          <p:nvPr/>
        </p:nvSpPr>
        <p:spPr>
          <a:xfrm>
            <a:off x="6602000" y="2230025"/>
            <a:ext cx="2307000" cy="393600"/>
          </a:xfrm>
          <a:prstGeom prst="rect">
            <a:avLst/>
          </a:prstGeom>
          <a:noFill/>
          <a:ln>
            <a:noFill/>
          </a:ln>
        </p:spPr>
        <p:txBody>
          <a:bodyPr lIns="91425" tIns="91425" rIns="91425" bIns="91425" anchor="ctr" anchorCtr="0">
            <a:noAutofit/>
          </a:bodyPr>
          <a:lstStyle/>
          <a:p>
            <a:pPr>
              <a:buClrTx/>
              <a:buFontTx/>
              <a:buNone/>
            </a:pPr>
            <a:r>
              <a:rPr lang="en" b="1"/>
              <a:t>Near real-time estimates</a:t>
            </a:r>
          </a:p>
        </p:txBody>
      </p:sp>
      <p:cxnSp>
        <p:nvCxnSpPr>
          <p:cNvPr id="4530" name="Shape 4530"/>
          <p:cNvCxnSpPr>
            <a:stCxn id="4529" idx="2"/>
          </p:cNvCxnSpPr>
          <p:nvPr/>
        </p:nvCxnSpPr>
        <p:spPr>
          <a:xfrm flipH="1">
            <a:off x="6565400" y="2623625"/>
            <a:ext cx="1190100" cy="464700"/>
          </a:xfrm>
          <a:prstGeom prst="straightConnector1">
            <a:avLst/>
          </a:prstGeom>
          <a:noFill/>
          <a:ln w="19050" cap="flat" cmpd="sng">
            <a:solidFill>
              <a:schemeClr val="dk2"/>
            </a:solidFill>
            <a:prstDash val="solid"/>
            <a:round/>
            <a:headEnd type="none" w="lg" len="lg"/>
            <a:tailEnd type="triangle" w="lg" len="lg"/>
          </a:ln>
        </p:spPr>
      </p:cxnSp>
      <p:sp>
        <p:nvSpPr>
          <p:cNvPr id="4531" name="Shape 4531"/>
          <p:cNvSpPr txBox="1"/>
          <p:nvPr/>
        </p:nvSpPr>
        <p:spPr>
          <a:xfrm>
            <a:off x="6006950" y="4559525"/>
            <a:ext cx="2307000" cy="393600"/>
          </a:xfrm>
          <a:prstGeom prst="rect">
            <a:avLst/>
          </a:prstGeom>
          <a:noFill/>
          <a:ln>
            <a:noFill/>
          </a:ln>
        </p:spPr>
        <p:txBody>
          <a:bodyPr lIns="91425" tIns="91425" rIns="91425" bIns="91425" anchor="ctr" anchorCtr="0">
            <a:noAutofit/>
          </a:bodyPr>
          <a:lstStyle/>
          <a:p>
            <a:pPr>
              <a:buClrTx/>
              <a:buFontTx/>
              <a:buNone/>
            </a:pPr>
            <a:r>
              <a:rPr lang="en" b="1"/>
              <a:t>Immediate corrections</a:t>
            </a:r>
          </a:p>
        </p:txBody>
      </p:sp>
      <p:cxnSp>
        <p:nvCxnSpPr>
          <p:cNvPr id="4532" name="Shape 4532"/>
          <p:cNvCxnSpPr>
            <a:stCxn id="4531" idx="1"/>
          </p:cNvCxnSpPr>
          <p:nvPr/>
        </p:nvCxnSpPr>
        <p:spPr>
          <a:xfrm rot="10800000">
            <a:off x="4476950" y="4343525"/>
            <a:ext cx="1530000" cy="412800"/>
          </a:xfrm>
          <a:prstGeom prst="straightConnector1">
            <a:avLst/>
          </a:prstGeom>
          <a:noFill/>
          <a:ln w="19050"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24174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7"/>
                                        </p:tgtEl>
                                        <p:attrNameLst>
                                          <p:attrName>style.visibility</p:attrName>
                                        </p:attrNameLst>
                                      </p:cBhvr>
                                      <p:to>
                                        <p:strVal val="visible"/>
                                      </p:to>
                                    </p:set>
                                    <p:animEffect transition="in" filter="fade">
                                      <p:cBhvr>
                                        <p:cTn id="7" dur="1000"/>
                                        <p:tgtEl>
                                          <p:spTgt spid="4527"/>
                                        </p:tgtEl>
                                      </p:cBhvr>
                                    </p:animEffect>
                                  </p:childTnLst>
                                </p:cTn>
                              </p:par>
                              <p:par>
                                <p:cTn id="8" presetID="10" presetClass="entr" presetSubtype="0" fill="hold" nodeType="withEffect">
                                  <p:stCondLst>
                                    <p:cond delay="0"/>
                                  </p:stCondLst>
                                  <p:childTnLst>
                                    <p:set>
                                      <p:cBhvr>
                                        <p:cTn id="9" dur="1" fill="hold">
                                          <p:stCondLst>
                                            <p:cond delay="0"/>
                                          </p:stCondLst>
                                        </p:cTn>
                                        <p:tgtEl>
                                          <p:spTgt spid="4528"/>
                                        </p:tgtEl>
                                        <p:attrNameLst>
                                          <p:attrName>style.visibility</p:attrName>
                                        </p:attrNameLst>
                                      </p:cBhvr>
                                      <p:to>
                                        <p:strVal val="visible"/>
                                      </p:to>
                                    </p:set>
                                    <p:animEffect transition="in" filter="fade">
                                      <p:cBhvr>
                                        <p:cTn id="10" dur="1000"/>
                                        <p:tgtEl>
                                          <p:spTgt spid="45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29"/>
                                        </p:tgtEl>
                                        <p:attrNameLst>
                                          <p:attrName>style.visibility</p:attrName>
                                        </p:attrNameLst>
                                      </p:cBhvr>
                                      <p:to>
                                        <p:strVal val="visible"/>
                                      </p:to>
                                    </p:set>
                                    <p:animEffect transition="in" filter="fade">
                                      <p:cBhvr>
                                        <p:cTn id="15" dur="1000"/>
                                        <p:tgtEl>
                                          <p:spTgt spid="4529"/>
                                        </p:tgtEl>
                                      </p:cBhvr>
                                    </p:animEffect>
                                  </p:childTnLst>
                                </p:cTn>
                              </p:par>
                              <p:par>
                                <p:cTn id="16" presetID="10" presetClass="entr" presetSubtype="0" fill="hold" nodeType="withEffect">
                                  <p:stCondLst>
                                    <p:cond delay="0"/>
                                  </p:stCondLst>
                                  <p:childTnLst>
                                    <p:set>
                                      <p:cBhvr>
                                        <p:cTn id="17" dur="1" fill="hold">
                                          <p:stCondLst>
                                            <p:cond delay="0"/>
                                          </p:stCondLst>
                                        </p:cTn>
                                        <p:tgtEl>
                                          <p:spTgt spid="4530"/>
                                        </p:tgtEl>
                                        <p:attrNameLst>
                                          <p:attrName>style.visibility</p:attrName>
                                        </p:attrNameLst>
                                      </p:cBhvr>
                                      <p:to>
                                        <p:strVal val="visible"/>
                                      </p:to>
                                    </p:set>
                                    <p:animEffect transition="in" filter="fade">
                                      <p:cBhvr>
                                        <p:cTn id="18" dur="1000"/>
                                        <p:tgtEl>
                                          <p:spTgt spid="45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531"/>
                                        </p:tgtEl>
                                        <p:attrNameLst>
                                          <p:attrName>style.visibility</p:attrName>
                                        </p:attrNameLst>
                                      </p:cBhvr>
                                      <p:to>
                                        <p:strVal val="visible"/>
                                      </p:to>
                                    </p:set>
                                    <p:animEffect transition="in" filter="fade">
                                      <p:cBhvr>
                                        <p:cTn id="23" dur="1000"/>
                                        <p:tgtEl>
                                          <p:spTgt spid="4531"/>
                                        </p:tgtEl>
                                      </p:cBhvr>
                                    </p:animEffect>
                                  </p:childTnLst>
                                </p:cTn>
                              </p:par>
                              <p:par>
                                <p:cTn id="24" presetID="10" presetClass="entr" presetSubtype="0" fill="hold" nodeType="withEffect">
                                  <p:stCondLst>
                                    <p:cond delay="0"/>
                                  </p:stCondLst>
                                  <p:childTnLst>
                                    <p:set>
                                      <p:cBhvr>
                                        <p:cTn id="25" dur="1" fill="hold">
                                          <p:stCondLst>
                                            <p:cond delay="0"/>
                                          </p:stCondLst>
                                        </p:cTn>
                                        <p:tgtEl>
                                          <p:spTgt spid="4532"/>
                                        </p:tgtEl>
                                        <p:attrNameLst>
                                          <p:attrName>style.visibility</p:attrName>
                                        </p:attrNameLst>
                                      </p:cBhvr>
                                      <p:to>
                                        <p:strVal val="visible"/>
                                      </p:to>
                                    </p:set>
                                    <p:animEffect transition="in" filter="fade">
                                      <p:cBhvr>
                                        <p:cTn id="26" dur="1000"/>
                                        <p:tgtEl>
                                          <p:spTgt spid="4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36"/>
        <p:cNvGrpSpPr/>
        <p:nvPr/>
      </p:nvGrpSpPr>
      <p:grpSpPr>
        <a:xfrm>
          <a:off x="0" y="0"/>
          <a:ext cx="0" cy="0"/>
          <a:chOff x="0" y="0"/>
          <a:chExt cx="0" cy="0"/>
        </a:xfrm>
      </p:grpSpPr>
      <p:sp>
        <p:nvSpPr>
          <p:cNvPr id="4537" name="Shape 4537"/>
          <p:cNvSpPr/>
          <p:nvPr/>
        </p:nvSpPr>
        <p:spPr>
          <a:xfrm>
            <a:off x="1125000" y="1371600"/>
            <a:ext cx="1923000" cy="2903400"/>
          </a:xfrm>
          <a:prstGeom prst="rect">
            <a:avLst/>
          </a:prstGeom>
          <a:solidFill>
            <a:srgbClr val="FF9800">
              <a:alpha val="13850"/>
            </a:srgbClr>
          </a:solidFill>
          <a:ln>
            <a:noFill/>
          </a:ln>
        </p:spPr>
        <p:txBody>
          <a:bodyPr lIns="91425" tIns="91425" rIns="91425" bIns="91425" anchor="ctr" anchorCtr="0">
            <a:noAutofit/>
          </a:bodyPr>
          <a:lstStyle/>
          <a:p>
            <a:pPr>
              <a:buClrTx/>
              <a:buFontTx/>
              <a:buNone/>
            </a:pPr>
            <a:endParaRPr/>
          </a:p>
        </p:txBody>
      </p:sp>
      <p:cxnSp>
        <p:nvCxnSpPr>
          <p:cNvPr id="4538" name="Shape 4538"/>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sp>
        <p:nvSpPr>
          <p:cNvPr id="4539" name="Shape 4539"/>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540" name="Shape 4540"/>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541" name="Shape 4541"/>
          <p:cNvSpPr/>
          <p:nvPr/>
        </p:nvSpPr>
        <p:spPr>
          <a:xfrm>
            <a:off x="2133600" y="37335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cxnSp>
        <p:nvCxnSpPr>
          <p:cNvPr id="4542" name="Shape 4542"/>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543" name="Shape 45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68</a:t>
            </a:fld>
            <a:endParaRPr lang="en"/>
          </a:p>
        </p:txBody>
      </p:sp>
      <p:sp>
        <p:nvSpPr>
          <p:cNvPr id="4544" name="Shape 4544"/>
          <p:cNvSpPr/>
          <p:nvPr/>
        </p:nvSpPr>
        <p:spPr>
          <a:xfrm>
            <a:off x="1752600" y="1559275"/>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545" name="Shape 4545"/>
          <p:cNvSpPr/>
          <p:nvPr/>
        </p:nvSpPr>
        <p:spPr>
          <a:xfrm>
            <a:off x="1752600" y="3612600"/>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546" name="Shape 4546"/>
          <p:cNvSpPr/>
          <p:nvPr/>
        </p:nvSpPr>
        <p:spPr>
          <a:xfrm>
            <a:off x="2651850" y="2700012"/>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547" name="Shape 4547"/>
          <p:cNvSpPr txBox="1"/>
          <p:nvPr/>
        </p:nvSpPr>
        <p:spPr>
          <a:xfrm>
            <a:off x="964075" y="204525"/>
            <a:ext cx="7374300" cy="8382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666666"/>
                </a:solidFill>
                <a:latin typeface="Consolas"/>
                <a:ea typeface="Consolas"/>
                <a:cs typeface="Consolas"/>
                <a:sym typeface="Consolas"/>
              </a:rPr>
              <a:t>.withEarlyFirings(</a:t>
            </a:r>
            <a:r>
              <a:rPr lang="en" sz="2400" b="1">
                <a:solidFill>
                  <a:srgbClr val="009668"/>
                </a:solidFill>
                <a:latin typeface="Consolas"/>
                <a:ea typeface="Consolas"/>
                <a:cs typeface="Consolas"/>
                <a:sym typeface="Consolas"/>
              </a:rPr>
              <a:t>after 1 minute</a:t>
            </a:r>
            <a:r>
              <a:rPr lang="en" sz="2400" b="1">
                <a:solidFill>
                  <a:srgbClr val="CE93D8"/>
                </a:solidFill>
                <a:latin typeface="Consolas"/>
                <a:ea typeface="Consolas"/>
                <a:cs typeface="Consolas"/>
                <a:sym typeface="Consolas"/>
              </a:rPr>
              <a:t>)</a:t>
            </a:r>
          </a:p>
          <a:p>
            <a:pPr marR="177800">
              <a:lnSpc>
                <a:spcPct val="115000"/>
              </a:lnSpc>
              <a:buClrTx/>
              <a:buFontTx/>
              <a:buNone/>
            </a:pPr>
            <a:r>
              <a:rPr lang="en" sz="2400" b="1">
                <a:solidFill>
                  <a:srgbClr val="666666"/>
                </a:solidFill>
                <a:latin typeface="Consolas"/>
                <a:ea typeface="Consolas"/>
                <a:cs typeface="Consolas"/>
                <a:sym typeface="Consolas"/>
              </a:rPr>
              <a:t>.withLateFirings(</a:t>
            </a:r>
            <a:r>
              <a:rPr lang="en" sz="2400" b="1">
                <a:solidFill>
                  <a:srgbClr val="FF0000"/>
                </a:solidFill>
                <a:latin typeface="Consolas"/>
                <a:ea typeface="Consolas"/>
                <a:cs typeface="Consolas"/>
                <a:sym typeface="Consolas"/>
              </a:rPr>
              <a:t>ASAP after each element</a:t>
            </a:r>
            <a:r>
              <a:rPr lang="en" sz="2400" b="1">
                <a:solidFill>
                  <a:srgbClr val="CE93D8"/>
                </a:solidFill>
                <a:latin typeface="Consolas"/>
                <a:ea typeface="Consolas"/>
                <a:cs typeface="Consolas"/>
                <a:sym typeface="Consolas"/>
              </a:rPr>
              <a:t>)</a:t>
            </a:r>
          </a:p>
        </p:txBody>
      </p:sp>
    </p:spTree>
    <p:extLst>
      <p:ext uri="{BB962C8B-B14F-4D97-AF65-F5344CB8AC3E}">
        <p14:creationId xmlns:p14="http://schemas.microsoft.com/office/powerpoint/2010/main" val="25390110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551"/>
        <p:cNvGrpSpPr/>
        <p:nvPr/>
      </p:nvGrpSpPr>
      <p:grpSpPr>
        <a:xfrm>
          <a:off x="0" y="0"/>
          <a:ext cx="0" cy="0"/>
          <a:chOff x="0" y="0"/>
          <a:chExt cx="0" cy="0"/>
        </a:xfrm>
      </p:grpSpPr>
      <p:cxnSp>
        <p:nvCxnSpPr>
          <p:cNvPr id="4552" name="Shape 4552"/>
          <p:cNvCxnSpPr/>
          <p:nvPr/>
        </p:nvCxnSpPr>
        <p:spPr>
          <a:xfrm rot="10800000">
            <a:off x="1125000" y="3575950"/>
            <a:ext cx="7175400" cy="0"/>
          </a:xfrm>
          <a:prstGeom prst="straightConnector1">
            <a:avLst/>
          </a:prstGeom>
          <a:noFill/>
          <a:ln w="28575" cap="flat" cmpd="sng">
            <a:solidFill>
              <a:srgbClr val="CCCCCC"/>
            </a:solidFill>
            <a:prstDash val="solid"/>
            <a:round/>
            <a:headEnd type="none" w="lg" len="lg"/>
            <a:tailEnd type="none" w="lg" len="lg"/>
          </a:ln>
        </p:spPr>
      </p:cxnSp>
      <p:sp>
        <p:nvSpPr>
          <p:cNvPr id="4553" name="Shape 4553"/>
          <p:cNvSpPr/>
          <p:nvPr/>
        </p:nvSpPr>
        <p:spPr>
          <a:xfrm>
            <a:off x="1125000" y="1371600"/>
            <a:ext cx="1923000" cy="2903400"/>
          </a:xfrm>
          <a:prstGeom prst="rect">
            <a:avLst/>
          </a:prstGeom>
          <a:solidFill>
            <a:srgbClr val="FF9800">
              <a:alpha val="21540"/>
            </a:srgbClr>
          </a:solidFill>
          <a:ln>
            <a:noFill/>
          </a:ln>
        </p:spPr>
        <p:txBody>
          <a:bodyPr lIns="91425" tIns="91425" rIns="91425" bIns="91425" anchor="ctr" anchorCtr="0">
            <a:noAutofit/>
          </a:bodyPr>
          <a:lstStyle/>
          <a:p>
            <a:pPr>
              <a:buClrTx/>
              <a:buFontTx/>
              <a:buNone/>
            </a:pPr>
            <a:endParaRPr/>
          </a:p>
        </p:txBody>
      </p:sp>
      <p:sp>
        <p:nvSpPr>
          <p:cNvPr id="4554" name="Shape 4554"/>
          <p:cNvSpPr/>
          <p:nvPr/>
        </p:nvSpPr>
        <p:spPr>
          <a:xfrm>
            <a:off x="1095825" y="3581200"/>
            <a:ext cx="1952100" cy="693600"/>
          </a:xfrm>
          <a:prstGeom prst="rect">
            <a:avLst/>
          </a:prstGeom>
          <a:solidFill>
            <a:srgbClr val="FF9800">
              <a:alpha val="35380"/>
            </a:srgbClr>
          </a:solidFill>
          <a:ln>
            <a:noFill/>
          </a:ln>
        </p:spPr>
        <p:txBody>
          <a:bodyPr lIns="91425" tIns="91425" rIns="91425" bIns="91425" anchor="ctr" anchorCtr="0">
            <a:noAutofit/>
          </a:bodyPr>
          <a:lstStyle/>
          <a:p>
            <a:pPr>
              <a:buClrTx/>
              <a:buFontTx/>
              <a:buNone/>
            </a:pPr>
            <a:endParaRPr/>
          </a:p>
        </p:txBody>
      </p:sp>
      <p:sp>
        <p:nvSpPr>
          <p:cNvPr id="4555" name="Shape 4555"/>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556" name="Shape 4556"/>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557" name="Shape 4557"/>
          <p:cNvSpPr/>
          <p:nvPr/>
        </p:nvSpPr>
        <p:spPr>
          <a:xfrm>
            <a:off x="2133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558" name="Shape 4558"/>
          <p:cNvSpPr/>
          <p:nvPr/>
        </p:nvSpPr>
        <p:spPr>
          <a:xfrm>
            <a:off x="1130400" y="3552825"/>
            <a:ext cx="565050" cy="719975"/>
          </a:xfrm>
          <a:custGeom>
            <a:avLst/>
            <a:gdLst/>
            <a:ahLst/>
            <a:cxnLst/>
            <a:rect l="0" t="0" r="0" b="0"/>
            <a:pathLst>
              <a:path w="22602" h="28799" extrusionOk="0">
                <a:moveTo>
                  <a:pt x="0" y="28799"/>
                </a:moveTo>
                <a:cubicBezTo>
                  <a:pt x="948" y="25397"/>
                  <a:pt x="3957" y="12043"/>
                  <a:pt x="5692" y="8387"/>
                </a:cubicBezTo>
                <a:cubicBezTo>
                  <a:pt x="7427" y="4730"/>
                  <a:pt x="9877" y="7176"/>
                  <a:pt x="10410" y="6858"/>
                </a:cubicBezTo>
                <a:cubicBezTo>
                  <a:pt x="10942" y="6539"/>
                  <a:pt x="9013" y="6159"/>
                  <a:pt x="8886" y="6477"/>
                </a:cubicBezTo>
                <a:cubicBezTo>
                  <a:pt x="8759" y="6794"/>
                  <a:pt x="9775" y="8509"/>
                  <a:pt x="9648" y="8763"/>
                </a:cubicBezTo>
                <a:cubicBezTo>
                  <a:pt x="9521" y="9017"/>
                  <a:pt x="7743" y="8001"/>
                  <a:pt x="8124" y="8001"/>
                </a:cubicBezTo>
                <a:cubicBezTo>
                  <a:pt x="8505" y="8001"/>
                  <a:pt x="11680" y="8763"/>
                  <a:pt x="11934" y="8763"/>
                </a:cubicBezTo>
                <a:cubicBezTo>
                  <a:pt x="12188" y="8763"/>
                  <a:pt x="9775" y="8191"/>
                  <a:pt x="9648" y="8001"/>
                </a:cubicBezTo>
                <a:cubicBezTo>
                  <a:pt x="9521" y="7810"/>
                  <a:pt x="10410" y="8128"/>
                  <a:pt x="11172" y="7620"/>
                </a:cubicBezTo>
                <a:cubicBezTo>
                  <a:pt x="11934" y="7112"/>
                  <a:pt x="14347" y="5207"/>
                  <a:pt x="14220" y="4953"/>
                </a:cubicBezTo>
                <a:cubicBezTo>
                  <a:pt x="14093" y="4699"/>
                  <a:pt x="9013" y="6921"/>
                  <a:pt x="10410" y="6096"/>
                </a:cubicBezTo>
                <a:cubicBezTo>
                  <a:pt x="11807" y="5270"/>
                  <a:pt x="20570" y="1016"/>
                  <a:pt x="22602" y="0"/>
                </a:cubicBezTo>
              </a:path>
            </a:pathLst>
          </a:custGeom>
          <a:noFill/>
          <a:ln w="76200" cap="flat" cmpd="sng">
            <a:solidFill>
              <a:srgbClr val="FF0000"/>
            </a:solidFill>
            <a:prstDash val="solid"/>
            <a:round/>
            <a:headEnd type="none" w="lg" len="lg"/>
            <a:tailEnd type="triangle" w="lg" len="lg"/>
          </a:ln>
        </p:spPr>
      </p:sp>
      <p:sp>
        <p:nvSpPr>
          <p:cNvPr id="4559" name="Shape 45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69</a:t>
            </a:fld>
            <a:endParaRPr lang="en"/>
          </a:p>
        </p:txBody>
      </p:sp>
      <p:cxnSp>
        <p:nvCxnSpPr>
          <p:cNvPr id="4560" name="Shape 4560"/>
          <p:cNvCxnSpPr/>
          <p:nvPr/>
        </p:nvCxnSpPr>
        <p:spPr>
          <a:xfrm rot="10800000" flipH="1">
            <a:off x="8021950" y="1925500"/>
            <a:ext cx="14700" cy="1655700"/>
          </a:xfrm>
          <a:prstGeom prst="straightConnector1">
            <a:avLst/>
          </a:prstGeom>
          <a:noFill/>
          <a:ln w="38100" cap="flat" cmpd="sng">
            <a:solidFill>
              <a:srgbClr val="B7B7B7"/>
            </a:solidFill>
            <a:prstDash val="dash"/>
            <a:round/>
            <a:headEnd type="none" w="lg" len="lg"/>
            <a:tailEnd type="triangle" w="lg" len="lg"/>
          </a:ln>
        </p:spPr>
      </p:cxnSp>
      <p:sp>
        <p:nvSpPr>
          <p:cNvPr id="4561" name="Shape 4561"/>
          <p:cNvSpPr txBox="1"/>
          <p:nvPr/>
        </p:nvSpPr>
        <p:spPr>
          <a:xfrm>
            <a:off x="5974500" y="3262600"/>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cxnSp>
        <p:nvCxnSpPr>
          <p:cNvPr id="4562" name="Shape 4562"/>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cxnSp>
        <p:nvCxnSpPr>
          <p:cNvPr id="4563" name="Shape 4563"/>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564" name="Shape 4564"/>
          <p:cNvSpPr/>
          <p:nvPr/>
        </p:nvSpPr>
        <p:spPr>
          <a:xfrm>
            <a:off x="1752600" y="1559275"/>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565" name="Shape 4565"/>
          <p:cNvSpPr/>
          <p:nvPr/>
        </p:nvSpPr>
        <p:spPr>
          <a:xfrm>
            <a:off x="1752600" y="36126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566" name="Shape 4566"/>
          <p:cNvSpPr/>
          <p:nvPr/>
        </p:nvSpPr>
        <p:spPr>
          <a:xfrm>
            <a:off x="2651850" y="2700012"/>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567" name="Shape 4567"/>
          <p:cNvSpPr txBox="1"/>
          <p:nvPr/>
        </p:nvSpPr>
        <p:spPr>
          <a:xfrm>
            <a:off x="964075" y="204525"/>
            <a:ext cx="7374300" cy="8382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666666"/>
                </a:solidFill>
                <a:latin typeface="Consolas"/>
                <a:ea typeface="Consolas"/>
                <a:cs typeface="Consolas"/>
                <a:sym typeface="Consolas"/>
              </a:rPr>
              <a:t>.withEarlyFirings(</a:t>
            </a:r>
            <a:r>
              <a:rPr lang="en" sz="2400" b="1">
                <a:solidFill>
                  <a:srgbClr val="009668"/>
                </a:solidFill>
                <a:latin typeface="Consolas"/>
                <a:ea typeface="Consolas"/>
                <a:cs typeface="Consolas"/>
                <a:sym typeface="Consolas"/>
              </a:rPr>
              <a:t>after 1 minute</a:t>
            </a:r>
            <a:r>
              <a:rPr lang="en" sz="2400" b="1">
                <a:solidFill>
                  <a:srgbClr val="CE93D8"/>
                </a:solidFill>
                <a:latin typeface="Consolas"/>
                <a:ea typeface="Consolas"/>
                <a:cs typeface="Consolas"/>
                <a:sym typeface="Consolas"/>
              </a:rPr>
              <a:t>)</a:t>
            </a:r>
          </a:p>
          <a:p>
            <a:pPr marR="177800">
              <a:lnSpc>
                <a:spcPct val="115000"/>
              </a:lnSpc>
              <a:buClrTx/>
              <a:buFontTx/>
              <a:buNone/>
            </a:pPr>
            <a:r>
              <a:rPr lang="en" sz="2400" b="1">
                <a:solidFill>
                  <a:srgbClr val="666666"/>
                </a:solidFill>
                <a:latin typeface="Consolas"/>
                <a:ea typeface="Consolas"/>
                <a:cs typeface="Consolas"/>
                <a:sym typeface="Consolas"/>
              </a:rPr>
              <a:t>.withLateFirings(</a:t>
            </a:r>
            <a:r>
              <a:rPr lang="en" sz="2400" b="1">
                <a:solidFill>
                  <a:srgbClr val="FF0000"/>
                </a:solidFill>
                <a:latin typeface="Consolas"/>
                <a:ea typeface="Consolas"/>
                <a:cs typeface="Consolas"/>
                <a:sym typeface="Consolas"/>
              </a:rPr>
              <a:t>ASAP after each element</a:t>
            </a:r>
            <a:r>
              <a:rPr lang="en" sz="2400" b="1">
                <a:solidFill>
                  <a:srgbClr val="CE93D8"/>
                </a:solidFill>
                <a:latin typeface="Consolas"/>
                <a:ea typeface="Consolas"/>
                <a:cs typeface="Consolas"/>
                <a:sym typeface="Consolas"/>
              </a:rPr>
              <a:t>)</a:t>
            </a:r>
          </a:p>
        </p:txBody>
      </p:sp>
    </p:spTree>
    <p:extLst>
      <p:ext uri="{BB962C8B-B14F-4D97-AF65-F5344CB8AC3E}">
        <p14:creationId xmlns:p14="http://schemas.microsoft.com/office/powerpoint/2010/main" val="582175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B07C5D84-2227-C144-B485-A8CA33CE4230}" type="slidenum">
              <a:rPr lang="en-US" sz="800" smtClean="0">
                <a:solidFill>
                  <a:prstClr val="black">
                    <a:tint val="75000"/>
                  </a:prstClr>
                </a:solidFill>
                <a:latin typeface="Segoe UI Light" panose="020B0502040204020203" pitchFamily="34" charset="0"/>
              </a:rPr>
              <a:pPr/>
              <a:t>7</a:t>
            </a:fld>
            <a:endParaRPr lang="en-US" sz="800" dirty="0">
              <a:solidFill>
                <a:prstClr val="black">
                  <a:tint val="75000"/>
                </a:prstClr>
              </a:solidFill>
              <a:latin typeface="Segoe UI Light" panose="020B0502040204020203" pitchFamily="34" charset="0"/>
            </a:endParaRPr>
          </a:p>
        </p:txBody>
      </p:sp>
      <p:grpSp>
        <p:nvGrpSpPr>
          <p:cNvPr id="5" name="Group 856"/>
          <p:cNvGrpSpPr/>
          <p:nvPr/>
        </p:nvGrpSpPr>
        <p:grpSpPr>
          <a:xfrm>
            <a:off x="821977" y="1509985"/>
            <a:ext cx="8050136" cy="3168837"/>
            <a:chOff x="-2" y="52239"/>
            <a:chExt cx="16863714" cy="5633490"/>
          </a:xfrm>
        </p:grpSpPr>
        <p:sp>
          <p:nvSpPr>
            <p:cNvPr id="6" name="Shape 832"/>
            <p:cNvSpPr/>
            <p:nvPr/>
          </p:nvSpPr>
          <p:spPr>
            <a:xfrm>
              <a:off x="-2" y="2985772"/>
              <a:ext cx="16653092" cy="0"/>
            </a:xfrm>
            <a:prstGeom prst="line">
              <a:avLst/>
            </a:prstGeom>
            <a:noFill/>
            <a:ln w="50800" cap="flat">
              <a:solidFill>
                <a:srgbClr val="000000"/>
              </a:solidFill>
              <a:prstDash val="solid"/>
              <a:miter lim="400000"/>
              <a:tailEnd type="triangle" w="med" len="med"/>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7" name="Shape 833"/>
            <p:cNvSpPr/>
            <p:nvPr/>
          </p:nvSpPr>
          <p:spPr>
            <a:xfrm flipV="1">
              <a:off x="95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8" name="Shape 834"/>
            <p:cNvSpPr/>
            <p:nvPr/>
          </p:nvSpPr>
          <p:spPr>
            <a:xfrm flipV="1">
              <a:off x="285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9" name="Shape 835"/>
            <p:cNvSpPr/>
            <p:nvPr/>
          </p:nvSpPr>
          <p:spPr>
            <a:xfrm flipV="1">
              <a:off x="476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0" name="Shape 836"/>
            <p:cNvSpPr/>
            <p:nvPr/>
          </p:nvSpPr>
          <p:spPr>
            <a:xfrm flipV="1">
              <a:off x="666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1" name="Shape 837"/>
            <p:cNvSpPr/>
            <p:nvPr/>
          </p:nvSpPr>
          <p:spPr>
            <a:xfrm flipV="1">
              <a:off x="857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2" name="Shape 838"/>
            <p:cNvSpPr/>
            <p:nvPr/>
          </p:nvSpPr>
          <p:spPr>
            <a:xfrm flipV="1">
              <a:off x="1047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3" name="Shape 839"/>
            <p:cNvSpPr/>
            <p:nvPr/>
          </p:nvSpPr>
          <p:spPr>
            <a:xfrm>
              <a:off x="403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1977</a:t>
              </a:r>
            </a:p>
          </p:txBody>
        </p:sp>
        <p:sp>
          <p:nvSpPr>
            <p:cNvPr id="14" name="Shape 840"/>
            <p:cNvSpPr/>
            <p:nvPr/>
          </p:nvSpPr>
          <p:spPr>
            <a:xfrm>
              <a:off x="2308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1980</a:t>
              </a:r>
            </a:p>
          </p:txBody>
        </p:sp>
        <p:sp>
          <p:nvSpPr>
            <p:cNvPr id="15" name="Shape 841"/>
            <p:cNvSpPr/>
            <p:nvPr/>
          </p:nvSpPr>
          <p:spPr>
            <a:xfrm>
              <a:off x="4213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1983</a:t>
              </a:r>
            </a:p>
          </p:txBody>
        </p:sp>
        <p:sp>
          <p:nvSpPr>
            <p:cNvPr id="16" name="Shape 842"/>
            <p:cNvSpPr/>
            <p:nvPr/>
          </p:nvSpPr>
          <p:spPr>
            <a:xfrm>
              <a:off x="6118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1999</a:t>
              </a:r>
            </a:p>
          </p:txBody>
        </p:sp>
        <p:sp>
          <p:nvSpPr>
            <p:cNvPr id="17" name="Shape 843"/>
            <p:cNvSpPr/>
            <p:nvPr/>
          </p:nvSpPr>
          <p:spPr>
            <a:xfrm>
              <a:off x="8023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2002</a:t>
              </a:r>
            </a:p>
          </p:txBody>
        </p:sp>
        <p:sp>
          <p:nvSpPr>
            <p:cNvPr id="18" name="Shape 844"/>
            <p:cNvSpPr/>
            <p:nvPr/>
          </p:nvSpPr>
          <p:spPr>
            <a:xfrm>
              <a:off x="9928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2005</a:t>
              </a:r>
            </a:p>
          </p:txBody>
        </p:sp>
        <p:sp>
          <p:nvSpPr>
            <p:cNvPr id="19" name="Shape 845"/>
            <p:cNvSpPr/>
            <p:nvPr/>
          </p:nvSpPr>
          <p:spPr>
            <a:xfrm flipV="1">
              <a:off x="1238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20" name="Shape 846"/>
            <p:cNvSpPr/>
            <p:nvPr/>
          </p:nvSpPr>
          <p:spPr>
            <a:xfrm>
              <a:off x="11833309"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2015</a:t>
              </a:r>
            </a:p>
          </p:txBody>
        </p:sp>
        <p:sp>
          <p:nvSpPr>
            <p:cNvPr id="21" name="Shape 847"/>
            <p:cNvSpPr/>
            <p:nvPr/>
          </p:nvSpPr>
          <p:spPr>
            <a:xfrm>
              <a:off x="5498678" y="4932959"/>
              <a:ext cx="4879005" cy="75277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b="1">
                  <a:solidFill>
                    <a:schemeClr val="accent1"/>
                  </a:solidFill>
                  <a:latin typeface="Helvetica"/>
                  <a:ea typeface="Helvetica"/>
                  <a:cs typeface="Helvetica"/>
                  <a:sym typeface="Helvetica"/>
                </a:defRPr>
              </a:lvl1pPr>
            </a:lstStyle>
            <a:p>
              <a:pPr>
                <a:buClrTx/>
                <a:buFontTx/>
                <a:buNone/>
              </a:pPr>
              <a:r>
                <a:rPr sz="2400" b="0" dirty="0">
                  <a:solidFill>
                    <a:srgbClr val="34AC91"/>
                  </a:solidFill>
                  <a:latin typeface="Segoe UI" panose="020B0502040204020203" pitchFamily="34" charset="0"/>
                  <a:ea typeface="Segoe UI" panose="020B0502040204020203" pitchFamily="34" charset="0"/>
                  <a:cs typeface="Segoe UI" panose="020B0502040204020203" pitchFamily="34" charset="0"/>
                </a:rPr>
                <a:t>Processing Time</a:t>
              </a:r>
            </a:p>
          </p:txBody>
        </p:sp>
        <p:sp>
          <p:nvSpPr>
            <p:cNvPr id="22" name="Shape 848"/>
            <p:cNvSpPr/>
            <p:nvPr/>
          </p:nvSpPr>
          <p:spPr>
            <a:xfrm>
              <a:off x="208853"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IV</a:t>
              </a:r>
            </a:p>
          </p:txBody>
        </p:sp>
        <p:sp>
          <p:nvSpPr>
            <p:cNvPr id="23" name="Shape 849"/>
            <p:cNvSpPr/>
            <p:nvPr/>
          </p:nvSpPr>
          <p:spPr>
            <a:xfrm>
              <a:off x="2113853"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a:t>
              </a:r>
            </a:p>
          </p:txBody>
        </p:sp>
        <p:sp>
          <p:nvSpPr>
            <p:cNvPr id="24" name="Shape 850"/>
            <p:cNvSpPr/>
            <p:nvPr/>
          </p:nvSpPr>
          <p:spPr>
            <a:xfrm>
              <a:off x="4018855"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a:t>
              </a:r>
            </a:p>
          </p:txBody>
        </p:sp>
        <p:sp>
          <p:nvSpPr>
            <p:cNvPr id="25" name="Shape 851"/>
            <p:cNvSpPr/>
            <p:nvPr/>
          </p:nvSpPr>
          <p:spPr>
            <a:xfrm>
              <a:off x="5923857"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a:t>
              </a:r>
              <a:endParaRPr lang="en-US" b="1" dirty="0">
                <a:solidFill>
                  <a:srgbClr val="FFD966"/>
                </a:solidFill>
                <a:latin typeface="Segoe UI Light" panose="020B0502040204020203" pitchFamily="34" charset="0"/>
                <a:ea typeface="Helvetica"/>
                <a:cs typeface="Helvetica"/>
                <a:sym typeface="Helvetica"/>
              </a:endParaRPr>
            </a:p>
          </p:txBody>
        </p:sp>
        <p:sp>
          <p:nvSpPr>
            <p:cNvPr id="26" name="Shape 852"/>
            <p:cNvSpPr/>
            <p:nvPr/>
          </p:nvSpPr>
          <p:spPr>
            <a:xfrm>
              <a:off x="7828856" y="1437064"/>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II</a:t>
              </a:r>
              <a:endParaRPr lang="en-US" b="1" dirty="0">
                <a:solidFill>
                  <a:srgbClr val="FFD966"/>
                </a:solidFill>
                <a:latin typeface="Segoe UI Light" panose="020B0502040204020203" pitchFamily="34" charset="0"/>
                <a:ea typeface="Helvetica"/>
                <a:cs typeface="Helvetica"/>
                <a:sym typeface="Helvetica"/>
              </a:endParaRPr>
            </a:p>
          </p:txBody>
        </p:sp>
        <p:sp>
          <p:nvSpPr>
            <p:cNvPr id="27" name="Shape 853"/>
            <p:cNvSpPr/>
            <p:nvPr/>
          </p:nvSpPr>
          <p:spPr>
            <a:xfrm>
              <a:off x="9733854"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III</a:t>
              </a:r>
            </a:p>
          </p:txBody>
        </p:sp>
        <p:sp>
          <p:nvSpPr>
            <p:cNvPr id="28" name="Shape 854"/>
            <p:cNvSpPr/>
            <p:nvPr/>
          </p:nvSpPr>
          <p:spPr>
            <a:xfrm>
              <a:off x="11638854"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VII</a:t>
              </a:r>
            </a:p>
          </p:txBody>
        </p:sp>
        <p:sp>
          <p:nvSpPr>
            <p:cNvPr id="29" name="Shape 855"/>
            <p:cNvSpPr/>
            <p:nvPr/>
          </p:nvSpPr>
          <p:spPr>
            <a:xfrm>
              <a:off x="6325986" y="52239"/>
              <a:ext cx="3338299" cy="75277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b="1">
                  <a:solidFill>
                    <a:schemeClr val="accent5"/>
                  </a:solidFill>
                  <a:latin typeface="Helvetica"/>
                  <a:ea typeface="Helvetica"/>
                  <a:cs typeface="Helvetica"/>
                  <a:sym typeface="Helvetica"/>
                </a:defRPr>
              </a:lvl1pPr>
            </a:lstStyle>
            <a:p>
              <a:pPr>
                <a:buClrTx/>
                <a:buFontTx/>
                <a:buNone/>
              </a:pPr>
              <a:r>
                <a:rPr sz="2400" b="0" dirty="0">
                  <a:solidFill>
                    <a:srgbClr val="FFD966"/>
                  </a:solidFill>
                  <a:latin typeface="Segoe UI" panose="020B0502040204020203" pitchFamily="34" charset="0"/>
                  <a:ea typeface="Segoe UI" panose="020B0502040204020203" pitchFamily="34" charset="0"/>
                  <a:cs typeface="Segoe UI" panose="020B0502040204020203" pitchFamily="34" charset="0"/>
                </a:rPr>
                <a:t>Event Time</a:t>
              </a:r>
            </a:p>
          </p:txBody>
        </p:sp>
        <p:sp>
          <p:nvSpPr>
            <p:cNvPr id="31" name="Shape 845"/>
            <p:cNvSpPr/>
            <p:nvPr/>
          </p:nvSpPr>
          <p:spPr>
            <a:xfrm flipV="1">
              <a:off x="14193022" y="2598847"/>
              <a:ext cx="2"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32" name="Shape 846"/>
            <p:cNvSpPr/>
            <p:nvPr/>
          </p:nvSpPr>
          <p:spPr>
            <a:xfrm>
              <a:off x="13592355"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a:t>
              </a:r>
              <a:r>
                <a:rPr lang="de-DE" sz="1600" dirty="0">
                  <a:solidFill>
                    <a:srgbClr val="34AC91"/>
                  </a:solidFill>
                  <a:latin typeface="Segoe UI Light" panose="020B0502040204020203" pitchFamily="34" charset="0"/>
                </a:rPr>
                <a:t>6</a:t>
              </a:r>
              <a:endParaRPr sz="1600" dirty="0">
                <a:solidFill>
                  <a:srgbClr val="34AC91"/>
                </a:solidFill>
                <a:latin typeface="Segoe UI Light" panose="020B0502040204020203" pitchFamily="34" charset="0"/>
              </a:endParaRPr>
            </a:p>
          </p:txBody>
        </p:sp>
        <p:sp>
          <p:nvSpPr>
            <p:cNvPr id="33" name="Shape 854"/>
            <p:cNvSpPr/>
            <p:nvPr/>
          </p:nvSpPr>
          <p:spPr>
            <a:xfrm>
              <a:off x="13545343" y="972910"/>
              <a:ext cx="1295359" cy="124521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lang="de-DE" b="1" dirty="0" err="1">
                  <a:latin typeface="Segoe UI Light" panose="020B0502040204020203" pitchFamily="34" charset="0"/>
                  <a:ea typeface="Helvetica"/>
                  <a:cs typeface="Helvetica"/>
                  <a:sym typeface="Helvetica Light"/>
                </a:rPr>
                <a:t>Rogue</a:t>
              </a:r>
              <a:br>
                <a:rPr lang="de-DE" b="1" dirty="0">
                  <a:latin typeface="Segoe UI Light" panose="020B0502040204020203" pitchFamily="34" charset="0"/>
                  <a:ea typeface="Helvetica"/>
                  <a:cs typeface="Helvetica"/>
                  <a:sym typeface="Helvetica Light"/>
                </a:rPr>
              </a:br>
              <a:r>
                <a:rPr lang="de-DE" b="1" dirty="0" err="1">
                  <a:latin typeface="Segoe UI Light" panose="020B0502040204020203" pitchFamily="34" charset="0"/>
                  <a:ea typeface="Helvetica"/>
                  <a:cs typeface="Helvetica"/>
                  <a:sym typeface="Helvetica Light"/>
                </a:rPr>
                <a:t>One</a:t>
              </a:r>
              <a:br>
                <a:rPr b="1" dirty="0">
                  <a:latin typeface="Segoe UI Light" panose="020B0502040204020203" pitchFamily="34" charset="0"/>
                  <a:ea typeface="Helvetica"/>
                  <a:cs typeface="Helvetica"/>
                  <a:sym typeface="Helvetica"/>
                </a:rPr>
              </a:br>
              <a:r>
                <a:rPr lang="de-DE" b="1" dirty="0">
                  <a:solidFill>
                    <a:srgbClr val="FFD966"/>
                  </a:solidFill>
                  <a:latin typeface="Segoe UI Light" panose="020B0502040204020203" pitchFamily="34" charset="0"/>
                  <a:ea typeface="Helvetica"/>
                  <a:cs typeface="Helvetica"/>
                  <a:sym typeface="Helvetica"/>
                </a:rPr>
                <a:t>III.5</a:t>
              </a:r>
              <a:endParaRPr b="1" dirty="0">
                <a:solidFill>
                  <a:srgbClr val="FFD966"/>
                </a:solidFill>
                <a:latin typeface="Segoe UI Light" panose="020B0502040204020203" pitchFamily="34" charset="0"/>
                <a:ea typeface="Helvetica"/>
                <a:cs typeface="Helvetica"/>
                <a:sym typeface="Helvetica"/>
              </a:endParaRPr>
            </a:p>
          </p:txBody>
        </p:sp>
        <p:sp>
          <p:nvSpPr>
            <p:cNvPr id="34" name="Shape 845"/>
            <p:cNvSpPr/>
            <p:nvPr/>
          </p:nvSpPr>
          <p:spPr>
            <a:xfrm flipV="1">
              <a:off x="16015697" y="2598848"/>
              <a:ext cx="2"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35" name="Shape 846"/>
            <p:cNvSpPr/>
            <p:nvPr/>
          </p:nvSpPr>
          <p:spPr>
            <a:xfrm>
              <a:off x="15467303"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a:t>
              </a:r>
              <a:r>
                <a:rPr lang="de-DE" sz="1600" dirty="0">
                  <a:solidFill>
                    <a:srgbClr val="34AC91"/>
                  </a:solidFill>
                  <a:latin typeface="Segoe UI Light" panose="020B0502040204020203" pitchFamily="34" charset="0"/>
                </a:rPr>
                <a:t>7</a:t>
              </a:r>
              <a:endParaRPr sz="1600" dirty="0">
                <a:solidFill>
                  <a:srgbClr val="34AC91"/>
                </a:solidFill>
                <a:latin typeface="Segoe UI Light" panose="020B0502040204020203" pitchFamily="34" charset="0"/>
              </a:endParaRPr>
            </a:p>
          </p:txBody>
        </p:sp>
        <p:sp>
          <p:nvSpPr>
            <p:cNvPr id="36" name="Shape 854"/>
            <p:cNvSpPr/>
            <p:nvPr/>
          </p:nvSpPr>
          <p:spPr>
            <a:xfrm>
              <a:off x="15272845"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VII</a:t>
              </a:r>
              <a:r>
                <a:rPr lang="de-DE" b="1" dirty="0">
                  <a:solidFill>
                    <a:srgbClr val="FFD966"/>
                  </a:solidFill>
                  <a:latin typeface="Segoe UI Light" panose="020B0502040204020203" pitchFamily="34" charset="0"/>
                  <a:ea typeface="Helvetica"/>
                  <a:cs typeface="Helvetica"/>
                  <a:sym typeface="Helvetica"/>
                </a:rPr>
                <a:t>I</a:t>
              </a:r>
              <a:endParaRPr b="1" dirty="0">
                <a:solidFill>
                  <a:srgbClr val="FFD966"/>
                </a:solidFill>
                <a:latin typeface="Segoe UI Light" panose="020B0502040204020203" pitchFamily="34" charset="0"/>
                <a:ea typeface="Helvetica"/>
                <a:cs typeface="Helvetica"/>
                <a:sym typeface="Helvetica"/>
              </a:endParaRPr>
            </a:p>
          </p:txBody>
        </p:sp>
      </p:grpSp>
      <p:pic>
        <p:nvPicPr>
          <p:cNvPr id="30" name="pasted-image.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3519" y="1028722"/>
            <a:ext cx="1592233" cy="960913"/>
          </a:xfrm>
          <a:prstGeom prst="rect">
            <a:avLst/>
          </a:prstGeom>
          <a:ln w="3175">
            <a:miter lim="400000"/>
          </a:ln>
        </p:spPr>
      </p:pic>
      <p:pic>
        <p:nvPicPr>
          <p:cNvPr id="3" name="Picture 2" descr="Screen Shot 2019-02-14 at 1.18.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229"/>
            <a:ext cx="9144000" cy="4503273"/>
          </a:xfrm>
          <a:prstGeom prst="rect">
            <a:avLst/>
          </a:prstGeom>
        </p:spPr>
      </p:pic>
      <p:sp>
        <p:nvSpPr>
          <p:cNvPr id="39" name="Rectangle 38"/>
          <p:cNvSpPr/>
          <p:nvPr/>
        </p:nvSpPr>
        <p:spPr>
          <a:xfrm>
            <a:off x="307626" y="905359"/>
            <a:ext cx="3945571" cy="44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Tx/>
              <a:buFontTx/>
              <a:buNone/>
            </a:pPr>
            <a:endParaRPr lang="en-US">
              <a:solidFill>
                <a:srgbClr val="FFFFFF"/>
              </a:solidFill>
              <a:latin typeface="Arial"/>
            </a:endParaRPr>
          </a:p>
        </p:txBody>
      </p:sp>
      <p:sp>
        <p:nvSpPr>
          <p:cNvPr id="40" name="Shape 3041"/>
          <p:cNvSpPr txBox="1">
            <a:spLocks noGrp="1"/>
          </p:cNvSpPr>
          <p:nvPr>
            <p:ph type="title"/>
          </p:nvPr>
        </p:nvSpPr>
        <p:spPr>
          <a:xfrm>
            <a:off x="311700" y="292625"/>
            <a:ext cx="8520600" cy="707400"/>
          </a:xfrm>
          <a:prstGeom prst="rect">
            <a:avLst/>
          </a:prstGeom>
        </p:spPr>
        <p:txBody>
          <a:bodyPr lIns="91425" tIns="91425" rIns="91425" bIns="91425" anchor="t" anchorCtr="0">
            <a:noAutofit/>
          </a:bodyPr>
          <a:lstStyle/>
          <a:p>
            <a:pPr lvl="0" rtl="0">
              <a:spcBef>
                <a:spcPts val="0"/>
              </a:spcBef>
              <a:buClr>
                <a:schemeClr val="dk1"/>
              </a:buClr>
              <a:buSzPct val="30555"/>
              <a:buFont typeface="Arial"/>
              <a:buNone/>
            </a:pPr>
            <a:r>
              <a:rPr lang="en" sz="2800" b="0" dirty="0">
                <a:solidFill>
                  <a:srgbClr val="0000FF"/>
                </a:solidFill>
                <a:latin typeface="PT Sans"/>
                <a:cs typeface="PT Sans"/>
              </a:rPr>
              <a:t>Event Time</a:t>
            </a:r>
            <a:r>
              <a:rPr lang="en-US" sz="2800" b="0" dirty="0">
                <a:solidFill>
                  <a:srgbClr val="0000FF"/>
                </a:solidFill>
                <a:latin typeface="PT Sans"/>
                <a:cs typeface="PT Sans"/>
              </a:rPr>
              <a:t> vs. Processing Time</a:t>
            </a:r>
            <a:endParaRPr lang="en" sz="2800" b="0" dirty="0">
              <a:solidFill>
                <a:srgbClr val="0000FF"/>
              </a:solidFill>
              <a:latin typeface="PT Sans"/>
              <a:cs typeface="PT Sans"/>
            </a:endParaRPr>
          </a:p>
          <a:p>
            <a:pPr lvl="0" rtl="0">
              <a:spcBef>
                <a:spcPts val="0"/>
              </a:spcBef>
              <a:buNone/>
            </a:pPr>
            <a:endParaRPr sz="2400" b="1" dirty="0">
              <a:solidFill>
                <a:schemeClr val="accent1"/>
              </a:solidFill>
            </a:endParaRPr>
          </a:p>
        </p:txBody>
      </p:sp>
      <p:sp>
        <p:nvSpPr>
          <p:cNvPr id="2" name="TextBox 1">
            <a:extLst>
              <a:ext uri="{FF2B5EF4-FFF2-40B4-BE49-F238E27FC236}">
                <a16:creationId xmlns:a16="http://schemas.microsoft.com/office/drawing/2014/main" id="{7B763512-90F4-6548-997C-2AA9AD1BBE58}"/>
              </a:ext>
            </a:extLst>
          </p:cNvPr>
          <p:cNvSpPr txBox="1"/>
          <p:nvPr/>
        </p:nvSpPr>
        <p:spPr>
          <a:xfrm>
            <a:off x="7800613" y="3296336"/>
            <a:ext cx="793807" cy="369332"/>
          </a:xfrm>
          <a:prstGeom prst="rect">
            <a:avLst/>
          </a:prstGeom>
          <a:solidFill>
            <a:schemeClr val="bg1"/>
          </a:solidFill>
        </p:spPr>
        <p:txBody>
          <a:bodyPr wrap="none" rtlCol="0">
            <a:spAutoFit/>
          </a:bodyPr>
          <a:lstStyle/>
          <a:p>
            <a:pPr algn="ctr"/>
            <a:r>
              <a:rPr lang="en-US" sz="900" dirty="0">
                <a:latin typeface="Helvetica Light" panose="020B0403020202020204" pitchFamily="34" charset="0"/>
              </a:rPr>
              <a:t>The Rise of </a:t>
            </a:r>
          </a:p>
          <a:p>
            <a:pPr algn="ctr"/>
            <a:r>
              <a:rPr lang="en-US" sz="900" dirty="0">
                <a:latin typeface="Helvetica Light" panose="020B0403020202020204" pitchFamily="34" charset="0"/>
              </a:rPr>
              <a:t>Skywalker</a:t>
            </a:r>
          </a:p>
        </p:txBody>
      </p:sp>
    </p:spTree>
    <p:extLst>
      <p:ext uri="{BB962C8B-B14F-4D97-AF65-F5344CB8AC3E}">
        <p14:creationId xmlns:p14="http://schemas.microsoft.com/office/powerpoint/2010/main" val="701748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71"/>
        <p:cNvGrpSpPr/>
        <p:nvPr/>
      </p:nvGrpSpPr>
      <p:grpSpPr>
        <a:xfrm>
          <a:off x="0" y="0"/>
          <a:ext cx="0" cy="0"/>
          <a:chOff x="0" y="0"/>
          <a:chExt cx="0" cy="0"/>
        </a:xfrm>
      </p:grpSpPr>
      <p:cxnSp>
        <p:nvCxnSpPr>
          <p:cNvPr id="4572" name="Shape 4572"/>
          <p:cNvCxnSpPr/>
          <p:nvPr/>
        </p:nvCxnSpPr>
        <p:spPr>
          <a:xfrm rot="10800000">
            <a:off x="1167100" y="3423525"/>
            <a:ext cx="7175400" cy="0"/>
          </a:xfrm>
          <a:prstGeom prst="straightConnector1">
            <a:avLst/>
          </a:prstGeom>
          <a:noFill/>
          <a:ln w="28575" cap="flat" cmpd="sng">
            <a:solidFill>
              <a:srgbClr val="CCCCCC"/>
            </a:solidFill>
            <a:prstDash val="solid"/>
            <a:round/>
            <a:headEnd type="none" w="lg" len="lg"/>
            <a:tailEnd type="none" w="lg" len="lg"/>
          </a:ln>
        </p:spPr>
      </p:cxnSp>
      <p:sp>
        <p:nvSpPr>
          <p:cNvPr id="4573" name="Shape 4573"/>
          <p:cNvSpPr/>
          <p:nvPr/>
        </p:nvSpPr>
        <p:spPr>
          <a:xfrm>
            <a:off x="1125000" y="1371600"/>
            <a:ext cx="1923000" cy="2903400"/>
          </a:xfrm>
          <a:prstGeom prst="rect">
            <a:avLst/>
          </a:prstGeom>
          <a:solidFill>
            <a:srgbClr val="FF9800">
              <a:alpha val="21540"/>
            </a:srgbClr>
          </a:solidFill>
          <a:ln>
            <a:noFill/>
          </a:ln>
        </p:spPr>
        <p:txBody>
          <a:bodyPr lIns="91425" tIns="91425" rIns="91425" bIns="91425" anchor="ctr" anchorCtr="0">
            <a:noAutofit/>
          </a:bodyPr>
          <a:lstStyle/>
          <a:p>
            <a:pPr>
              <a:buClrTx/>
              <a:buFontTx/>
              <a:buNone/>
            </a:pPr>
            <a:endParaRPr/>
          </a:p>
        </p:txBody>
      </p:sp>
      <p:sp>
        <p:nvSpPr>
          <p:cNvPr id="4574" name="Shape 4574"/>
          <p:cNvSpPr/>
          <p:nvPr/>
        </p:nvSpPr>
        <p:spPr>
          <a:xfrm>
            <a:off x="1101675" y="3429000"/>
            <a:ext cx="1946400" cy="8457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575" name="Shape 4575"/>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576" name="Shape 4576"/>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577" name="Shape 4577"/>
          <p:cNvSpPr/>
          <p:nvPr/>
        </p:nvSpPr>
        <p:spPr>
          <a:xfrm>
            <a:off x="2133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578" name="Shape 4578"/>
          <p:cNvSpPr/>
          <p:nvPr/>
        </p:nvSpPr>
        <p:spPr>
          <a:xfrm>
            <a:off x="1752600" y="1559275"/>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sp>
        <p:nvSpPr>
          <p:cNvPr id="4579" name="Shape 4579"/>
          <p:cNvSpPr/>
          <p:nvPr/>
        </p:nvSpPr>
        <p:spPr>
          <a:xfrm>
            <a:off x="1130400" y="3404525"/>
            <a:ext cx="622225" cy="868325"/>
          </a:xfrm>
          <a:custGeom>
            <a:avLst/>
            <a:gdLst/>
            <a:ahLst/>
            <a:cxnLst/>
            <a:rect l="0" t="0" r="0" b="0"/>
            <a:pathLst>
              <a:path w="24889" h="34733" extrusionOk="0">
                <a:moveTo>
                  <a:pt x="0" y="34733"/>
                </a:moveTo>
                <a:cubicBezTo>
                  <a:pt x="906" y="31946"/>
                  <a:pt x="3527" y="22453"/>
                  <a:pt x="5441" y="18013"/>
                </a:cubicBezTo>
                <a:cubicBezTo>
                  <a:pt x="7354" y="13572"/>
                  <a:pt x="10584" y="10229"/>
                  <a:pt x="11482" y="8090"/>
                </a:cubicBezTo>
                <a:cubicBezTo>
                  <a:pt x="12379" y="5950"/>
                  <a:pt x="10918" y="5315"/>
                  <a:pt x="10825" y="5175"/>
                </a:cubicBezTo>
                <a:cubicBezTo>
                  <a:pt x="10731" y="5034"/>
                  <a:pt x="10857" y="6762"/>
                  <a:pt x="10920" y="7248"/>
                </a:cubicBezTo>
                <a:cubicBezTo>
                  <a:pt x="10982" y="7733"/>
                  <a:pt x="11294" y="7949"/>
                  <a:pt x="11201" y="8090"/>
                </a:cubicBezTo>
                <a:cubicBezTo>
                  <a:pt x="11107" y="8230"/>
                  <a:pt x="10405" y="8183"/>
                  <a:pt x="10359" y="8090"/>
                </a:cubicBezTo>
                <a:cubicBezTo>
                  <a:pt x="10312" y="7996"/>
                  <a:pt x="10732" y="7481"/>
                  <a:pt x="10920" y="7528"/>
                </a:cubicBezTo>
                <a:cubicBezTo>
                  <a:pt x="11107" y="7574"/>
                  <a:pt x="11294" y="8370"/>
                  <a:pt x="11482" y="8370"/>
                </a:cubicBezTo>
                <a:cubicBezTo>
                  <a:pt x="11669" y="8370"/>
                  <a:pt x="12230" y="7528"/>
                  <a:pt x="12043" y="7528"/>
                </a:cubicBezTo>
                <a:cubicBezTo>
                  <a:pt x="11855" y="7528"/>
                  <a:pt x="8218" y="9624"/>
                  <a:pt x="10359" y="8370"/>
                </a:cubicBezTo>
                <a:cubicBezTo>
                  <a:pt x="12500" y="7115"/>
                  <a:pt x="22467" y="1395"/>
                  <a:pt x="24889" y="0"/>
                </a:cubicBezTo>
              </a:path>
            </a:pathLst>
          </a:custGeom>
          <a:noFill/>
          <a:ln w="76200" cap="flat" cmpd="sng">
            <a:solidFill>
              <a:srgbClr val="FF0000"/>
            </a:solidFill>
            <a:prstDash val="solid"/>
            <a:round/>
            <a:headEnd type="none" w="lg" len="lg"/>
            <a:tailEnd type="triangle" w="lg" len="lg"/>
          </a:ln>
        </p:spPr>
      </p:sp>
      <p:sp>
        <p:nvSpPr>
          <p:cNvPr id="4580" name="Shape 4580"/>
          <p:cNvSpPr/>
          <p:nvPr/>
        </p:nvSpPr>
        <p:spPr>
          <a:xfrm>
            <a:off x="1752600" y="36126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cxnSp>
        <p:nvCxnSpPr>
          <p:cNvPr id="4581" name="Shape 4581"/>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grpSp>
        <p:nvGrpSpPr>
          <p:cNvPr id="4582" name="Shape 4582"/>
          <p:cNvGrpSpPr/>
          <p:nvPr/>
        </p:nvGrpSpPr>
        <p:grpSpPr>
          <a:xfrm>
            <a:off x="1544137" y="3047987"/>
            <a:ext cx="715716" cy="629747"/>
            <a:chOff x="2342100" y="3232437"/>
            <a:chExt cx="715716" cy="629747"/>
          </a:xfrm>
        </p:grpSpPr>
        <p:sp>
          <p:nvSpPr>
            <p:cNvPr id="4583" name="Shape 4583"/>
            <p:cNvSpPr/>
            <p:nvPr/>
          </p:nvSpPr>
          <p:spPr>
            <a:xfrm>
              <a:off x="2342100" y="3232437"/>
              <a:ext cx="715716"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584" name="Shape 4584"/>
            <p:cNvSpPr/>
            <p:nvPr/>
          </p:nvSpPr>
          <p:spPr>
            <a:xfrm>
              <a:off x="2550561" y="346243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585" name="Shape 4585"/>
            <p:cNvSpPr/>
            <p:nvPr/>
          </p:nvSpPr>
          <p:spPr>
            <a:xfrm>
              <a:off x="2682174" y="351508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586" name="Shape 458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70</a:t>
            </a:fld>
            <a:endParaRPr lang="en"/>
          </a:p>
        </p:txBody>
      </p:sp>
      <p:cxnSp>
        <p:nvCxnSpPr>
          <p:cNvPr id="4587" name="Shape 4587"/>
          <p:cNvCxnSpPr/>
          <p:nvPr/>
        </p:nvCxnSpPr>
        <p:spPr>
          <a:xfrm rot="10800000" flipH="1">
            <a:off x="8064050" y="1773075"/>
            <a:ext cx="14700" cy="1655700"/>
          </a:xfrm>
          <a:prstGeom prst="straightConnector1">
            <a:avLst/>
          </a:prstGeom>
          <a:noFill/>
          <a:ln w="38100" cap="flat" cmpd="sng">
            <a:solidFill>
              <a:srgbClr val="B7B7B7"/>
            </a:solidFill>
            <a:prstDash val="dash"/>
            <a:round/>
            <a:headEnd type="none" w="lg" len="lg"/>
            <a:tailEnd type="triangle" w="lg" len="lg"/>
          </a:ln>
        </p:spPr>
      </p:cxnSp>
      <p:sp>
        <p:nvSpPr>
          <p:cNvPr id="4588" name="Shape 4588"/>
          <p:cNvSpPr txBox="1"/>
          <p:nvPr/>
        </p:nvSpPr>
        <p:spPr>
          <a:xfrm>
            <a:off x="6016600" y="3110175"/>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cxnSp>
        <p:nvCxnSpPr>
          <p:cNvPr id="4589" name="Shape 4589"/>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590" name="Shape 4590"/>
          <p:cNvSpPr/>
          <p:nvPr/>
        </p:nvSpPr>
        <p:spPr>
          <a:xfrm>
            <a:off x="2651850" y="27000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591" name="Shape 4591"/>
          <p:cNvSpPr/>
          <p:nvPr/>
        </p:nvSpPr>
        <p:spPr>
          <a:xfrm>
            <a:off x="3418300" y="1559275"/>
            <a:ext cx="3207000" cy="1529100"/>
          </a:xfrm>
          <a:prstGeom prst="rect">
            <a:avLst/>
          </a:prstGeom>
          <a:noFill/>
          <a:ln w="76200" cap="flat" cmpd="sng">
            <a:solidFill>
              <a:schemeClr val="accent6"/>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592" name="Shape 4592"/>
          <p:cNvSpPr txBox="1">
            <a:spLocks noGrp="1"/>
          </p:cNvSpPr>
          <p:nvPr>
            <p:ph type="title" idx="4294967295"/>
          </p:nvPr>
        </p:nvSpPr>
        <p:spPr>
          <a:xfrm>
            <a:off x="4162050" y="1640450"/>
            <a:ext cx="2463300" cy="1447800"/>
          </a:xfrm>
          <a:prstGeom prst="rect">
            <a:avLst/>
          </a:prstGeom>
          <a:ln>
            <a:noFill/>
          </a:ln>
        </p:spPr>
        <p:txBody>
          <a:bodyPr lIns="91425" tIns="91425" rIns="91425" bIns="91425" anchor="t" anchorCtr="0">
            <a:noAutofit/>
          </a:bodyPr>
          <a:lstStyle/>
          <a:p>
            <a:pPr lvl="0" rtl="0">
              <a:spcBef>
                <a:spcPts val="0"/>
              </a:spcBef>
              <a:buNone/>
            </a:pPr>
            <a:r>
              <a:rPr lang="en" sz="1600">
                <a:solidFill>
                  <a:schemeClr val="dk2"/>
                </a:solidFill>
                <a:latin typeface="Roboto"/>
                <a:ea typeface="Roboto"/>
                <a:cs typeface="Roboto"/>
                <a:sym typeface="Roboto"/>
              </a:rPr>
              <a:t>Low completeness</a:t>
            </a:r>
          </a:p>
          <a:p>
            <a:pPr lvl="0" rtl="0">
              <a:spcBef>
                <a:spcPts val="0"/>
              </a:spcBef>
              <a:buNone/>
            </a:pPr>
            <a:endParaRPr sz="1600">
              <a:solidFill>
                <a:schemeClr val="dk2"/>
              </a:solidFill>
              <a:latin typeface="Roboto"/>
              <a:ea typeface="Roboto"/>
              <a:cs typeface="Roboto"/>
              <a:sym typeface="Roboto"/>
            </a:endParaRPr>
          </a:p>
          <a:p>
            <a:pPr lvl="0" rtl="0">
              <a:spcBef>
                <a:spcPts val="0"/>
              </a:spcBef>
              <a:buNone/>
            </a:pPr>
            <a:r>
              <a:rPr lang="en" sz="1600">
                <a:solidFill>
                  <a:schemeClr val="dk2"/>
                </a:solidFill>
                <a:latin typeface="Roboto"/>
                <a:ea typeface="Roboto"/>
                <a:cs typeface="Roboto"/>
                <a:sym typeface="Roboto"/>
              </a:rPr>
              <a:t>Low latency</a:t>
            </a:r>
          </a:p>
          <a:p>
            <a:pPr lvl="0" rtl="0">
              <a:spcBef>
                <a:spcPts val="0"/>
              </a:spcBef>
              <a:buNone/>
            </a:pPr>
            <a:endParaRPr sz="1600">
              <a:solidFill>
                <a:schemeClr val="dk2"/>
              </a:solidFill>
              <a:latin typeface="Roboto"/>
              <a:ea typeface="Roboto"/>
              <a:cs typeface="Roboto"/>
              <a:sym typeface="Roboto"/>
            </a:endParaRPr>
          </a:p>
          <a:p>
            <a:pPr lvl="0" rtl="0">
              <a:spcBef>
                <a:spcPts val="0"/>
              </a:spcBef>
              <a:buNone/>
            </a:pPr>
            <a:r>
              <a:rPr lang="en" sz="1600">
                <a:solidFill>
                  <a:schemeClr val="dk2"/>
                </a:solidFill>
                <a:latin typeface="Roboto"/>
                <a:ea typeface="Roboto"/>
                <a:cs typeface="Roboto"/>
                <a:sym typeface="Roboto"/>
              </a:rPr>
              <a:t>Low cost, driven by time</a:t>
            </a:r>
          </a:p>
        </p:txBody>
      </p:sp>
      <p:grpSp>
        <p:nvGrpSpPr>
          <p:cNvPr id="4593" name="Shape 4593"/>
          <p:cNvGrpSpPr/>
          <p:nvPr/>
        </p:nvGrpSpPr>
        <p:grpSpPr>
          <a:xfrm>
            <a:off x="3609545" y="1802872"/>
            <a:ext cx="552494" cy="143707"/>
            <a:chOff x="2228293" y="4303590"/>
            <a:chExt cx="1469399" cy="382200"/>
          </a:xfrm>
        </p:grpSpPr>
        <p:sp>
          <p:nvSpPr>
            <p:cNvPr id="4594" name="Shape 4594"/>
            <p:cNvSpPr/>
            <p:nvPr/>
          </p:nvSpPr>
          <p:spPr>
            <a:xfrm>
              <a:off x="2228293" y="4305118"/>
              <a:ext cx="1177199" cy="370200"/>
            </a:xfrm>
            <a:prstGeom prst="roundRect">
              <a:avLst>
                <a:gd name="adj" fmla="val 0"/>
              </a:avLst>
            </a:prstGeom>
            <a:solidFill>
              <a:srgbClr val="A4C2F4"/>
            </a:solidFill>
            <a:ln>
              <a:noFill/>
            </a:ln>
          </p:spPr>
          <p:txBody>
            <a:bodyPr lIns="91425" tIns="91425" rIns="91425" bIns="91425" anchor="ctr" anchorCtr="0">
              <a:noAutofit/>
            </a:bodyPr>
            <a:lstStyle/>
            <a:p>
              <a:pPr>
                <a:buClrTx/>
                <a:buFontTx/>
                <a:buNone/>
              </a:pPr>
              <a:endParaRPr/>
            </a:p>
          </p:txBody>
        </p:sp>
        <p:sp>
          <p:nvSpPr>
            <p:cNvPr id="4595" name="Shape 4595"/>
            <p:cNvSpPr/>
            <p:nvPr/>
          </p:nvSpPr>
          <p:spPr>
            <a:xfrm>
              <a:off x="3032055"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596" name="Shape 4596"/>
            <p:cNvSpPr/>
            <p:nvPr/>
          </p:nvSpPr>
          <p:spPr>
            <a:xfrm>
              <a:off x="2630174"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597" name="Shape 4597"/>
            <p:cNvSpPr/>
            <p:nvPr/>
          </p:nvSpPr>
          <p:spPr>
            <a:xfrm>
              <a:off x="2228293" y="4303590"/>
              <a:ext cx="373500" cy="382200"/>
            </a:xfrm>
            <a:prstGeom prst="parallelogram">
              <a:avLst>
                <a:gd name="adj" fmla="val 45353"/>
              </a:avLst>
            </a:prstGeom>
            <a:solidFill>
              <a:srgbClr val="6D9EEB">
                <a:alpha val="48850"/>
              </a:srgbClr>
            </a:solidFill>
            <a:ln>
              <a:noFill/>
            </a:ln>
          </p:spPr>
          <p:txBody>
            <a:bodyPr lIns="91425" tIns="91425" rIns="91425" bIns="91425" anchor="ctr" anchorCtr="0">
              <a:noAutofit/>
            </a:bodyPr>
            <a:lstStyle/>
            <a:p>
              <a:pPr>
                <a:buClrTx/>
                <a:buFontTx/>
                <a:buNone/>
              </a:pPr>
              <a:endParaRPr/>
            </a:p>
          </p:txBody>
        </p:sp>
        <p:sp>
          <p:nvSpPr>
            <p:cNvPr id="4598" name="Shape 4598"/>
            <p:cNvSpPr/>
            <p:nvPr/>
          </p:nvSpPr>
          <p:spPr>
            <a:xfrm>
              <a:off x="2228293" y="4305118"/>
              <a:ext cx="1469399" cy="370200"/>
            </a:xfrm>
            <a:prstGeom prst="roundRect">
              <a:avLst>
                <a:gd name="adj" fmla="val 0"/>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grpSp>
      <p:sp>
        <p:nvSpPr>
          <p:cNvPr id="4599" name="Shape 4599"/>
          <p:cNvSpPr txBox="1"/>
          <p:nvPr/>
        </p:nvSpPr>
        <p:spPr>
          <a:xfrm>
            <a:off x="3779525" y="2679224"/>
            <a:ext cx="515100" cy="293400"/>
          </a:xfrm>
          <a:prstGeom prst="rect">
            <a:avLst/>
          </a:prstGeom>
          <a:noFill/>
          <a:ln>
            <a:noFill/>
          </a:ln>
        </p:spPr>
        <p:txBody>
          <a:bodyPr lIns="68575" tIns="68575" rIns="68575" bIns="68575" anchor="t" anchorCtr="0">
            <a:noAutofit/>
          </a:bodyPr>
          <a:lstStyle/>
          <a:p>
            <a:pPr algn="ctr">
              <a:buClrTx/>
              <a:buFontTx/>
              <a:buNone/>
            </a:pPr>
            <a:r>
              <a:rPr lang="en" b="1">
                <a:solidFill>
                  <a:srgbClr val="0F9D58"/>
                </a:solidFill>
                <a:latin typeface="Impact"/>
                <a:ea typeface="Impact"/>
                <a:cs typeface="Impact"/>
                <a:sym typeface="Impact"/>
              </a:rPr>
              <a:t>$$$</a:t>
            </a:r>
          </a:p>
        </p:txBody>
      </p:sp>
      <p:grpSp>
        <p:nvGrpSpPr>
          <p:cNvPr id="4600" name="Shape 4600"/>
          <p:cNvGrpSpPr/>
          <p:nvPr/>
        </p:nvGrpSpPr>
        <p:grpSpPr>
          <a:xfrm>
            <a:off x="3942586" y="2252936"/>
            <a:ext cx="219453" cy="219396"/>
            <a:chOff x="4698351" y="4202897"/>
            <a:chExt cx="583653" cy="583500"/>
          </a:xfrm>
        </p:grpSpPr>
        <p:sp>
          <p:nvSpPr>
            <p:cNvPr id="4601" name="Shape 4601"/>
            <p:cNvSpPr/>
            <p:nvPr/>
          </p:nvSpPr>
          <p:spPr>
            <a:xfrm>
              <a:off x="4716517" y="4220949"/>
              <a:ext cx="547800" cy="5475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602" name="Shape 4602"/>
            <p:cNvSpPr/>
            <p:nvPr/>
          </p:nvSpPr>
          <p:spPr>
            <a:xfrm>
              <a:off x="4698504" y="4202897"/>
              <a:ext cx="583500" cy="583500"/>
            </a:xfrm>
            <a:prstGeom prst="ellipse">
              <a:avLst/>
            </a:prstGeom>
            <a:solidFill>
              <a:schemeClr val="accent1"/>
            </a:solidFill>
            <a:ln w="28575" cap="flat" cmpd="sng">
              <a:solidFill>
                <a:srgbClr val="000000"/>
              </a:solidFill>
              <a:prstDash val="solid"/>
              <a:round/>
              <a:headEnd type="none" w="med" len="med"/>
              <a:tailEnd type="none" w="med" len="med"/>
            </a:ln>
          </p:spPr>
          <p:txBody>
            <a:bodyPr lIns="68575" tIns="68575" rIns="68575" bIns="68575" anchor="ctr" anchorCtr="0">
              <a:noAutofit/>
            </a:bodyPr>
            <a:lstStyle/>
            <a:p>
              <a:pPr>
                <a:buClrTx/>
                <a:buFontTx/>
                <a:buNone/>
              </a:pPr>
              <a:endParaRPr/>
            </a:p>
          </p:txBody>
        </p:sp>
        <p:sp>
          <p:nvSpPr>
            <p:cNvPr id="4603" name="Shape 4603"/>
            <p:cNvSpPr/>
            <p:nvPr/>
          </p:nvSpPr>
          <p:spPr>
            <a:xfrm>
              <a:off x="4978931" y="420949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04" name="Shape 4604"/>
            <p:cNvSpPr/>
            <p:nvPr/>
          </p:nvSpPr>
          <p:spPr>
            <a:xfrm rot="1795891">
              <a:off x="5106694" y="4248068"/>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05" name="Shape 4605"/>
            <p:cNvSpPr/>
            <p:nvPr/>
          </p:nvSpPr>
          <p:spPr>
            <a:xfrm rot="3604109">
              <a:off x="5193187" y="433058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06" name="Shape 4606"/>
            <p:cNvSpPr/>
            <p:nvPr/>
          </p:nvSpPr>
          <p:spPr>
            <a:xfrm rot="5400000">
              <a:off x="5235662" y="4460548"/>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07" name="Shape 4607"/>
            <p:cNvSpPr/>
            <p:nvPr/>
          </p:nvSpPr>
          <p:spPr>
            <a:xfrm rot="896811">
              <a:off x="4981506" y="4477469"/>
              <a:ext cx="215180" cy="48466"/>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608" name="Shape 4608"/>
            <p:cNvSpPr/>
            <p:nvPr/>
          </p:nvSpPr>
          <p:spPr>
            <a:xfrm rot="4383213">
              <a:off x="4951997" y="4502672"/>
              <a:ext cx="113216" cy="48590"/>
            </a:xfrm>
            <a:prstGeom prst="rightArrow">
              <a:avLst>
                <a:gd name="adj1" fmla="val 50000"/>
                <a:gd name="adj2" fmla="val 50000"/>
              </a:avLst>
            </a:prstGeom>
            <a:solidFill>
              <a:srgbClr val="000000"/>
            </a:solidFill>
            <a:ln>
              <a:noFill/>
            </a:ln>
          </p:spPr>
          <p:txBody>
            <a:bodyPr lIns="68575" tIns="68575" rIns="68575" bIns="68575" anchor="ctr" anchorCtr="0">
              <a:noAutofit/>
            </a:bodyPr>
            <a:lstStyle/>
            <a:p>
              <a:pPr>
                <a:buClrTx/>
                <a:buFontTx/>
                <a:buNone/>
              </a:pPr>
              <a:endParaRPr/>
            </a:p>
          </p:txBody>
        </p:sp>
        <p:sp>
          <p:nvSpPr>
            <p:cNvPr id="4609" name="Shape 4609"/>
            <p:cNvSpPr/>
            <p:nvPr/>
          </p:nvSpPr>
          <p:spPr>
            <a:xfrm rot="5400000">
              <a:off x="4715901" y="4460547"/>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10" name="Shape 4610"/>
            <p:cNvSpPr/>
            <p:nvPr/>
          </p:nvSpPr>
          <p:spPr>
            <a:xfrm rot="-1795891">
              <a:off x="4851926" y="424226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11" name="Shape 4611"/>
            <p:cNvSpPr/>
            <p:nvPr/>
          </p:nvSpPr>
          <p:spPr>
            <a:xfrm rot="-3604109">
              <a:off x="4760173" y="4337043"/>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12" name="Shape 4612"/>
            <p:cNvSpPr/>
            <p:nvPr/>
          </p:nvSpPr>
          <p:spPr>
            <a:xfrm rot="-7195891">
              <a:off x="4758479" y="4593826"/>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13" name="Shape 4613"/>
            <p:cNvSpPr/>
            <p:nvPr/>
          </p:nvSpPr>
          <p:spPr>
            <a:xfrm>
              <a:off x="4972893" y="4459877"/>
              <a:ext cx="48600" cy="48600"/>
            </a:xfrm>
            <a:prstGeom prst="ellipse">
              <a:avLst/>
            </a:prstGeom>
            <a:solidFill>
              <a:srgbClr val="000000"/>
            </a:solidFill>
            <a:ln>
              <a:noFill/>
            </a:ln>
          </p:spPr>
          <p:txBody>
            <a:bodyPr lIns="68575" tIns="68575" rIns="68575" bIns="68575" anchor="ctr" anchorCtr="0">
              <a:noAutofit/>
            </a:bodyPr>
            <a:lstStyle/>
            <a:p>
              <a:pPr>
                <a:buClrTx/>
                <a:buFontTx/>
                <a:buNone/>
              </a:pPr>
              <a:endParaRPr/>
            </a:p>
          </p:txBody>
        </p:sp>
        <p:sp>
          <p:nvSpPr>
            <p:cNvPr id="4614" name="Shape 4614"/>
            <p:cNvSpPr/>
            <p:nvPr/>
          </p:nvSpPr>
          <p:spPr>
            <a:xfrm rot="-9004109">
              <a:off x="4850441" y="4686251"/>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15" name="Shape 4615"/>
            <p:cNvSpPr/>
            <p:nvPr/>
          </p:nvSpPr>
          <p:spPr>
            <a:xfrm>
              <a:off x="4978931" y="4720449"/>
              <a:ext cx="22800" cy="57900"/>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16" name="Shape 4616"/>
            <p:cNvSpPr/>
            <p:nvPr/>
          </p:nvSpPr>
          <p:spPr>
            <a:xfrm rot="9004109">
              <a:off x="5106894" y="4685052"/>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sp>
          <p:nvSpPr>
            <p:cNvPr id="4617" name="Shape 4617"/>
            <p:cNvSpPr/>
            <p:nvPr/>
          </p:nvSpPr>
          <p:spPr>
            <a:xfrm rot="7195891">
              <a:off x="5202086" y="4589899"/>
              <a:ext cx="22847" cy="57787"/>
            </a:xfrm>
            <a:prstGeom prst="rect">
              <a:avLst/>
            </a:prstGeom>
            <a:solidFill>
              <a:srgbClr val="000000"/>
            </a:solidFill>
            <a:ln>
              <a:noFill/>
            </a:ln>
          </p:spPr>
          <p:txBody>
            <a:bodyPr lIns="68575" tIns="68575" rIns="68575" bIns="68575" anchor="ctr" anchorCtr="0">
              <a:noAutofit/>
            </a:bodyPr>
            <a:lstStyle/>
            <a:p>
              <a:pPr>
                <a:buClrTx/>
                <a:buFontTx/>
                <a:buNone/>
              </a:pPr>
              <a:endParaRPr/>
            </a:p>
          </p:txBody>
        </p:sp>
      </p:grpSp>
      <p:sp>
        <p:nvSpPr>
          <p:cNvPr id="4618" name="Shape 4618"/>
          <p:cNvSpPr txBox="1"/>
          <p:nvPr/>
        </p:nvSpPr>
        <p:spPr>
          <a:xfrm>
            <a:off x="964075" y="204525"/>
            <a:ext cx="7374300" cy="8382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666666"/>
                </a:solidFill>
                <a:latin typeface="Consolas"/>
                <a:ea typeface="Consolas"/>
                <a:cs typeface="Consolas"/>
                <a:sym typeface="Consolas"/>
              </a:rPr>
              <a:t>.withEarlyFirings(</a:t>
            </a:r>
            <a:r>
              <a:rPr lang="en" sz="2400" b="1">
                <a:solidFill>
                  <a:srgbClr val="009668"/>
                </a:solidFill>
                <a:latin typeface="Consolas"/>
                <a:ea typeface="Consolas"/>
                <a:cs typeface="Consolas"/>
                <a:sym typeface="Consolas"/>
              </a:rPr>
              <a:t>after 1 minute</a:t>
            </a:r>
            <a:r>
              <a:rPr lang="en" sz="2400" b="1">
                <a:solidFill>
                  <a:srgbClr val="CE93D8"/>
                </a:solidFill>
                <a:latin typeface="Consolas"/>
                <a:ea typeface="Consolas"/>
                <a:cs typeface="Consolas"/>
                <a:sym typeface="Consolas"/>
              </a:rPr>
              <a:t>)</a:t>
            </a:r>
          </a:p>
          <a:p>
            <a:pPr marR="177800">
              <a:lnSpc>
                <a:spcPct val="115000"/>
              </a:lnSpc>
              <a:buClrTx/>
              <a:buFontTx/>
              <a:buNone/>
            </a:pPr>
            <a:r>
              <a:rPr lang="en" sz="2400" b="1">
                <a:solidFill>
                  <a:srgbClr val="666666"/>
                </a:solidFill>
                <a:latin typeface="Consolas"/>
                <a:ea typeface="Consolas"/>
                <a:cs typeface="Consolas"/>
                <a:sym typeface="Consolas"/>
              </a:rPr>
              <a:t>.withLateFirings(</a:t>
            </a:r>
            <a:r>
              <a:rPr lang="en" sz="2400" b="1">
                <a:solidFill>
                  <a:srgbClr val="FF0000"/>
                </a:solidFill>
                <a:latin typeface="Consolas"/>
                <a:ea typeface="Consolas"/>
                <a:cs typeface="Consolas"/>
                <a:sym typeface="Consolas"/>
              </a:rPr>
              <a:t>ASAP after each element</a:t>
            </a:r>
            <a:r>
              <a:rPr lang="en" sz="2400" b="1">
                <a:solidFill>
                  <a:srgbClr val="CE93D8"/>
                </a:solidFill>
                <a:latin typeface="Consolas"/>
                <a:ea typeface="Consolas"/>
                <a:cs typeface="Consolas"/>
                <a:sym typeface="Consolas"/>
              </a:rPr>
              <a:t>)</a:t>
            </a:r>
          </a:p>
        </p:txBody>
      </p:sp>
    </p:spTree>
    <p:extLst>
      <p:ext uri="{BB962C8B-B14F-4D97-AF65-F5344CB8AC3E}">
        <p14:creationId xmlns:p14="http://schemas.microsoft.com/office/powerpoint/2010/main" val="162103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1"/>
                                        </p:tgtEl>
                                        <p:attrNameLst>
                                          <p:attrName>style.visibility</p:attrName>
                                        </p:attrNameLst>
                                      </p:cBhvr>
                                      <p:to>
                                        <p:strVal val="visible"/>
                                      </p:to>
                                    </p:set>
                                    <p:animEffect transition="in" filter="fade">
                                      <p:cBhvr>
                                        <p:cTn id="7" dur="400"/>
                                        <p:tgtEl>
                                          <p:spTgt spid="4591"/>
                                        </p:tgtEl>
                                      </p:cBhvr>
                                    </p:animEffect>
                                  </p:childTnLst>
                                </p:cTn>
                              </p:par>
                              <p:par>
                                <p:cTn id="8" presetID="10" presetClass="entr" presetSubtype="0" fill="hold" nodeType="withEffect">
                                  <p:stCondLst>
                                    <p:cond delay="0"/>
                                  </p:stCondLst>
                                  <p:childTnLst>
                                    <p:set>
                                      <p:cBhvr>
                                        <p:cTn id="9" dur="1" fill="hold">
                                          <p:stCondLst>
                                            <p:cond delay="0"/>
                                          </p:stCondLst>
                                        </p:cTn>
                                        <p:tgtEl>
                                          <p:spTgt spid="4592"/>
                                        </p:tgtEl>
                                        <p:attrNameLst>
                                          <p:attrName>style.visibility</p:attrName>
                                        </p:attrNameLst>
                                      </p:cBhvr>
                                      <p:to>
                                        <p:strVal val="visible"/>
                                      </p:to>
                                    </p:set>
                                    <p:animEffect transition="in" filter="fade">
                                      <p:cBhvr>
                                        <p:cTn id="10" dur="400"/>
                                        <p:tgtEl>
                                          <p:spTgt spid="4592"/>
                                        </p:tgtEl>
                                      </p:cBhvr>
                                    </p:animEffect>
                                  </p:childTnLst>
                                </p:cTn>
                              </p:par>
                              <p:par>
                                <p:cTn id="11" presetID="10" presetClass="entr" presetSubtype="0" fill="hold" nodeType="withEffect">
                                  <p:stCondLst>
                                    <p:cond delay="0"/>
                                  </p:stCondLst>
                                  <p:childTnLst>
                                    <p:set>
                                      <p:cBhvr>
                                        <p:cTn id="12" dur="1" fill="hold">
                                          <p:stCondLst>
                                            <p:cond delay="0"/>
                                          </p:stCondLst>
                                        </p:cTn>
                                        <p:tgtEl>
                                          <p:spTgt spid="4593"/>
                                        </p:tgtEl>
                                        <p:attrNameLst>
                                          <p:attrName>style.visibility</p:attrName>
                                        </p:attrNameLst>
                                      </p:cBhvr>
                                      <p:to>
                                        <p:strVal val="visible"/>
                                      </p:to>
                                    </p:set>
                                    <p:animEffect transition="in" filter="fade">
                                      <p:cBhvr>
                                        <p:cTn id="13" dur="400"/>
                                        <p:tgtEl>
                                          <p:spTgt spid="4593"/>
                                        </p:tgtEl>
                                      </p:cBhvr>
                                    </p:animEffect>
                                  </p:childTnLst>
                                </p:cTn>
                              </p:par>
                              <p:par>
                                <p:cTn id="14" presetID="10" presetClass="entr" presetSubtype="0" fill="hold" nodeType="withEffect">
                                  <p:stCondLst>
                                    <p:cond delay="0"/>
                                  </p:stCondLst>
                                  <p:childTnLst>
                                    <p:set>
                                      <p:cBhvr>
                                        <p:cTn id="15" dur="1" fill="hold">
                                          <p:stCondLst>
                                            <p:cond delay="0"/>
                                          </p:stCondLst>
                                        </p:cTn>
                                        <p:tgtEl>
                                          <p:spTgt spid="4599"/>
                                        </p:tgtEl>
                                        <p:attrNameLst>
                                          <p:attrName>style.visibility</p:attrName>
                                        </p:attrNameLst>
                                      </p:cBhvr>
                                      <p:to>
                                        <p:strVal val="visible"/>
                                      </p:to>
                                    </p:set>
                                    <p:animEffect transition="in" filter="fade">
                                      <p:cBhvr>
                                        <p:cTn id="16" dur="400"/>
                                        <p:tgtEl>
                                          <p:spTgt spid="4599"/>
                                        </p:tgtEl>
                                      </p:cBhvr>
                                    </p:animEffect>
                                  </p:childTnLst>
                                </p:cTn>
                              </p:par>
                              <p:par>
                                <p:cTn id="17" presetID="10" presetClass="entr" presetSubtype="0" fill="hold" nodeType="withEffect">
                                  <p:stCondLst>
                                    <p:cond delay="0"/>
                                  </p:stCondLst>
                                  <p:childTnLst>
                                    <p:set>
                                      <p:cBhvr>
                                        <p:cTn id="18" dur="1" fill="hold">
                                          <p:stCondLst>
                                            <p:cond delay="0"/>
                                          </p:stCondLst>
                                        </p:cTn>
                                        <p:tgtEl>
                                          <p:spTgt spid="4600"/>
                                        </p:tgtEl>
                                        <p:attrNameLst>
                                          <p:attrName>style.visibility</p:attrName>
                                        </p:attrNameLst>
                                      </p:cBhvr>
                                      <p:to>
                                        <p:strVal val="visible"/>
                                      </p:to>
                                    </p:set>
                                    <p:animEffect transition="in" filter="fade">
                                      <p:cBhvr>
                                        <p:cTn id="19" dur="400"/>
                                        <p:tgtEl>
                                          <p:spTgt spid="4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22"/>
        <p:cNvGrpSpPr/>
        <p:nvPr/>
      </p:nvGrpSpPr>
      <p:grpSpPr>
        <a:xfrm>
          <a:off x="0" y="0"/>
          <a:ext cx="0" cy="0"/>
          <a:chOff x="0" y="0"/>
          <a:chExt cx="0" cy="0"/>
        </a:xfrm>
      </p:grpSpPr>
      <p:cxnSp>
        <p:nvCxnSpPr>
          <p:cNvPr id="4623" name="Shape 4623"/>
          <p:cNvCxnSpPr/>
          <p:nvPr/>
        </p:nvCxnSpPr>
        <p:spPr>
          <a:xfrm rot="10800000">
            <a:off x="1160675" y="2445550"/>
            <a:ext cx="7175400" cy="0"/>
          </a:xfrm>
          <a:prstGeom prst="straightConnector1">
            <a:avLst/>
          </a:prstGeom>
          <a:noFill/>
          <a:ln w="28575" cap="flat" cmpd="sng">
            <a:solidFill>
              <a:srgbClr val="CCCCCC"/>
            </a:solidFill>
            <a:prstDash val="solid"/>
            <a:round/>
            <a:headEnd type="none" w="lg" len="lg"/>
            <a:tailEnd type="none" w="lg" len="lg"/>
          </a:ln>
        </p:spPr>
      </p:cxnSp>
      <p:cxnSp>
        <p:nvCxnSpPr>
          <p:cNvPr id="4624" name="Shape 4624"/>
          <p:cNvCxnSpPr/>
          <p:nvPr/>
        </p:nvCxnSpPr>
        <p:spPr>
          <a:xfrm rot="10800000">
            <a:off x="8056125" y="1404100"/>
            <a:ext cx="1500" cy="1046700"/>
          </a:xfrm>
          <a:prstGeom prst="straightConnector1">
            <a:avLst/>
          </a:prstGeom>
          <a:noFill/>
          <a:ln w="38100" cap="flat" cmpd="sng">
            <a:solidFill>
              <a:srgbClr val="B7B7B7"/>
            </a:solidFill>
            <a:prstDash val="dash"/>
            <a:round/>
            <a:headEnd type="none" w="lg" len="lg"/>
            <a:tailEnd type="triangle" w="lg" len="lg"/>
          </a:ln>
        </p:spPr>
      </p:cxnSp>
      <p:sp>
        <p:nvSpPr>
          <p:cNvPr id="4625" name="Shape 4625"/>
          <p:cNvSpPr txBox="1"/>
          <p:nvPr/>
        </p:nvSpPr>
        <p:spPr>
          <a:xfrm>
            <a:off x="6010175" y="2132200"/>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sp>
        <p:nvSpPr>
          <p:cNvPr id="4626" name="Shape 4626"/>
          <p:cNvSpPr/>
          <p:nvPr/>
        </p:nvSpPr>
        <p:spPr>
          <a:xfrm>
            <a:off x="1125000" y="1371600"/>
            <a:ext cx="1923000" cy="2903400"/>
          </a:xfrm>
          <a:prstGeom prst="rect">
            <a:avLst/>
          </a:prstGeom>
          <a:solidFill>
            <a:srgbClr val="FF9800">
              <a:alpha val="21540"/>
            </a:srgbClr>
          </a:solidFill>
          <a:ln>
            <a:noFill/>
          </a:ln>
        </p:spPr>
        <p:txBody>
          <a:bodyPr lIns="91425" tIns="91425" rIns="91425" bIns="91425" anchor="ctr" anchorCtr="0">
            <a:noAutofit/>
          </a:bodyPr>
          <a:lstStyle/>
          <a:p>
            <a:pPr>
              <a:buClrTx/>
              <a:buFontTx/>
              <a:buNone/>
            </a:pPr>
            <a:endParaRPr/>
          </a:p>
        </p:txBody>
      </p:sp>
      <p:sp>
        <p:nvSpPr>
          <p:cNvPr id="4627" name="Shape 4627"/>
          <p:cNvSpPr/>
          <p:nvPr/>
        </p:nvSpPr>
        <p:spPr>
          <a:xfrm>
            <a:off x="1101675" y="2469300"/>
            <a:ext cx="1946400" cy="18054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28" name="Shape 4628"/>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629" name="Shape 4629"/>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630" name="Shape 4630"/>
          <p:cNvSpPr/>
          <p:nvPr/>
        </p:nvSpPr>
        <p:spPr>
          <a:xfrm>
            <a:off x="1101675" y="3429000"/>
            <a:ext cx="1946400" cy="8457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31" name="Shape 4631"/>
          <p:cNvSpPr/>
          <p:nvPr/>
        </p:nvSpPr>
        <p:spPr>
          <a:xfrm>
            <a:off x="1160675" y="2466163"/>
            <a:ext cx="2449775" cy="1805400"/>
          </a:xfrm>
          <a:custGeom>
            <a:avLst/>
            <a:gdLst/>
            <a:ahLst/>
            <a:cxnLst/>
            <a:rect l="0" t="0" r="0" b="0"/>
            <a:pathLst>
              <a:path w="97991" h="72216" extrusionOk="0">
                <a:moveTo>
                  <a:pt x="0" y="72216"/>
                </a:moveTo>
                <a:cubicBezTo>
                  <a:pt x="948" y="68814"/>
                  <a:pt x="1126" y="56090"/>
                  <a:pt x="5692" y="51804"/>
                </a:cubicBezTo>
                <a:cubicBezTo>
                  <a:pt x="10257" y="47518"/>
                  <a:pt x="21761" y="48803"/>
                  <a:pt x="27395" y="46500"/>
                </a:cubicBezTo>
                <a:cubicBezTo>
                  <a:pt x="33028" y="44196"/>
                  <a:pt x="35206" y="43731"/>
                  <a:pt x="39492" y="37981"/>
                </a:cubicBezTo>
                <a:cubicBezTo>
                  <a:pt x="43777" y="32230"/>
                  <a:pt x="46396" y="18032"/>
                  <a:pt x="53110" y="11999"/>
                </a:cubicBezTo>
                <a:cubicBezTo>
                  <a:pt x="59823" y="5965"/>
                  <a:pt x="75032" y="3630"/>
                  <a:pt x="79772" y="1779"/>
                </a:cubicBezTo>
                <a:cubicBezTo>
                  <a:pt x="84512" y="-72"/>
                  <a:pt x="81327" y="1112"/>
                  <a:pt x="81550" y="890"/>
                </a:cubicBezTo>
                <a:cubicBezTo>
                  <a:pt x="81772" y="667"/>
                  <a:pt x="80512" y="223"/>
                  <a:pt x="81105" y="446"/>
                </a:cubicBezTo>
                <a:cubicBezTo>
                  <a:pt x="81697" y="668"/>
                  <a:pt x="84733" y="2297"/>
                  <a:pt x="85104" y="2223"/>
                </a:cubicBezTo>
                <a:cubicBezTo>
                  <a:pt x="85474" y="2149"/>
                  <a:pt x="83327" y="76"/>
                  <a:pt x="83327" y="2"/>
                </a:cubicBezTo>
                <a:cubicBezTo>
                  <a:pt x="83327" y="-72"/>
                  <a:pt x="82660" y="1556"/>
                  <a:pt x="85104" y="1779"/>
                </a:cubicBezTo>
                <a:cubicBezTo>
                  <a:pt x="87548" y="2001"/>
                  <a:pt x="95843" y="1409"/>
                  <a:pt x="97991" y="1335"/>
                </a:cubicBezTo>
              </a:path>
            </a:pathLst>
          </a:custGeom>
          <a:noFill/>
          <a:ln w="76200" cap="flat" cmpd="sng">
            <a:solidFill>
              <a:srgbClr val="FF0000"/>
            </a:solidFill>
            <a:prstDash val="solid"/>
            <a:round/>
            <a:headEnd type="none" w="lg" len="lg"/>
            <a:tailEnd type="triangle" w="lg" len="lg"/>
          </a:ln>
        </p:spPr>
      </p:sp>
      <p:grpSp>
        <p:nvGrpSpPr>
          <p:cNvPr id="4632" name="Shape 4632"/>
          <p:cNvGrpSpPr/>
          <p:nvPr/>
        </p:nvGrpSpPr>
        <p:grpSpPr>
          <a:xfrm>
            <a:off x="1544137" y="3047987"/>
            <a:ext cx="715716" cy="629747"/>
            <a:chOff x="2342100" y="3232437"/>
            <a:chExt cx="715716" cy="629747"/>
          </a:xfrm>
        </p:grpSpPr>
        <p:sp>
          <p:nvSpPr>
            <p:cNvPr id="4633" name="Shape 4633"/>
            <p:cNvSpPr/>
            <p:nvPr/>
          </p:nvSpPr>
          <p:spPr>
            <a:xfrm>
              <a:off x="2342100" y="3232437"/>
              <a:ext cx="715716"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634" name="Shape 4634"/>
            <p:cNvSpPr/>
            <p:nvPr/>
          </p:nvSpPr>
          <p:spPr>
            <a:xfrm>
              <a:off x="2550561" y="346243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35" name="Shape 4635"/>
            <p:cNvSpPr/>
            <p:nvPr/>
          </p:nvSpPr>
          <p:spPr>
            <a:xfrm>
              <a:off x="2682174" y="351508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636" name="Shape 463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71</a:t>
            </a:fld>
            <a:endParaRPr lang="en"/>
          </a:p>
        </p:txBody>
      </p:sp>
      <p:sp>
        <p:nvSpPr>
          <p:cNvPr id="4637" name="Shape 4637"/>
          <p:cNvSpPr/>
          <p:nvPr/>
        </p:nvSpPr>
        <p:spPr>
          <a:xfrm>
            <a:off x="2133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38" name="Shape 4638"/>
          <p:cNvSpPr/>
          <p:nvPr/>
        </p:nvSpPr>
        <p:spPr>
          <a:xfrm>
            <a:off x="1752600" y="36126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39" name="Shape 4639"/>
          <p:cNvSpPr/>
          <p:nvPr/>
        </p:nvSpPr>
        <p:spPr>
          <a:xfrm>
            <a:off x="2651850" y="27000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640" name="Shape 4640"/>
          <p:cNvGrpSpPr/>
          <p:nvPr/>
        </p:nvGrpSpPr>
        <p:grpSpPr>
          <a:xfrm>
            <a:off x="2556787" y="2132200"/>
            <a:ext cx="715716" cy="629748"/>
            <a:chOff x="2082487" y="2355987"/>
            <a:chExt cx="715716" cy="629748"/>
          </a:xfrm>
        </p:grpSpPr>
        <p:sp>
          <p:nvSpPr>
            <p:cNvPr id="4641" name="Shape 4641"/>
            <p:cNvSpPr/>
            <p:nvPr/>
          </p:nvSpPr>
          <p:spPr>
            <a:xfrm>
              <a:off x="2082487" y="2355987"/>
              <a:ext cx="715716" cy="629748"/>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642" name="Shape 4642"/>
            <p:cNvSpPr/>
            <p:nvPr/>
          </p:nvSpPr>
          <p:spPr>
            <a:xfrm>
              <a:off x="2290948" y="258598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43" name="Shape 4643"/>
            <p:cNvSpPr/>
            <p:nvPr/>
          </p:nvSpPr>
          <p:spPr>
            <a:xfrm>
              <a:off x="2422561" y="263863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44" name="Shape 4644"/>
            <p:cNvSpPr/>
            <p:nvPr/>
          </p:nvSpPr>
          <p:spPr>
            <a:xfrm>
              <a:off x="2432411" y="25191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645" name="Shape 4645"/>
          <p:cNvSpPr/>
          <p:nvPr/>
        </p:nvSpPr>
        <p:spPr>
          <a:xfrm>
            <a:off x="1752600" y="1559275"/>
            <a:ext cx="298800" cy="305100"/>
          </a:xfrm>
          <a:prstGeom prst="rect">
            <a:avLst/>
          </a:prstGeom>
          <a:solidFill>
            <a:srgbClr val="CE93D8">
              <a:alpha val="49230"/>
            </a:srgbClr>
          </a:solidFill>
          <a:ln w="28575" cap="flat" cmpd="sng">
            <a:solidFill>
              <a:srgbClr val="B7B7B7"/>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cxnSp>
        <p:nvCxnSpPr>
          <p:cNvPr id="4646" name="Shape 4646"/>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cxnSp>
        <p:nvCxnSpPr>
          <p:cNvPr id="4647" name="Shape 4647"/>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648" name="Shape 4648"/>
          <p:cNvSpPr txBox="1"/>
          <p:nvPr/>
        </p:nvSpPr>
        <p:spPr>
          <a:xfrm>
            <a:off x="964075" y="204525"/>
            <a:ext cx="7374300" cy="8382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666666"/>
                </a:solidFill>
                <a:latin typeface="Consolas"/>
                <a:ea typeface="Consolas"/>
                <a:cs typeface="Consolas"/>
                <a:sym typeface="Consolas"/>
              </a:rPr>
              <a:t>.withEarlyFirings(</a:t>
            </a:r>
            <a:r>
              <a:rPr lang="en" sz="2400" b="1">
                <a:solidFill>
                  <a:srgbClr val="009668"/>
                </a:solidFill>
                <a:latin typeface="Consolas"/>
                <a:ea typeface="Consolas"/>
                <a:cs typeface="Consolas"/>
                <a:sym typeface="Consolas"/>
              </a:rPr>
              <a:t>after 1 minute</a:t>
            </a:r>
            <a:r>
              <a:rPr lang="en" sz="2400" b="1">
                <a:solidFill>
                  <a:srgbClr val="CE93D8"/>
                </a:solidFill>
                <a:latin typeface="Consolas"/>
                <a:ea typeface="Consolas"/>
                <a:cs typeface="Consolas"/>
                <a:sym typeface="Consolas"/>
              </a:rPr>
              <a:t>)</a:t>
            </a:r>
          </a:p>
          <a:p>
            <a:pPr marR="177800">
              <a:lnSpc>
                <a:spcPct val="115000"/>
              </a:lnSpc>
              <a:buClrTx/>
              <a:buFontTx/>
              <a:buNone/>
            </a:pPr>
            <a:r>
              <a:rPr lang="en" sz="2400" b="1">
                <a:solidFill>
                  <a:srgbClr val="666666"/>
                </a:solidFill>
                <a:latin typeface="Consolas"/>
                <a:ea typeface="Consolas"/>
                <a:cs typeface="Consolas"/>
                <a:sym typeface="Consolas"/>
              </a:rPr>
              <a:t>.withLateFirings(</a:t>
            </a:r>
            <a:r>
              <a:rPr lang="en" sz="2400" b="1">
                <a:solidFill>
                  <a:srgbClr val="FF0000"/>
                </a:solidFill>
                <a:latin typeface="Consolas"/>
                <a:ea typeface="Consolas"/>
                <a:cs typeface="Consolas"/>
                <a:sym typeface="Consolas"/>
              </a:rPr>
              <a:t>ASAP after each element</a:t>
            </a:r>
            <a:r>
              <a:rPr lang="en" sz="2400" b="1">
                <a:solidFill>
                  <a:srgbClr val="CE93D8"/>
                </a:solidFill>
                <a:latin typeface="Consolas"/>
                <a:ea typeface="Consolas"/>
                <a:cs typeface="Consolas"/>
                <a:sym typeface="Consolas"/>
              </a:rPr>
              <a:t>)</a:t>
            </a:r>
          </a:p>
        </p:txBody>
      </p:sp>
    </p:spTree>
    <p:extLst>
      <p:ext uri="{BB962C8B-B14F-4D97-AF65-F5344CB8AC3E}">
        <p14:creationId xmlns:p14="http://schemas.microsoft.com/office/powerpoint/2010/main" val="629802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652"/>
        <p:cNvGrpSpPr/>
        <p:nvPr/>
      </p:nvGrpSpPr>
      <p:grpSpPr>
        <a:xfrm>
          <a:off x="0" y="0"/>
          <a:ext cx="0" cy="0"/>
          <a:chOff x="0" y="0"/>
          <a:chExt cx="0" cy="0"/>
        </a:xfrm>
      </p:grpSpPr>
      <p:sp>
        <p:nvSpPr>
          <p:cNvPr id="4653" name="Shape 4653"/>
          <p:cNvSpPr/>
          <p:nvPr/>
        </p:nvSpPr>
        <p:spPr>
          <a:xfrm>
            <a:off x="1101675" y="2469300"/>
            <a:ext cx="1946400" cy="18054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54" name="Shape 4654"/>
          <p:cNvSpPr/>
          <p:nvPr/>
        </p:nvSpPr>
        <p:spPr>
          <a:xfrm>
            <a:off x="1095825" y="2057400"/>
            <a:ext cx="1952100" cy="2217300"/>
          </a:xfrm>
          <a:prstGeom prst="rect">
            <a:avLst/>
          </a:prstGeom>
          <a:solidFill>
            <a:srgbClr val="FF9800">
              <a:alpha val="35380"/>
            </a:srgbClr>
          </a:solidFill>
          <a:ln>
            <a:noFill/>
          </a:ln>
        </p:spPr>
        <p:txBody>
          <a:bodyPr lIns="91425" tIns="91425" rIns="91425" bIns="91425" anchor="ctr" anchorCtr="0">
            <a:noAutofit/>
          </a:bodyPr>
          <a:lstStyle/>
          <a:p>
            <a:pPr>
              <a:buClrTx/>
              <a:buFontTx/>
              <a:buNone/>
            </a:pPr>
            <a:endParaRPr/>
          </a:p>
        </p:txBody>
      </p:sp>
      <p:sp>
        <p:nvSpPr>
          <p:cNvPr id="4655" name="Shape 4655"/>
          <p:cNvSpPr/>
          <p:nvPr/>
        </p:nvSpPr>
        <p:spPr>
          <a:xfrm>
            <a:off x="1125000" y="1371600"/>
            <a:ext cx="1923000" cy="2903400"/>
          </a:xfrm>
          <a:prstGeom prst="rect">
            <a:avLst/>
          </a:prstGeom>
          <a:solidFill>
            <a:srgbClr val="FF9800">
              <a:alpha val="2154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cxnSp>
        <p:nvCxnSpPr>
          <p:cNvPr id="4656" name="Shape 4656"/>
          <p:cNvCxnSpPr/>
          <p:nvPr/>
        </p:nvCxnSpPr>
        <p:spPr>
          <a:xfrm rot="10800000">
            <a:off x="1060500" y="1605750"/>
            <a:ext cx="7175400" cy="0"/>
          </a:xfrm>
          <a:prstGeom prst="straightConnector1">
            <a:avLst/>
          </a:prstGeom>
          <a:noFill/>
          <a:ln w="28575" cap="flat" cmpd="sng">
            <a:solidFill>
              <a:srgbClr val="CCCCCC"/>
            </a:solidFill>
            <a:prstDash val="solid"/>
            <a:round/>
            <a:headEnd type="none" w="lg" len="lg"/>
            <a:tailEnd type="none" w="lg" len="lg"/>
          </a:ln>
        </p:spPr>
      </p:cxnSp>
      <p:cxnSp>
        <p:nvCxnSpPr>
          <p:cNvPr id="4657" name="Shape 4657"/>
          <p:cNvCxnSpPr/>
          <p:nvPr/>
        </p:nvCxnSpPr>
        <p:spPr>
          <a:xfrm rot="10800000" flipH="1">
            <a:off x="7957450" y="449400"/>
            <a:ext cx="18600" cy="1161600"/>
          </a:xfrm>
          <a:prstGeom prst="straightConnector1">
            <a:avLst/>
          </a:prstGeom>
          <a:noFill/>
          <a:ln w="38100" cap="flat" cmpd="sng">
            <a:solidFill>
              <a:srgbClr val="B7B7B7"/>
            </a:solidFill>
            <a:prstDash val="dash"/>
            <a:round/>
            <a:headEnd type="none" w="lg" len="lg"/>
            <a:tailEnd type="triangle" w="lg" len="lg"/>
          </a:ln>
        </p:spPr>
      </p:cxnSp>
      <p:sp>
        <p:nvSpPr>
          <p:cNvPr id="4658" name="Shape 4658"/>
          <p:cNvSpPr txBox="1"/>
          <p:nvPr/>
        </p:nvSpPr>
        <p:spPr>
          <a:xfrm>
            <a:off x="5910000" y="1292400"/>
            <a:ext cx="2325900" cy="237000"/>
          </a:xfrm>
          <a:prstGeom prst="rect">
            <a:avLst/>
          </a:prstGeom>
          <a:noFill/>
          <a:ln>
            <a:noFill/>
          </a:ln>
        </p:spPr>
        <p:txBody>
          <a:bodyPr lIns="91425" tIns="91425" rIns="91425" bIns="91425" anchor="t" anchorCtr="0">
            <a:noAutofit/>
          </a:bodyPr>
          <a:lstStyle/>
          <a:p>
            <a:pPr>
              <a:buClrTx/>
              <a:buFontTx/>
              <a:buNone/>
            </a:pPr>
            <a:r>
              <a:rPr lang="en"/>
              <a:t>Current processing time</a:t>
            </a:r>
          </a:p>
        </p:txBody>
      </p:sp>
      <p:sp>
        <p:nvSpPr>
          <p:cNvPr id="4659" name="Shape 4659"/>
          <p:cNvSpPr/>
          <p:nvPr/>
        </p:nvSpPr>
        <p:spPr>
          <a:xfrm>
            <a:off x="1129625" y="1600200"/>
            <a:ext cx="1926900" cy="8691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60" name="Shape 4660"/>
          <p:cNvSpPr/>
          <p:nvPr/>
        </p:nvSpPr>
        <p:spPr>
          <a:xfrm>
            <a:off x="1101675" y="3429000"/>
            <a:ext cx="1946400" cy="8457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61" name="Shape 4661"/>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662" name="Shape 4662"/>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663" name="Shape 4663"/>
          <p:cNvSpPr/>
          <p:nvPr/>
        </p:nvSpPr>
        <p:spPr>
          <a:xfrm>
            <a:off x="2133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64" name="Shape 4664"/>
          <p:cNvSpPr txBox="1"/>
          <p:nvPr/>
        </p:nvSpPr>
        <p:spPr>
          <a:xfrm>
            <a:off x="4430425" y="1180487"/>
            <a:ext cx="1218300" cy="381600"/>
          </a:xfrm>
          <a:prstGeom prst="rect">
            <a:avLst/>
          </a:prstGeom>
          <a:noFill/>
          <a:ln>
            <a:noFill/>
          </a:ln>
        </p:spPr>
        <p:txBody>
          <a:bodyPr lIns="91425" tIns="91425" rIns="91425" bIns="91425" anchor="t" anchorCtr="0">
            <a:noAutofit/>
          </a:bodyPr>
          <a:lstStyle/>
          <a:p>
            <a:pPr>
              <a:buClrTx/>
              <a:buFontTx/>
              <a:buNone/>
            </a:pPr>
            <a:r>
              <a:rPr lang="en" b="1"/>
              <a:t>Late output</a:t>
            </a:r>
          </a:p>
        </p:txBody>
      </p:sp>
      <p:cxnSp>
        <p:nvCxnSpPr>
          <p:cNvPr id="4665" name="Shape 4665"/>
          <p:cNvCxnSpPr>
            <a:stCxn id="4664" idx="1"/>
          </p:cNvCxnSpPr>
          <p:nvPr/>
        </p:nvCxnSpPr>
        <p:spPr>
          <a:xfrm flipH="1">
            <a:off x="3171625" y="1371287"/>
            <a:ext cx="1258800" cy="221700"/>
          </a:xfrm>
          <a:prstGeom prst="straightConnector1">
            <a:avLst/>
          </a:prstGeom>
          <a:noFill/>
          <a:ln w="19050" cap="flat" cmpd="sng">
            <a:solidFill>
              <a:schemeClr val="dk2"/>
            </a:solidFill>
            <a:prstDash val="solid"/>
            <a:round/>
            <a:headEnd type="none" w="lg" len="lg"/>
            <a:tailEnd type="triangle" w="lg" len="lg"/>
          </a:ln>
        </p:spPr>
      </p:cxnSp>
      <p:sp>
        <p:nvSpPr>
          <p:cNvPr id="4666" name="Shape 466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72</a:t>
            </a:fld>
            <a:endParaRPr lang="en"/>
          </a:p>
        </p:txBody>
      </p:sp>
      <p:sp>
        <p:nvSpPr>
          <p:cNvPr id="4667" name="Shape 4667"/>
          <p:cNvSpPr/>
          <p:nvPr/>
        </p:nvSpPr>
        <p:spPr>
          <a:xfrm>
            <a:off x="1752600" y="155927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grpSp>
        <p:nvGrpSpPr>
          <p:cNvPr id="4668" name="Shape 4668"/>
          <p:cNvGrpSpPr/>
          <p:nvPr/>
        </p:nvGrpSpPr>
        <p:grpSpPr>
          <a:xfrm>
            <a:off x="2465324" y="1348549"/>
            <a:ext cx="715716" cy="629748"/>
            <a:chOff x="2465324" y="1348549"/>
            <a:chExt cx="715716" cy="629748"/>
          </a:xfrm>
        </p:grpSpPr>
        <p:sp>
          <p:nvSpPr>
            <p:cNvPr id="4669" name="Shape 4669"/>
            <p:cNvSpPr/>
            <p:nvPr/>
          </p:nvSpPr>
          <p:spPr>
            <a:xfrm>
              <a:off x="2465324" y="1348549"/>
              <a:ext cx="715716" cy="629748"/>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670" name="Shape 4670"/>
            <p:cNvSpPr/>
            <p:nvPr/>
          </p:nvSpPr>
          <p:spPr>
            <a:xfrm>
              <a:off x="2673773" y="1578561"/>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71" name="Shape 4671"/>
            <p:cNvSpPr/>
            <p:nvPr/>
          </p:nvSpPr>
          <p:spPr>
            <a:xfrm>
              <a:off x="2805386" y="16312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72" name="Shape 4672"/>
            <p:cNvSpPr/>
            <p:nvPr/>
          </p:nvSpPr>
          <p:spPr>
            <a:xfrm>
              <a:off x="2881586" y="15127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73" name="Shape 4673"/>
            <p:cNvSpPr/>
            <p:nvPr/>
          </p:nvSpPr>
          <p:spPr>
            <a:xfrm>
              <a:off x="2771599" y="14295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674" name="Shape 4674"/>
          <p:cNvSpPr/>
          <p:nvPr/>
        </p:nvSpPr>
        <p:spPr>
          <a:xfrm>
            <a:off x="1160675" y="1577500"/>
            <a:ext cx="4138350" cy="2694075"/>
          </a:xfrm>
          <a:custGeom>
            <a:avLst/>
            <a:gdLst/>
            <a:ahLst/>
            <a:cxnLst/>
            <a:rect l="0" t="0" r="0" b="0"/>
            <a:pathLst>
              <a:path w="165534" h="107763" extrusionOk="0">
                <a:moveTo>
                  <a:pt x="0" y="107763"/>
                </a:moveTo>
                <a:cubicBezTo>
                  <a:pt x="948" y="104361"/>
                  <a:pt x="1126" y="91637"/>
                  <a:pt x="5692" y="87351"/>
                </a:cubicBezTo>
                <a:cubicBezTo>
                  <a:pt x="10257" y="83065"/>
                  <a:pt x="21761" y="84350"/>
                  <a:pt x="27395" y="82047"/>
                </a:cubicBezTo>
                <a:cubicBezTo>
                  <a:pt x="33028" y="79743"/>
                  <a:pt x="34613" y="79796"/>
                  <a:pt x="39492" y="73528"/>
                </a:cubicBezTo>
                <a:cubicBezTo>
                  <a:pt x="44370" y="67259"/>
                  <a:pt x="48692" y="50543"/>
                  <a:pt x="56665" y="44436"/>
                </a:cubicBezTo>
                <a:cubicBezTo>
                  <a:pt x="64637" y="38328"/>
                  <a:pt x="79845" y="40807"/>
                  <a:pt x="87326" y="36882"/>
                </a:cubicBezTo>
                <a:cubicBezTo>
                  <a:pt x="94806" y="32956"/>
                  <a:pt x="97694" y="24291"/>
                  <a:pt x="101546" y="20885"/>
                </a:cubicBezTo>
                <a:cubicBezTo>
                  <a:pt x="105397" y="17478"/>
                  <a:pt x="106507" y="18292"/>
                  <a:pt x="110433" y="16441"/>
                </a:cubicBezTo>
                <a:cubicBezTo>
                  <a:pt x="114358" y="14589"/>
                  <a:pt x="120727" y="11405"/>
                  <a:pt x="125097" y="9776"/>
                </a:cubicBezTo>
                <a:cubicBezTo>
                  <a:pt x="129466" y="8146"/>
                  <a:pt x="132872" y="7702"/>
                  <a:pt x="136650" y="6665"/>
                </a:cubicBezTo>
                <a:cubicBezTo>
                  <a:pt x="140427" y="5628"/>
                  <a:pt x="142946" y="4664"/>
                  <a:pt x="147760" y="3554"/>
                </a:cubicBezTo>
                <a:cubicBezTo>
                  <a:pt x="152574" y="2443"/>
                  <a:pt x="162571" y="592"/>
                  <a:pt x="165534" y="0"/>
                </a:cubicBezTo>
              </a:path>
            </a:pathLst>
          </a:custGeom>
          <a:noFill/>
          <a:ln w="76200" cap="flat" cmpd="sng">
            <a:solidFill>
              <a:srgbClr val="FF0000"/>
            </a:solidFill>
            <a:prstDash val="solid"/>
            <a:round/>
            <a:headEnd type="none" w="lg" len="lg"/>
            <a:tailEnd type="triangle" w="lg" len="lg"/>
          </a:ln>
        </p:spPr>
      </p:sp>
      <p:sp>
        <p:nvSpPr>
          <p:cNvPr id="4675" name="Shape 4675"/>
          <p:cNvSpPr/>
          <p:nvPr/>
        </p:nvSpPr>
        <p:spPr>
          <a:xfrm>
            <a:off x="2651850" y="27000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676" name="Shape 4676"/>
          <p:cNvGrpSpPr/>
          <p:nvPr/>
        </p:nvGrpSpPr>
        <p:grpSpPr>
          <a:xfrm>
            <a:off x="2556787" y="2132200"/>
            <a:ext cx="715716" cy="629748"/>
            <a:chOff x="2082487" y="2355987"/>
            <a:chExt cx="715716" cy="629748"/>
          </a:xfrm>
        </p:grpSpPr>
        <p:sp>
          <p:nvSpPr>
            <p:cNvPr id="4677" name="Shape 4677"/>
            <p:cNvSpPr/>
            <p:nvPr/>
          </p:nvSpPr>
          <p:spPr>
            <a:xfrm>
              <a:off x="2082487" y="2355987"/>
              <a:ext cx="715716" cy="629748"/>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678" name="Shape 4678"/>
            <p:cNvSpPr/>
            <p:nvPr/>
          </p:nvSpPr>
          <p:spPr>
            <a:xfrm>
              <a:off x="2290948" y="258598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79" name="Shape 4679"/>
            <p:cNvSpPr/>
            <p:nvPr/>
          </p:nvSpPr>
          <p:spPr>
            <a:xfrm>
              <a:off x="2422561" y="263863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80" name="Shape 4680"/>
            <p:cNvSpPr/>
            <p:nvPr/>
          </p:nvSpPr>
          <p:spPr>
            <a:xfrm>
              <a:off x="2432411" y="25191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nvGrpSpPr>
          <p:cNvPr id="4681" name="Shape 4681"/>
          <p:cNvGrpSpPr/>
          <p:nvPr/>
        </p:nvGrpSpPr>
        <p:grpSpPr>
          <a:xfrm>
            <a:off x="1544137" y="3047987"/>
            <a:ext cx="715716" cy="629747"/>
            <a:chOff x="2342100" y="3232437"/>
            <a:chExt cx="715716" cy="629747"/>
          </a:xfrm>
        </p:grpSpPr>
        <p:sp>
          <p:nvSpPr>
            <p:cNvPr id="4682" name="Shape 4682"/>
            <p:cNvSpPr/>
            <p:nvPr/>
          </p:nvSpPr>
          <p:spPr>
            <a:xfrm>
              <a:off x="2342100" y="3232437"/>
              <a:ext cx="715716"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683" name="Shape 4683"/>
            <p:cNvSpPr/>
            <p:nvPr/>
          </p:nvSpPr>
          <p:spPr>
            <a:xfrm>
              <a:off x="2550561" y="346243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684" name="Shape 4684"/>
            <p:cNvSpPr/>
            <p:nvPr/>
          </p:nvSpPr>
          <p:spPr>
            <a:xfrm>
              <a:off x="2682174" y="351508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685" name="Shape 4685"/>
          <p:cNvSpPr/>
          <p:nvPr/>
        </p:nvSpPr>
        <p:spPr>
          <a:xfrm>
            <a:off x="1752600" y="36126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cxnSp>
        <p:nvCxnSpPr>
          <p:cNvPr id="4686" name="Shape 4686"/>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cxnSp>
        <p:nvCxnSpPr>
          <p:cNvPr id="4687" name="Shape 4687"/>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688" name="Shape 4688"/>
          <p:cNvSpPr txBox="1"/>
          <p:nvPr/>
        </p:nvSpPr>
        <p:spPr>
          <a:xfrm>
            <a:off x="964075" y="204525"/>
            <a:ext cx="7374300" cy="8382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666666"/>
                </a:solidFill>
                <a:latin typeface="Consolas"/>
                <a:ea typeface="Consolas"/>
                <a:cs typeface="Consolas"/>
                <a:sym typeface="Consolas"/>
              </a:rPr>
              <a:t>.withEarlyFirings(</a:t>
            </a:r>
            <a:r>
              <a:rPr lang="en" sz="2400" b="1">
                <a:solidFill>
                  <a:srgbClr val="009668"/>
                </a:solidFill>
                <a:latin typeface="Consolas"/>
                <a:ea typeface="Consolas"/>
                <a:cs typeface="Consolas"/>
                <a:sym typeface="Consolas"/>
              </a:rPr>
              <a:t>after 1 minute</a:t>
            </a:r>
            <a:r>
              <a:rPr lang="en" sz="2400" b="1">
                <a:solidFill>
                  <a:srgbClr val="CE93D8"/>
                </a:solidFill>
                <a:latin typeface="Consolas"/>
                <a:ea typeface="Consolas"/>
                <a:cs typeface="Consolas"/>
                <a:sym typeface="Consolas"/>
              </a:rPr>
              <a:t>)</a:t>
            </a:r>
          </a:p>
          <a:p>
            <a:pPr marR="177800">
              <a:lnSpc>
                <a:spcPct val="115000"/>
              </a:lnSpc>
              <a:buClrTx/>
              <a:buFontTx/>
              <a:buNone/>
            </a:pPr>
            <a:r>
              <a:rPr lang="en" sz="2400" b="1">
                <a:solidFill>
                  <a:srgbClr val="666666"/>
                </a:solidFill>
                <a:latin typeface="Consolas"/>
                <a:ea typeface="Consolas"/>
                <a:cs typeface="Consolas"/>
                <a:sym typeface="Consolas"/>
              </a:rPr>
              <a:t>.withLateFirings(</a:t>
            </a:r>
            <a:r>
              <a:rPr lang="en" sz="2400" b="1">
                <a:solidFill>
                  <a:srgbClr val="FF0000"/>
                </a:solidFill>
                <a:latin typeface="Consolas"/>
                <a:ea typeface="Consolas"/>
                <a:cs typeface="Consolas"/>
                <a:sym typeface="Consolas"/>
              </a:rPr>
              <a:t>ASAP after each element</a:t>
            </a:r>
            <a:r>
              <a:rPr lang="en" sz="2400" b="1">
                <a:solidFill>
                  <a:srgbClr val="CE93D8"/>
                </a:solidFill>
                <a:latin typeface="Consolas"/>
                <a:ea typeface="Consolas"/>
                <a:cs typeface="Consolas"/>
                <a:sym typeface="Consolas"/>
              </a:rPr>
              <a:t>)</a:t>
            </a:r>
          </a:p>
        </p:txBody>
      </p:sp>
    </p:spTree>
    <p:extLst>
      <p:ext uri="{BB962C8B-B14F-4D97-AF65-F5344CB8AC3E}">
        <p14:creationId xmlns:p14="http://schemas.microsoft.com/office/powerpoint/2010/main" val="2173774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692"/>
        <p:cNvGrpSpPr/>
        <p:nvPr/>
      </p:nvGrpSpPr>
      <p:grpSpPr>
        <a:xfrm>
          <a:off x="0" y="0"/>
          <a:ext cx="0" cy="0"/>
          <a:chOff x="0" y="0"/>
          <a:chExt cx="0" cy="0"/>
        </a:xfrm>
      </p:grpSpPr>
      <p:sp>
        <p:nvSpPr>
          <p:cNvPr id="4693" name="Shape 4693"/>
          <p:cNvSpPr/>
          <p:nvPr/>
        </p:nvSpPr>
        <p:spPr>
          <a:xfrm>
            <a:off x="1101675" y="2469300"/>
            <a:ext cx="1946400" cy="18054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94" name="Shape 4694"/>
          <p:cNvSpPr/>
          <p:nvPr/>
        </p:nvSpPr>
        <p:spPr>
          <a:xfrm>
            <a:off x="1095825" y="2057400"/>
            <a:ext cx="1952100" cy="2217300"/>
          </a:xfrm>
          <a:prstGeom prst="rect">
            <a:avLst/>
          </a:prstGeom>
          <a:solidFill>
            <a:srgbClr val="FF9800">
              <a:alpha val="35380"/>
            </a:srgbClr>
          </a:solidFill>
          <a:ln>
            <a:noFill/>
          </a:ln>
        </p:spPr>
        <p:txBody>
          <a:bodyPr lIns="91425" tIns="91425" rIns="91425" bIns="91425" anchor="ctr" anchorCtr="0">
            <a:noAutofit/>
          </a:bodyPr>
          <a:lstStyle/>
          <a:p>
            <a:pPr>
              <a:buClrTx/>
              <a:buFontTx/>
              <a:buNone/>
            </a:pPr>
            <a:endParaRPr/>
          </a:p>
        </p:txBody>
      </p:sp>
      <p:sp>
        <p:nvSpPr>
          <p:cNvPr id="4695" name="Shape 4695"/>
          <p:cNvSpPr/>
          <p:nvPr/>
        </p:nvSpPr>
        <p:spPr>
          <a:xfrm>
            <a:off x="1125000" y="1371600"/>
            <a:ext cx="1923000" cy="2903400"/>
          </a:xfrm>
          <a:prstGeom prst="rect">
            <a:avLst/>
          </a:prstGeom>
          <a:solidFill>
            <a:srgbClr val="FF9800">
              <a:alpha val="21540"/>
            </a:srgbClr>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96" name="Shape 4696"/>
          <p:cNvSpPr/>
          <p:nvPr/>
        </p:nvSpPr>
        <p:spPr>
          <a:xfrm>
            <a:off x="1129625" y="1600200"/>
            <a:ext cx="1926900" cy="8691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97" name="Shape 4697"/>
          <p:cNvSpPr/>
          <p:nvPr/>
        </p:nvSpPr>
        <p:spPr>
          <a:xfrm>
            <a:off x="1101675" y="3429000"/>
            <a:ext cx="1946400" cy="845700"/>
          </a:xfrm>
          <a:prstGeom prst="rect">
            <a:avLst/>
          </a:prstGeom>
          <a:solidFill>
            <a:schemeClr val="accent4"/>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buClrTx/>
              <a:buFontTx/>
              <a:buNone/>
            </a:pPr>
            <a:endParaRPr/>
          </a:p>
        </p:txBody>
      </p:sp>
      <p:sp>
        <p:nvSpPr>
          <p:cNvPr id="4698" name="Shape 4698"/>
          <p:cNvSpPr txBox="1"/>
          <p:nvPr/>
        </p:nvSpPr>
        <p:spPr>
          <a:xfrm rot="-5400000">
            <a:off x="-399086" y="2706778"/>
            <a:ext cx="25356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76A7FA"/>
                </a:solidFill>
                <a:latin typeface="Open Sans"/>
                <a:ea typeface="Open Sans"/>
                <a:cs typeface="Open Sans"/>
                <a:sym typeface="Open Sans"/>
              </a:rPr>
              <a:t>Processing Time</a:t>
            </a:r>
          </a:p>
        </p:txBody>
      </p:sp>
      <p:sp>
        <p:nvSpPr>
          <p:cNvPr id="4699" name="Shape 4699"/>
          <p:cNvSpPr txBox="1"/>
          <p:nvPr/>
        </p:nvSpPr>
        <p:spPr>
          <a:xfrm>
            <a:off x="1754468" y="4347995"/>
            <a:ext cx="1917900" cy="291600"/>
          </a:xfrm>
          <a:prstGeom prst="rect">
            <a:avLst/>
          </a:prstGeom>
          <a:noFill/>
          <a:ln>
            <a:noFill/>
          </a:ln>
        </p:spPr>
        <p:txBody>
          <a:bodyPr lIns="68575" tIns="68575" rIns="68575" bIns="68575" anchor="ctr" anchorCtr="0">
            <a:noAutofit/>
          </a:bodyPr>
          <a:lstStyle/>
          <a:p>
            <a:pPr algn="ctr">
              <a:buClrTx/>
              <a:buFontTx/>
              <a:buNone/>
            </a:pPr>
            <a:r>
              <a:rPr lang="en" sz="2000" b="1">
                <a:solidFill>
                  <a:srgbClr val="FBCB43"/>
                </a:solidFill>
                <a:latin typeface="Open Sans"/>
                <a:ea typeface="Open Sans"/>
                <a:cs typeface="Open Sans"/>
                <a:sym typeface="Open Sans"/>
              </a:rPr>
              <a:t>Event Time</a:t>
            </a:r>
          </a:p>
        </p:txBody>
      </p:sp>
      <p:sp>
        <p:nvSpPr>
          <p:cNvPr id="4700" name="Shape 4700"/>
          <p:cNvSpPr/>
          <p:nvPr/>
        </p:nvSpPr>
        <p:spPr>
          <a:xfrm>
            <a:off x="2133600" y="37335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701" name="Shape 4701"/>
          <p:cNvSpPr txBox="1"/>
          <p:nvPr/>
        </p:nvSpPr>
        <p:spPr>
          <a:xfrm>
            <a:off x="4430425" y="1180487"/>
            <a:ext cx="1218300" cy="381600"/>
          </a:xfrm>
          <a:prstGeom prst="rect">
            <a:avLst/>
          </a:prstGeom>
          <a:noFill/>
          <a:ln>
            <a:noFill/>
          </a:ln>
        </p:spPr>
        <p:txBody>
          <a:bodyPr lIns="91425" tIns="91425" rIns="91425" bIns="91425" anchor="t" anchorCtr="0">
            <a:noAutofit/>
          </a:bodyPr>
          <a:lstStyle/>
          <a:p>
            <a:pPr>
              <a:buClrTx/>
              <a:buFontTx/>
              <a:buNone/>
            </a:pPr>
            <a:r>
              <a:rPr lang="en" b="1"/>
              <a:t>Late output</a:t>
            </a:r>
          </a:p>
        </p:txBody>
      </p:sp>
      <p:cxnSp>
        <p:nvCxnSpPr>
          <p:cNvPr id="4702" name="Shape 4702"/>
          <p:cNvCxnSpPr>
            <a:stCxn id="4701" idx="1"/>
          </p:cNvCxnSpPr>
          <p:nvPr/>
        </p:nvCxnSpPr>
        <p:spPr>
          <a:xfrm flipH="1">
            <a:off x="3171625" y="1371287"/>
            <a:ext cx="1258800" cy="221700"/>
          </a:xfrm>
          <a:prstGeom prst="straightConnector1">
            <a:avLst/>
          </a:prstGeom>
          <a:noFill/>
          <a:ln w="19050" cap="flat" cmpd="sng">
            <a:solidFill>
              <a:schemeClr val="dk2"/>
            </a:solidFill>
            <a:prstDash val="solid"/>
            <a:round/>
            <a:headEnd type="none" w="lg" len="lg"/>
            <a:tailEnd type="triangle" w="lg" len="lg"/>
          </a:ln>
        </p:spPr>
      </p:cxnSp>
      <p:sp>
        <p:nvSpPr>
          <p:cNvPr id="4703" name="Shape 470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pPr/>
              <a:t>73</a:t>
            </a:fld>
            <a:endParaRPr lang="en"/>
          </a:p>
        </p:txBody>
      </p:sp>
      <p:sp>
        <p:nvSpPr>
          <p:cNvPr id="4704" name="Shape 4704"/>
          <p:cNvSpPr/>
          <p:nvPr/>
        </p:nvSpPr>
        <p:spPr>
          <a:xfrm>
            <a:off x="1752600" y="1559275"/>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solidFill>
                <a:srgbClr val="999999"/>
              </a:solidFill>
              <a:latin typeface="Doppio One"/>
              <a:ea typeface="Doppio One"/>
              <a:cs typeface="Doppio One"/>
              <a:sym typeface="Doppio One"/>
            </a:endParaRPr>
          </a:p>
        </p:txBody>
      </p:sp>
      <p:grpSp>
        <p:nvGrpSpPr>
          <p:cNvPr id="4705" name="Shape 4705"/>
          <p:cNvGrpSpPr/>
          <p:nvPr/>
        </p:nvGrpSpPr>
        <p:grpSpPr>
          <a:xfrm>
            <a:off x="2465324" y="1348549"/>
            <a:ext cx="715716" cy="629747"/>
            <a:chOff x="2465324" y="1348549"/>
            <a:chExt cx="715716" cy="629747"/>
          </a:xfrm>
        </p:grpSpPr>
        <p:sp>
          <p:nvSpPr>
            <p:cNvPr id="4706" name="Shape 4706"/>
            <p:cNvSpPr/>
            <p:nvPr/>
          </p:nvSpPr>
          <p:spPr>
            <a:xfrm>
              <a:off x="2465324" y="1348549"/>
              <a:ext cx="715716"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707" name="Shape 4707"/>
            <p:cNvSpPr/>
            <p:nvPr/>
          </p:nvSpPr>
          <p:spPr>
            <a:xfrm>
              <a:off x="2673773" y="1578561"/>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708" name="Shape 4708"/>
            <p:cNvSpPr/>
            <p:nvPr/>
          </p:nvSpPr>
          <p:spPr>
            <a:xfrm>
              <a:off x="2805386" y="16312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709" name="Shape 4709"/>
            <p:cNvSpPr/>
            <p:nvPr/>
          </p:nvSpPr>
          <p:spPr>
            <a:xfrm>
              <a:off x="2881586" y="15127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710" name="Shape 4710"/>
            <p:cNvSpPr/>
            <p:nvPr/>
          </p:nvSpPr>
          <p:spPr>
            <a:xfrm>
              <a:off x="2771599" y="14295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711" name="Shape 4711"/>
          <p:cNvSpPr/>
          <p:nvPr/>
        </p:nvSpPr>
        <p:spPr>
          <a:xfrm>
            <a:off x="2651850" y="2700012"/>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nvGrpSpPr>
          <p:cNvPr id="4712" name="Shape 4712"/>
          <p:cNvGrpSpPr/>
          <p:nvPr/>
        </p:nvGrpSpPr>
        <p:grpSpPr>
          <a:xfrm>
            <a:off x="2556787" y="2132200"/>
            <a:ext cx="715716" cy="629748"/>
            <a:chOff x="2082487" y="2355987"/>
            <a:chExt cx="715716" cy="629748"/>
          </a:xfrm>
        </p:grpSpPr>
        <p:sp>
          <p:nvSpPr>
            <p:cNvPr id="4713" name="Shape 4713"/>
            <p:cNvSpPr/>
            <p:nvPr/>
          </p:nvSpPr>
          <p:spPr>
            <a:xfrm>
              <a:off x="2082487" y="2355987"/>
              <a:ext cx="715716" cy="629748"/>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714" name="Shape 4714"/>
            <p:cNvSpPr/>
            <p:nvPr/>
          </p:nvSpPr>
          <p:spPr>
            <a:xfrm>
              <a:off x="2290948" y="258598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715" name="Shape 4715"/>
            <p:cNvSpPr/>
            <p:nvPr/>
          </p:nvSpPr>
          <p:spPr>
            <a:xfrm>
              <a:off x="2422561" y="263863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716" name="Shape 4716"/>
            <p:cNvSpPr/>
            <p:nvPr/>
          </p:nvSpPr>
          <p:spPr>
            <a:xfrm>
              <a:off x="2432411" y="2519105"/>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grpSp>
        <p:nvGrpSpPr>
          <p:cNvPr id="4717" name="Shape 4717"/>
          <p:cNvGrpSpPr/>
          <p:nvPr/>
        </p:nvGrpSpPr>
        <p:grpSpPr>
          <a:xfrm>
            <a:off x="1544137" y="3047987"/>
            <a:ext cx="715716" cy="629747"/>
            <a:chOff x="2342100" y="3232437"/>
            <a:chExt cx="715716" cy="629747"/>
          </a:xfrm>
        </p:grpSpPr>
        <p:sp>
          <p:nvSpPr>
            <p:cNvPr id="4718" name="Shape 4718"/>
            <p:cNvSpPr/>
            <p:nvPr/>
          </p:nvSpPr>
          <p:spPr>
            <a:xfrm>
              <a:off x="2342100" y="3232437"/>
              <a:ext cx="715716" cy="629747"/>
            </a:xfrm>
            <a:prstGeom prst="irregularSeal1">
              <a:avLst/>
            </a:prstGeom>
            <a:solidFill>
              <a:schemeClr val="accent6"/>
            </a:solidFill>
            <a:ln w="28575" cap="flat" cmpd="sng">
              <a:solidFill>
                <a:schemeClr val="accent4"/>
              </a:solidFill>
              <a:prstDash val="solid"/>
              <a:round/>
              <a:headEnd type="none" w="med" len="med"/>
              <a:tailEnd type="none" w="med" len="med"/>
            </a:ln>
          </p:spPr>
          <p:txBody>
            <a:bodyPr lIns="91425" tIns="91425" rIns="91425" bIns="91425" anchor="ctr" anchorCtr="0">
              <a:noAutofit/>
            </a:bodyPr>
            <a:lstStyle/>
            <a:p>
              <a:pPr algn="ctr">
                <a:buClrTx/>
                <a:buFontTx/>
                <a:buNone/>
              </a:pPr>
              <a:endParaRPr sz="2400" b="1" i="1"/>
            </a:p>
          </p:txBody>
        </p:sp>
        <p:sp>
          <p:nvSpPr>
            <p:cNvPr id="4719" name="Shape 4719"/>
            <p:cNvSpPr/>
            <p:nvPr/>
          </p:nvSpPr>
          <p:spPr>
            <a:xfrm>
              <a:off x="2550561" y="3462436"/>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sp>
          <p:nvSpPr>
            <p:cNvPr id="4720" name="Shape 4720"/>
            <p:cNvSpPr/>
            <p:nvPr/>
          </p:nvSpPr>
          <p:spPr>
            <a:xfrm>
              <a:off x="2682174" y="3515080"/>
              <a:ext cx="103200" cy="105300"/>
            </a:xfrm>
            <a:prstGeom prst="rect">
              <a:avLst/>
            </a:prstGeom>
            <a:solidFill>
              <a:schemeClr val="accent5"/>
            </a:solidFill>
            <a:ln w="952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grpSp>
      <p:sp>
        <p:nvSpPr>
          <p:cNvPr id="4721" name="Shape 4721"/>
          <p:cNvSpPr/>
          <p:nvPr/>
        </p:nvSpPr>
        <p:spPr>
          <a:xfrm>
            <a:off x="1752600" y="3612600"/>
            <a:ext cx="298800" cy="3051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endParaRPr sz="1800" b="1">
              <a:latin typeface="Doppio One"/>
              <a:ea typeface="Doppio One"/>
              <a:cs typeface="Doppio One"/>
              <a:sym typeface="Doppio One"/>
            </a:endParaRPr>
          </a:p>
        </p:txBody>
      </p:sp>
      <p:cxnSp>
        <p:nvCxnSpPr>
          <p:cNvPr id="4722" name="Shape 4722"/>
          <p:cNvCxnSpPr/>
          <p:nvPr/>
        </p:nvCxnSpPr>
        <p:spPr>
          <a:xfrm flipH="1">
            <a:off x="1108650" y="4274925"/>
            <a:ext cx="7486500" cy="13800"/>
          </a:xfrm>
          <a:prstGeom prst="straightConnector1">
            <a:avLst/>
          </a:prstGeom>
          <a:noFill/>
          <a:ln w="76200" cap="flat" cmpd="sng">
            <a:solidFill>
              <a:srgbClr val="FBCB43"/>
            </a:solidFill>
            <a:prstDash val="solid"/>
            <a:round/>
            <a:headEnd type="triangle" w="lg" len="lg"/>
            <a:tailEnd type="none" w="lg" len="lg"/>
          </a:ln>
        </p:spPr>
      </p:cxnSp>
      <p:cxnSp>
        <p:nvCxnSpPr>
          <p:cNvPr id="4723" name="Shape 4723"/>
          <p:cNvCxnSpPr/>
          <p:nvPr/>
        </p:nvCxnSpPr>
        <p:spPr>
          <a:xfrm>
            <a:off x="1124987" y="1112512"/>
            <a:ext cx="0" cy="3204300"/>
          </a:xfrm>
          <a:prstGeom prst="straightConnector1">
            <a:avLst/>
          </a:prstGeom>
          <a:noFill/>
          <a:ln w="76200" cap="flat" cmpd="sng">
            <a:solidFill>
              <a:srgbClr val="76A7FA"/>
            </a:solidFill>
            <a:prstDash val="solid"/>
            <a:round/>
            <a:headEnd type="triangle" w="lg" len="lg"/>
            <a:tailEnd type="none" w="lg" len="lg"/>
          </a:ln>
        </p:spPr>
      </p:cxnSp>
      <p:sp>
        <p:nvSpPr>
          <p:cNvPr id="4724" name="Shape 4724"/>
          <p:cNvSpPr txBox="1"/>
          <p:nvPr/>
        </p:nvSpPr>
        <p:spPr>
          <a:xfrm>
            <a:off x="964075" y="204525"/>
            <a:ext cx="7374300" cy="838200"/>
          </a:xfrm>
          <a:prstGeom prst="rect">
            <a:avLst/>
          </a:prstGeom>
          <a:noFill/>
          <a:ln>
            <a:noFill/>
          </a:ln>
        </p:spPr>
        <p:txBody>
          <a:bodyPr lIns="91425" tIns="91425" rIns="91425" bIns="91425" anchor="t" anchorCtr="0">
            <a:noAutofit/>
          </a:bodyPr>
          <a:lstStyle/>
          <a:p>
            <a:pPr marR="177800">
              <a:lnSpc>
                <a:spcPct val="115000"/>
              </a:lnSpc>
              <a:buClrTx/>
              <a:buFontTx/>
              <a:buNone/>
            </a:pPr>
            <a:r>
              <a:rPr lang="en" sz="2400" b="1">
                <a:solidFill>
                  <a:srgbClr val="666666"/>
                </a:solidFill>
                <a:latin typeface="Consolas"/>
                <a:ea typeface="Consolas"/>
                <a:cs typeface="Consolas"/>
                <a:sym typeface="Consolas"/>
              </a:rPr>
              <a:t>.withEarlyFirings(</a:t>
            </a:r>
            <a:r>
              <a:rPr lang="en" sz="2400" b="1">
                <a:solidFill>
                  <a:srgbClr val="009668"/>
                </a:solidFill>
                <a:latin typeface="Consolas"/>
                <a:ea typeface="Consolas"/>
                <a:cs typeface="Consolas"/>
                <a:sym typeface="Consolas"/>
              </a:rPr>
              <a:t>after 1 minute</a:t>
            </a:r>
            <a:r>
              <a:rPr lang="en" sz="2400" b="1">
                <a:solidFill>
                  <a:srgbClr val="CE93D8"/>
                </a:solidFill>
                <a:latin typeface="Consolas"/>
                <a:ea typeface="Consolas"/>
                <a:cs typeface="Consolas"/>
                <a:sym typeface="Consolas"/>
              </a:rPr>
              <a:t>)</a:t>
            </a:r>
          </a:p>
          <a:p>
            <a:pPr marR="177800">
              <a:lnSpc>
                <a:spcPct val="115000"/>
              </a:lnSpc>
              <a:buClrTx/>
              <a:buFontTx/>
              <a:buNone/>
            </a:pPr>
            <a:r>
              <a:rPr lang="en" sz="2400" b="1">
                <a:solidFill>
                  <a:srgbClr val="666666"/>
                </a:solidFill>
                <a:latin typeface="Consolas"/>
                <a:ea typeface="Consolas"/>
                <a:cs typeface="Consolas"/>
                <a:sym typeface="Consolas"/>
              </a:rPr>
              <a:t>.withLateFirings(</a:t>
            </a:r>
            <a:r>
              <a:rPr lang="en" sz="2400" b="1">
                <a:solidFill>
                  <a:srgbClr val="FF0000"/>
                </a:solidFill>
                <a:latin typeface="Consolas"/>
                <a:ea typeface="Consolas"/>
                <a:cs typeface="Consolas"/>
                <a:sym typeface="Consolas"/>
              </a:rPr>
              <a:t>ASAP after each element</a:t>
            </a:r>
            <a:r>
              <a:rPr lang="en" sz="2400" b="1">
                <a:solidFill>
                  <a:srgbClr val="CE93D8"/>
                </a:solidFill>
                <a:latin typeface="Consolas"/>
                <a:ea typeface="Consolas"/>
                <a:cs typeface="Consolas"/>
                <a:sym typeface="Consolas"/>
              </a:rPr>
              <a:t>)</a:t>
            </a:r>
          </a:p>
        </p:txBody>
      </p:sp>
    </p:spTree>
    <p:extLst>
      <p:ext uri="{BB962C8B-B14F-4D97-AF65-F5344CB8AC3E}">
        <p14:creationId xmlns:p14="http://schemas.microsoft.com/office/powerpoint/2010/main" val="200055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3167"/>
        <p:cNvGrpSpPr/>
        <p:nvPr/>
      </p:nvGrpSpPr>
      <p:grpSpPr>
        <a:xfrm>
          <a:off x="0" y="0"/>
          <a:ext cx="0" cy="0"/>
          <a:chOff x="0" y="0"/>
          <a:chExt cx="0" cy="0"/>
        </a:xfrm>
      </p:grpSpPr>
      <p:sp>
        <p:nvSpPr>
          <p:cNvPr id="3168" name="Google Shape;3168;p57"/>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7BCFA9"/>
                </a:solidFill>
                <a:latin typeface="Open Sans"/>
                <a:ea typeface="Open Sans"/>
                <a:cs typeface="Open Sans"/>
                <a:sym typeface="Open Sans"/>
              </a:rPr>
              <a:t>When:</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Early and Late Firings</a:t>
            </a:r>
            <a:endParaRPr sz="2700" dirty="0">
              <a:solidFill>
                <a:srgbClr val="222222"/>
              </a:solidFill>
              <a:latin typeface="Open Sans"/>
              <a:ea typeface="Open Sans"/>
              <a:cs typeface="Open Sans"/>
              <a:sym typeface="Open Sans"/>
            </a:endParaRPr>
          </a:p>
        </p:txBody>
      </p:sp>
      <p:sp>
        <p:nvSpPr>
          <p:cNvPr id="3169" name="Google Shape;3169;p57"/>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sp>
        <p:nvSpPr>
          <p:cNvPr id="3170" name="Google Shape;3170;p57"/>
          <p:cNvSpPr txBox="1"/>
          <p:nvPr/>
        </p:nvSpPr>
        <p:spPr>
          <a:xfrm>
            <a:off x="192420" y="1071750"/>
            <a:ext cx="9534600" cy="3817200"/>
          </a:xfrm>
          <a:prstGeom prst="rect">
            <a:avLst/>
          </a:prstGeom>
          <a:noFill/>
          <a:ln>
            <a:noFill/>
          </a:ln>
        </p:spPr>
        <p:txBody>
          <a:bodyPr spcFirstLastPara="1" wrap="square" lIns="91425" tIns="91425" rIns="91425" bIns="91425" anchor="ctr" anchorCtr="0">
            <a:noAutofit/>
          </a:bodyPr>
          <a:lstStyle/>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PCollection&lt;KV&lt;String, Integer&gt;&gt; scores = input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   .apply(</a:t>
            </a:r>
            <a:r>
              <a:rPr lang="en" sz="2000" dirty="0">
                <a:solidFill>
                  <a:srgbClr val="4285F4"/>
                </a:solidFill>
                <a:latin typeface="Consolas"/>
                <a:ea typeface="Consolas"/>
                <a:cs typeface="Consolas"/>
                <a:sym typeface="Consolas"/>
              </a:rPr>
              <a:t>Window.into(FixedWindows.of(Minutes(2))</a:t>
            </a:r>
            <a:endParaRPr sz="2000" dirty="0">
              <a:solidFill>
                <a:srgbClr val="4285F4"/>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7BCFA9"/>
                </a:solidFill>
                <a:latin typeface="Consolas"/>
                <a:ea typeface="Consolas"/>
                <a:cs typeface="Consolas"/>
                <a:sym typeface="Consolas"/>
              </a:rPr>
              <a:t>.triggering(AtWatermark()</a:t>
            </a:r>
            <a:br>
              <a:rPr lang="en" sz="2000" dirty="0">
                <a:solidFill>
                  <a:srgbClr val="7BCFA9"/>
                </a:solidFill>
                <a:latin typeface="Consolas"/>
                <a:ea typeface="Consolas"/>
                <a:cs typeface="Consolas"/>
                <a:sym typeface="Consolas"/>
              </a:rPr>
            </a:br>
            <a:r>
              <a:rPr lang="en" sz="2000" dirty="0">
                <a:solidFill>
                  <a:srgbClr val="7BCFA9"/>
                </a:solidFill>
                <a:latin typeface="Consolas"/>
                <a:ea typeface="Consolas"/>
                <a:cs typeface="Consolas"/>
                <a:sym typeface="Consolas"/>
              </a:rPr>
              <a:t>              </a:t>
            </a:r>
            <a:r>
              <a:rPr lang="en" sz="2000" dirty="0">
                <a:solidFill>
                  <a:srgbClr val="7BCFA9"/>
                </a:solidFill>
                <a:highlight>
                  <a:srgbClr val="000000"/>
                </a:highlight>
                <a:latin typeface="Consolas"/>
                <a:ea typeface="Consolas"/>
                <a:cs typeface="Consolas"/>
                <a:sym typeface="Consolas"/>
              </a:rPr>
              <a:t>.withEarlyFirings(AtPeriod(Minutes(1)))</a:t>
            </a:r>
            <a:endParaRPr sz="2000" dirty="0">
              <a:solidFill>
                <a:srgbClr val="7BCFA9"/>
              </a:solidFill>
              <a:highlight>
                <a:srgbClr val="000000"/>
              </a:highlight>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7BCFA9"/>
                </a:solidFill>
                <a:latin typeface="Consolas"/>
                <a:ea typeface="Consolas"/>
                <a:cs typeface="Consolas"/>
                <a:sym typeface="Consolas"/>
              </a:rPr>
              <a:t>              </a:t>
            </a:r>
            <a:r>
              <a:rPr lang="en" sz="2000" dirty="0">
                <a:solidFill>
                  <a:srgbClr val="7BCFA9"/>
                </a:solidFill>
                <a:highlight>
                  <a:srgbClr val="000000"/>
                </a:highlight>
                <a:latin typeface="Consolas"/>
                <a:ea typeface="Consolas"/>
                <a:cs typeface="Consolas"/>
                <a:sym typeface="Consolas"/>
              </a:rPr>
              <a:t>.withLateFirings(AtCount(1))</a:t>
            </a:r>
            <a:r>
              <a:rPr lang="en" sz="2000" dirty="0">
                <a:solidFill>
                  <a:srgbClr val="7BCFA9"/>
                </a:solidFill>
                <a:latin typeface="Consolas"/>
                <a:ea typeface="Consolas"/>
                <a:cs typeface="Consolas"/>
                <a:sym typeface="Consolas"/>
              </a:rPr>
              <a:t>)</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222222"/>
                </a:solidFill>
                <a:latin typeface="Consolas"/>
                <a:ea typeface="Consolas"/>
                <a:cs typeface="Consolas"/>
                <a:sym typeface="Consolas"/>
              </a:rPr>
              <a:t>.apply(</a:t>
            </a:r>
            <a:r>
              <a:rPr lang="en" sz="2000" dirty="0">
                <a:solidFill>
                  <a:srgbClr val="EEB211"/>
                </a:solidFill>
                <a:latin typeface="Consolas"/>
                <a:ea typeface="Consolas"/>
                <a:cs typeface="Consolas"/>
                <a:sym typeface="Consolas"/>
              </a:rPr>
              <a:t>Sum.integersPerKey()</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3174"/>
        <p:cNvGrpSpPr/>
        <p:nvPr/>
      </p:nvGrpSpPr>
      <p:grpSpPr>
        <a:xfrm>
          <a:off x="0" y="0"/>
          <a:ext cx="0" cy="0"/>
          <a:chOff x="0" y="0"/>
          <a:chExt cx="0" cy="0"/>
        </a:xfrm>
      </p:grpSpPr>
      <p:sp>
        <p:nvSpPr>
          <p:cNvPr id="3175" name="Google Shape;3175;p58"/>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7BCFA9"/>
                </a:solidFill>
                <a:latin typeface="Open Sans"/>
                <a:ea typeface="Open Sans"/>
                <a:cs typeface="Open Sans"/>
                <a:sym typeface="Open Sans"/>
              </a:rPr>
              <a:t>When:</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Early and Late Firings</a:t>
            </a:r>
            <a:endParaRPr sz="2700" dirty="0">
              <a:solidFill>
                <a:srgbClr val="222222"/>
              </a:solidFill>
              <a:latin typeface="Open Sans"/>
              <a:ea typeface="Open Sans"/>
              <a:cs typeface="Open Sans"/>
              <a:sym typeface="Open Sans"/>
            </a:endParaRPr>
          </a:p>
        </p:txBody>
      </p:sp>
      <p:sp>
        <p:nvSpPr>
          <p:cNvPr id="3176" name="Google Shape;3176;p58"/>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pic>
        <p:nvPicPr>
          <p:cNvPr id="3177" name="Google Shape;3177;p58" descr="Figure 07 - streaming-speculative-late-joint.gif"/>
          <p:cNvPicPr preferRelativeResize="0"/>
          <p:nvPr/>
        </p:nvPicPr>
        <p:blipFill>
          <a:blip r:embed="rId3">
            <a:alphaModFix/>
          </a:blip>
          <a:stretch>
            <a:fillRect/>
          </a:stretch>
        </p:blipFill>
        <p:spPr>
          <a:xfrm>
            <a:off x="152400" y="915525"/>
            <a:ext cx="8839204" cy="316795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728"/>
        <p:cNvGrpSpPr/>
        <p:nvPr/>
      </p:nvGrpSpPr>
      <p:grpSpPr>
        <a:xfrm>
          <a:off x="0" y="0"/>
          <a:ext cx="0" cy="0"/>
          <a:chOff x="0" y="0"/>
          <a:chExt cx="0" cy="0"/>
        </a:xfrm>
      </p:grpSpPr>
      <p:sp>
        <p:nvSpPr>
          <p:cNvPr id="4729" name="Shape 4729"/>
          <p:cNvSpPr/>
          <p:nvPr/>
        </p:nvSpPr>
        <p:spPr>
          <a:xfrm>
            <a:off x="167325" y="3627033"/>
            <a:ext cx="4547843" cy="874900"/>
          </a:xfrm>
          <a:custGeom>
            <a:avLst/>
            <a:gdLst/>
            <a:ahLst/>
            <a:cxnLst/>
            <a:rect l="0" t="0" r="0" b="0"/>
            <a:pathLst>
              <a:path w="170795" h="34996" extrusionOk="0">
                <a:moveTo>
                  <a:pt x="799" y="11064"/>
                </a:moveTo>
                <a:cubicBezTo>
                  <a:pt x="3612" y="5700"/>
                  <a:pt x="8419" y="1535"/>
                  <a:pt x="35617" y="513"/>
                </a:cubicBezTo>
                <a:cubicBezTo>
                  <a:pt x="62814" y="-509"/>
                  <a:pt x="145339" y="-445"/>
                  <a:pt x="163984" y="4932"/>
                </a:cubicBezTo>
                <a:cubicBezTo>
                  <a:pt x="182628" y="10309"/>
                  <a:pt x="158239" y="28061"/>
                  <a:pt x="147483" y="32776"/>
                </a:cubicBezTo>
                <a:cubicBezTo>
                  <a:pt x="136727" y="37490"/>
                  <a:pt x="120906" y="33234"/>
                  <a:pt x="99448" y="33221"/>
                </a:cubicBezTo>
                <a:cubicBezTo>
                  <a:pt x="77990" y="33207"/>
                  <a:pt x="35176" y="36386"/>
                  <a:pt x="18735" y="32694"/>
                </a:cubicBezTo>
                <a:cubicBezTo>
                  <a:pt x="2293" y="29001"/>
                  <a:pt x="-2014" y="16427"/>
                  <a:pt x="799" y="11064"/>
                </a:cubicBezTo>
                <a:close/>
              </a:path>
            </a:pathLst>
          </a:custGeom>
          <a:noFill/>
          <a:ln w="76200" cap="flat" cmpd="sng">
            <a:solidFill>
              <a:srgbClr val="000000"/>
            </a:solidFill>
            <a:prstDash val="solid"/>
            <a:round/>
            <a:headEnd type="none" w="lg" len="lg"/>
            <a:tailEnd type="none" w="lg" len="lg"/>
          </a:ln>
        </p:spPr>
      </p:sp>
      <p:sp>
        <p:nvSpPr>
          <p:cNvPr id="4730" name="Shape 4730"/>
          <p:cNvSpPr txBox="1"/>
          <p:nvPr/>
        </p:nvSpPr>
        <p:spPr>
          <a:xfrm>
            <a:off x="296400" y="304800"/>
            <a:ext cx="8229600" cy="914400"/>
          </a:xfrm>
          <a:prstGeom prst="rect">
            <a:avLst/>
          </a:prstGeom>
          <a:noFill/>
          <a:ln>
            <a:noFill/>
          </a:ln>
        </p:spPr>
        <p:txBody>
          <a:bodyPr lIns="91425" tIns="91425" rIns="91425" bIns="91425" anchor="t" anchorCtr="0">
            <a:noAutofit/>
          </a:bodyPr>
          <a:lstStyle/>
          <a:p>
            <a:pPr lvl="0" rtl="0">
              <a:lnSpc>
                <a:spcPct val="90000"/>
              </a:lnSpc>
              <a:spcBef>
                <a:spcPts val="0"/>
              </a:spcBef>
              <a:buNone/>
            </a:pPr>
            <a:r>
              <a:rPr lang="en" sz="3600" b="1">
                <a:solidFill>
                  <a:schemeClr val="accent1"/>
                </a:solidFill>
                <a:latin typeface="PT Sans Narrow"/>
                <a:ea typeface="PT Sans Narrow"/>
                <a:cs typeface="PT Sans Narrow"/>
                <a:sym typeface="PT Sans Narrow"/>
              </a:rPr>
              <a:t>The Beam Model: Asking the Right Questions </a:t>
            </a:r>
          </a:p>
        </p:txBody>
      </p:sp>
      <p:sp>
        <p:nvSpPr>
          <p:cNvPr id="4731" name="Shape 4731"/>
          <p:cNvSpPr txBox="1"/>
          <p:nvPr/>
        </p:nvSpPr>
        <p:spPr>
          <a:xfrm>
            <a:off x="372600" y="1173750"/>
            <a:ext cx="8398800" cy="2720400"/>
          </a:xfrm>
          <a:prstGeom prst="rect">
            <a:avLst/>
          </a:prstGeom>
          <a:noFill/>
          <a:ln>
            <a:noFill/>
          </a:ln>
        </p:spPr>
        <p:txBody>
          <a:bodyPr lIns="91425" tIns="91425" rIns="91425" bIns="91425" anchor="t" anchorCtr="0">
            <a:noAutofit/>
          </a:bodyPr>
          <a:lstStyle/>
          <a:p>
            <a:pPr marR="101600" lvl="0" rtl="0">
              <a:lnSpc>
                <a:spcPct val="150000"/>
              </a:lnSpc>
              <a:spcBef>
                <a:spcPts val="800"/>
              </a:spcBef>
              <a:spcAft>
                <a:spcPts val="1300"/>
              </a:spcAft>
              <a:buNone/>
            </a:pPr>
            <a:r>
              <a:rPr lang="en" sz="2400" b="1" i="1">
                <a:solidFill>
                  <a:srgbClr val="FBB405"/>
                </a:solidFill>
                <a:latin typeface="Open Sans"/>
                <a:ea typeface="Open Sans"/>
                <a:cs typeface="Open Sans"/>
                <a:sym typeface="Open Sans"/>
              </a:rPr>
              <a:t>What</a:t>
            </a:r>
            <a:r>
              <a:rPr lang="en" sz="2400">
                <a:solidFill>
                  <a:srgbClr val="222222"/>
                </a:solidFill>
                <a:highlight>
                  <a:srgbClr val="FFFFFF"/>
                </a:highlight>
                <a:latin typeface="Open Sans"/>
                <a:ea typeface="Open Sans"/>
                <a:cs typeface="Open Sans"/>
                <a:sym typeface="Open Sans"/>
              </a:rPr>
              <a:t> </a:t>
            </a:r>
            <a:r>
              <a:rPr lang="en" sz="2400">
                <a:solidFill>
                  <a:srgbClr val="666666"/>
                </a:solidFill>
                <a:highlight>
                  <a:srgbClr val="FFFFFF"/>
                </a:highlight>
                <a:latin typeface="Open Sans"/>
                <a:ea typeface="Open Sans"/>
                <a:cs typeface="Open Sans"/>
                <a:sym typeface="Open Sans"/>
              </a:rPr>
              <a:t>are you computing? </a:t>
            </a:r>
          </a:p>
          <a:p>
            <a:pPr marR="101600" lvl="0" rtl="0">
              <a:lnSpc>
                <a:spcPct val="150000"/>
              </a:lnSpc>
              <a:spcBef>
                <a:spcPts val="800"/>
              </a:spcBef>
              <a:spcAft>
                <a:spcPts val="1300"/>
              </a:spcAft>
              <a:buNone/>
            </a:pPr>
            <a:r>
              <a:rPr lang="en" sz="2400" b="1" i="1">
                <a:solidFill>
                  <a:srgbClr val="4285F4"/>
                </a:solidFill>
                <a:latin typeface="Open Sans"/>
                <a:ea typeface="Open Sans"/>
                <a:cs typeface="Open Sans"/>
                <a:sym typeface="Open Sans"/>
              </a:rPr>
              <a:t>Where</a:t>
            </a:r>
            <a:r>
              <a:rPr lang="en" sz="2400" b="1">
                <a:solidFill>
                  <a:srgbClr val="222222"/>
                </a:solidFill>
                <a:highlight>
                  <a:srgbClr val="FFFFFF"/>
                </a:highlight>
                <a:latin typeface="Open Sans"/>
                <a:ea typeface="Open Sans"/>
                <a:cs typeface="Open Sans"/>
                <a:sym typeface="Open Sans"/>
              </a:rPr>
              <a:t> </a:t>
            </a:r>
            <a:r>
              <a:rPr lang="en" sz="2400">
                <a:solidFill>
                  <a:srgbClr val="666666"/>
                </a:solidFill>
                <a:highlight>
                  <a:srgbClr val="FFFFFF"/>
                </a:highlight>
                <a:latin typeface="Open Sans"/>
                <a:ea typeface="Open Sans"/>
                <a:cs typeface="Open Sans"/>
                <a:sym typeface="Open Sans"/>
              </a:rPr>
              <a:t>in event time? </a:t>
            </a:r>
          </a:p>
          <a:p>
            <a:pPr marR="101600" lvl="0" rtl="0">
              <a:lnSpc>
                <a:spcPct val="150000"/>
              </a:lnSpc>
              <a:spcBef>
                <a:spcPts val="800"/>
              </a:spcBef>
              <a:spcAft>
                <a:spcPts val="1300"/>
              </a:spcAft>
              <a:buNone/>
            </a:pPr>
            <a:r>
              <a:rPr lang="en" sz="2400" b="1" i="1">
                <a:solidFill>
                  <a:srgbClr val="34A853"/>
                </a:solidFill>
                <a:latin typeface="Open Sans"/>
                <a:ea typeface="Open Sans"/>
                <a:cs typeface="Open Sans"/>
                <a:sym typeface="Open Sans"/>
              </a:rPr>
              <a:t>When</a:t>
            </a:r>
            <a:r>
              <a:rPr lang="en" sz="2400" b="1">
                <a:solidFill>
                  <a:srgbClr val="222222"/>
                </a:solidFill>
                <a:highlight>
                  <a:srgbClr val="FFFFFF"/>
                </a:highlight>
                <a:latin typeface="Open Sans"/>
                <a:ea typeface="Open Sans"/>
                <a:cs typeface="Open Sans"/>
                <a:sym typeface="Open Sans"/>
              </a:rPr>
              <a:t> </a:t>
            </a:r>
            <a:r>
              <a:rPr lang="en" sz="2400">
                <a:solidFill>
                  <a:srgbClr val="666666"/>
                </a:solidFill>
                <a:highlight>
                  <a:srgbClr val="FFFFFF"/>
                </a:highlight>
                <a:latin typeface="Open Sans"/>
                <a:ea typeface="Open Sans"/>
                <a:cs typeface="Open Sans"/>
                <a:sym typeface="Open Sans"/>
              </a:rPr>
              <a:t>in processing time are results produced?</a:t>
            </a:r>
          </a:p>
          <a:p>
            <a:pPr marR="101600" lvl="0" rtl="0">
              <a:lnSpc>
                <a:spcPct val="150000"/>
              </a:lnSpc>
              <a:spcBef>
                <a:spcPts val="800"/>
              </a:spcBef>
              <a:spcAft>
                <a:spcPts val="1300"/>
              </a:spcAft>
              <a:buNone/>
            </a:pPr>
            <a:r>
              <a:rPr lang="en" sz="2400" b="1" i="1">
                <a:solidFill>
                  <a:srgbClr val="EA4335"/>
                </a:solidFill>
                <a:latin typeface="Open Sans"/>
                <a:ea typeface="Open Sans"/>
                <a:cs typeface="Open Sans"/>
                <a:sym typeface="Open Sans"/>
              </a:rPr>
              <a:t>How</a:t>
            </a:r>
            <a:r>
              <a:rPr lang="en" sz="2400">
                <a:solidFill>
                  <a:srgbClr val="666666"/>
                </a:solidFill>
                <a:latin typeface="Open Sans"/>
                <a:ea typeface="Open Sans"/>
                <a:cs typeface="Open Sans"/>
                <a:sym typeface="Open Sans"/>
              </a:rPr>
              <a:t> do refinements relate?</a:t>
            </a:r>
          </a:p>
        </p:txBody>
      </p:sp>
      <p:sp>
        <p:nvSpPr>
          <p:cNvPr id="4732" name="Shape 473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76</a:t>
            </a:fld>
            <a:endParaRPr lang="en"/>
          </a:p>
        </p:txBody>
      </p:sp>
      <p:sp>
        <p:nvSpPr>
          <p:cNvPr id="4733" name="Shape 4733"/>
          <p:cNvSpPr/>
          <p:nvPr/>
        </p:nvSpPr>
        <p:spPr>
          <a:xfrm>
            <a:off x="5474171" y="3620900"/>
            <a:ext cx="3669829" cy="1522600"/>
          </a:xfrm>
          <a:prstGeom prst="wedgeEllipseCallout">
            <a:avLst>
              <a:gd name="adj1" fmla="val -72117"/>
              <a:gd name="adj2" fmla="val -22522"/>
            </a:avLst>
          </a:prstGeom>
          <a:solidFill>
            <a:srgbClr val="F3F3F3"/>
          </a:solidFill>
          <a:ln w="76200"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3000" b="1">
                <a:solidFill>
                  <a:srgbClr val="EA4335"/>
                </a:solidFill>
                <a:latin typeface="Comic Sans MS"/>
                <a:ea typeface="Comic Sans MS"/>
                <a:cs typeface="Comic Sans MS"/>
                <a:sym typeface="Comic Sans MS"/>
              </a:rPr>
              <a:t>Accumulation Mode</a:t>
            </a:r>
          </a:p>
        </p:txBody>
      </p:sp>
    </p:spTree>
    <p:extLst>
      <p:ext uri="{BB962C8B-B14F-4D97-AF65-F5344CB8AC3E}">
        <p14:creationId xmlns:p14="http://schemas.microsoft.com/office/powerpoint/2010/main" val="199204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33"/>
                                        </p:tgtEl>
                                        <p:attrNameLst>
                                          <p:attrName>style.visibility</p:attrName>
                                        </p:attrNameLst>
                                      </p:cBhvr>
                                      <p:to>
                                        <p:strVal val="visible"/>
                                      </p:to>
                                    </p:set>
                                    <p:animEffect transition="in" filter="fade">
                                      <p:cBhvr>
                                        <p:cTn id="7" dur="1000"/>
                                        <p:tgtEl>
                                          <p:spTgt spid="4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737"/>
        <p:cNvGrpSpPr/>
        <p:nvPr/>
      </p:nvGrpSpPr>
      <p:grpSpPr>
        <a:xfrm>
          <a:off x="0" y="0"/>
          <a:ext cx="0" cy="0"/>
          <a:chOff x="0" y="0"/>
          <a:chExt cx="0" cy="0"/>
        </a:xfrm>
      </p:grpSpPr>
      <p:sp>
        <p:nvSpPr>
          <p:cNvPr id="4739" name="Shape 4739"/>
          <p:cNvSpPr txBox="1"/>
          <p:nvPr/>
        </p:nvSpPr>
        <p:spPr>
          <a:xfrm>
            <a:off x="2822075" y="1411500"/>
            <a:ext cx="3510300" cy="1241100"/>
          </a:xfrm>
          <a:prstGeom prst="rect">
            <a:avLst/>
          </a:prstGeom>
          <a:noFill/>
          <a:ln>
            <a:noFill/>
          </a:ln>
        </p:spPr>
        <p:txBody>
          <a:bodyPr lIns="91425" tIns="91425" rIns="91425" bIns="91425" anchor="ctr" anchorCtr="0">
            <a:noAutofit/>
          </a:bodyPr>
          <a:lstStyle/>
          <a:p>
            <a:pPr marR="177800">
              <a:lnSpc>
                <a:spcPct val="115000"/>
              </a:lnSpc>
              <a:buClrTx/>
              <a:buFontTx/>
              <a:buNone/>
            </a:pPr>
            <a:r>
              <a:rPr lang="en" sz="1300" dirty="0">
                <a:solidFill>
                  <a:srgbClr val="4285F4"/>
                </a:solidFill>
                <a:latin typeface="Consolas"/>
                <a:ea typeface="Consolas"/>
                <a:cs typeface="Consolas"/>
                <a:sym typeface="Consolas"/>
              </a:rPr>
              <a:t>Window.into(...)</a:t>
            </a:r>
          </a:p>
          <a:p>
            <a:pPr marR="177800">
              <a:lnSpc>
                <a:spcPct val="115000"/>
              </a:lnSpc>
              <a:buClrTx/>
              <a:buFontTx/>
              <a:buNone/>
            </a:pPr>
            <a:r>
              <a:rPr lang="en" sz="1300" dirty="0">
                <a:latin typeface="Consolas"/>
                <a:ea typeface="Consolas"/>
                <a:cs typeface="Consolas"/>
                <a:sym typeface="Consolas"/>
              </a:rPr>
              <a:t>  .</a:t>
            </a:r>
            <a:r>
              <a:rPr lang="en" sz="1300" b="1" dirty="0">
                <a:solidFill>
                  <a:srgbClr val="34A853"/>
                </a:solidFill>
                <a:latin typeface="Consolas"/>
                <a:ea typeface="Consolas"/>
                <a:cs typeface="Consolas"/>
                <a:sym typeface="Consolas"/>
              </a:rPr>
              <a:t>triggering(...)</a:t>
            </a:r>
          </a:p>
          <a:p>
            <a:pPr marR="177800">
              <a:lnSpc>
                <a:spcPct val="115000"/>
              </a:lnSpc>
              <a:buClrTx/>
              <a:buFontTx/>
              <a:buNone/>
            </a:pPr>
            <a:r>
              <a:rPr lang="en" sz="1300" dirty="0">
                <a:latin typeface="Consolas"/>
                <a:ea typeface="Consolas"/>
                <a:cs typeface="Consolas"/>
                <a:sym typeface="Consolas"/>
              </a:rPr>
              <a:t>  .</a:t>
            </a:r>
            <a:r>
              <a:rPr lang="en" sz="1800" b="1" dirty="0">
                <a:solidFill>
                  <a:srgbClr val="EA4335"/>
                </a:solidFill>
                <a:latin typeface="Consolas"/>
                <a:ea typeface="Consolas"/>
                <a:cs typeface="Consolas"/>
                <a:sym typeface="Consolas"/>
              </a:rPr>
              <a:t>discardingFiredPanes()</a:t>
            </a:r>
          </a:p>
        </p:txBody>
      </p:sp>
      <p:sp>
        <p:nvSpPr>
          <p:cNvPr id="4740" name="Shape 4740"/>
          <p:cNvSpPr txBox="1"/>
          <p:nvPr/>
        </p:nvSpPr>
        <p:spPr>
          <a:xfrm>
            <a:off x="2822075" y="3392700"/>
            <a:ext cx="3708000" cy="1241100"/>
          </a:xfrm>
          <a:prstGeom prst="rect">
            <a:avLst/>
          </a:prstGeom>
          <a:noFill/>
          <a:ln>
            <a:noFill/>
          </a:ln>
        </p:spPr>
        <p:txBody>
          <a:bodyPr lIns="91425" tIns="91425" rIns="91425" bIns="91425" anchor="ctr" anchorCtr="0">
            <a:noAutofit/>
          </a:bodyPr>
          <a:lstStyle/>
          <a:p>
            <a:pPr marR="177800">
              <a:lnSpc>
                <a:spcPct val="115000"/>
              </a:lnSpc>
              <a:buClrTx/>
              <a:buFontTx/>
              <a:buNone/>
            </a:pPr>
            <a:r>
              <a:rPr lang="en" sz="1300">
                <a:solidFill>
                  <a:srgbClr val="4285F4"/>
                </a:solidFill>
                <a:latin typeface="Consolas"/>
                <a:ea typeface="Consolas"/>
                <a:cs typeface="Consolas"/>
                <a:sym typeface="Consolas"/>
              </a:rPr>
              <a:t>Window.into(...)</a:t>
            </a:r>
          </a:p>
          <a:p>
            <a:pPr marR="177800">
              <a:lnSpc>
                <a:spcPct val="115000"/>
              </a:lnSpc>
              <a:buClrTx/>
              <a:buFontTx/>
              <a:buNone/>
            </a:pPr>
            <a:r>
              <a:rPr lang="en" sz="1300">
                <a:latin typeface="Consolas"/>
                <a:ea typeface="Consolas"/>
                <a:cs typeface="Consolas"/>
                <a:sym typeface="Consolas"/>
              </a:rPr>
              <a:t>  .</a:t>
            </a:r>
            <a:r>
              <a:rPr lang="en" sz="1300" b="1">
                <a:solidFill>
                  <a:srgbClr val="34A853"/>
                </a:solidFill>
                <a:latin typeface="Consolas"/>
                <a:ea typeface="Consolas"/>
                <a:cs typeface="Consolas"/>
                <a:sym typeface="Consolas"/>
              </a:rPr>
              <a:t>triggering(...)</a:t>
            </a:r>
          </a:p>
          <a:p>
            <a:pPr marR="177800">
              <a:lnSpc>
                <a:spcPct val="115000"/>
              </a:lnSpc>
              <a:buClrTx/>
              <a:buFontTx/>
              <a:buNone/>
            </a:pPr>
            <a:r>
              <a:rPr lang="en" sz="1300">
                <a:latin typeface="Consolas"/>
                <a:ea typeface="Consolas"/>
                <a:cs typeface="Consolas"/>
                <a:sym typeface="Consolas"/>
              </a:rPr>
              <a:t>  .</a:t>
            </a:r>
            <a:r>
              <a:rPr lang="en" sz="1800" b="1">
                <a:solidFill>
                  <a:srgbClr val="EA4335"/>
                </a:solidFill>
                <a:latin typeface="Consolas"/>
                <a:ea typeface="Consolas"/>
                <a:cs typeface="Consolas"/>
                <a:sym typeface="Consolas"/>
              </a:rPr>
              <a:t>accumulatingFiredPanes()</a:t>
            </a:r>
          </a:p>
        </p:txBody>
      </p:sp>
      <p:pic>
        <p:nvPicPr>
          <p:cNvPr id="4741" name="Shape 4741" descr="File:Stick Figure.jpg"/>
          <p:cNvPicPr preferRelativeResize="0"/>
          <p:nvPr/>
        </p:nvPicPr>
        <p:blipFill>
          <a:blip r:embed="rId3">
            <a:alphaModFix/>
          </a:blip>
          <a:stretch>
            <a:fillRect/>
          </a:stretch>
        </p:blipFill>
        <p:spPr>
          <a:xfrm>
            <a:off x="6167967" y="1445692"/>
            <a:ext cx="643192" cy="1553825"/>
          </a:xfrm>
          <a:prstGeom prst="rect">
            <a:avLst/>
          </a:prstGeom>
          <a:noFill/>
          <a:ln>
            <a:noFill/>
          </a:ln>
        </p:spPr>
      </p:pic>
      <p:pic>
        <p:nvPicPr>
          <p:cNvPr id="4742" name="Shape 4742" descr="File:Stick Figure.jpg"/>
          <p:cNvPicPr preferRelativeResize="0"/>
          <p:nvPr/>
        </p:nvPicPr>
        <p:blipFill>
          <a:blip r:embed="rId3">
            <a:alphaModFix/>
          </a:blip>
          <a:stretch>
            <a:fillRect/>
          </a:stretch>
        </p:blipFill>
        <p:spPr>
          <a:xfrm>
            <a:off x="6232984" y="3643875"/>
            <a:ext cx="578175" cy="1396755"/>
          </a:xfrm>
          <a:prstGeom prst="rect">
            <a:avLst/>
          </a:prstGeom>
          <a:noFill/>
          <a:ln>
            <a:noFill/>
          </a:ln>
        </p:spPr>
      </p:pic>
      <p:sp>
        <p:nvSpPr>
          <p:cNvPr id="4743" name="Shape 4743"/>
          <p:cNvSpPr/>
          <p:nvPr/>
        </p:nvSpPr>
        <p:spPr>
          <a:xfrm>
            <a:off x="6987369" y="1227604"/>
            <a:ext cx="1116000" cy="251100"/>
          </a:xfrm>
          <a:prstGeom prst="wedgeEllipseCallout">
            <a:avLst>
              <a:gd name="adj1" fmla="val -61960"/>
              <a:gd name="adj2" fmla="val 42911"/>
            </a:avLst>
          </a:prstGeom>
          <a:solidFill>
            <a:schemeClr val="accent5"/>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r>
              <a:rPr lang="en">
                <a:latin typeface="Comic Sans MS"/>
                <a:ea typeface="Comic Sans MS"/>
                <a:cs typeface="Comic Sans MS"/>
                <a:sym typeface="Comic Sans MS"/>
              </a:rPr>
              <a:t>2 more</a:t>
            </a:r>
          </a:p>
        </p:txBody>
      </p:sp>
      <p:sp>
        <p:nvSpPr>
          <p:cNvPr id="4744" name="Shape 4744"/>
          <p:cNvSpPr/>
          <p:nvPr/>
        </p:nvSpPr>
        <p:spPr>
          <a:xfrm>
            <a:off x="7600719" y="2130092"/>
            <a:ext cx="1116000" cy="251100"/>
          </a:xfrm>
          <a:prstGeom prst="wedgeEllipseCallout">
            <a:avLst>
              <a:gd name="adj1" fmla="val -61960"/>
              <a:gd name="adj2" fmla="val 42911"/>
            </a:avLst>
          </a:prstGeom>
          <a:solidFill>
            <a:schemeClr val="accent5"/>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r>
              <a:rPr lang="en">
                <a:latin typeface="Comic Sans MS"/>
                <a:ea typeface="Comic Sans MS"/>
                <a:cs typeface="Comic Sans MS"/>
                <a:sym typeface="Comic Sans MS"/>
              </a:rPr>
              <a:t>3 more</a:t>
            </a:r>
          </a:p>
        </p:txBody>
      </p:sp>
      <p:sp>
        <p:nvSpPr>
          <p:cNvPr id="4745" name="Shape 4745"/>
          <p:cNvSpPr/>
          <p:nvPr/>
        </p:nvSpPr>
        <p:spPr>
          <a:xfrm>
            <a:off x="7261694" y="1747729"/>
            <a:ext cx="1116000" cy="251100"/>
          </a:xfrm>
          <a:prstGeom prst="wedgeEllipseCallout">
            <a:avLst>
              <a:gd name="adj1" fmla="val -61960"/>
              <a:gd name="adj2" fmla="val 42911"/>
            </a:avLst>
          </a:prstGeom>
          <a:solidFill>
            <a:schemeClr val="accent5"/>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r>
              <a:rPr lang="en">
                <a:latin typeface="Comic Sans MS"/>
                <a:ea typeface="Comic Sans MS"/>
                <a:cs typeface="Comic Sans MS"/>
                <a:sym typeface="Comic Sans MS"/>
              </a:rPr>
              <a:t>5 more</a:t>
            </a:r>
          </a:p>
        </p:txBody>
      </p:sp>
      <p:cxnSp>
        <p:nvCxnSpPr>
          <p:cNvPr id="4746" name="Shape 4746"/>
          <p:cNvCxnSpPr>
            <a:endCxn id="4747" idx="0"/>
          </p:cNvCxnSpPr>
          <p:nvPr/>
        </p:nvCxnSpPr>
        <p:spPr>
          <a:xfrm>
            <a:off x="1447800" y="2086200"/>
            <a:ext cx="0" cy="733200"/>
          </a:xfrm>
          <a:prstGeom prst="straightConnector1">
            <a:avLst/>
          </a:prstGeom>
          <a:noFill/>
          <a:ln w="28575" cap="flat" cmpd="sng">
            <a:solidFill>
              <a:srgbClr val="000000"/>
            </a:solidFill>
            <a:prstDash val="solid"/>
            <a:round/>
            <a:headEnd type="none" w="lg" len="lg"/>
            <a:tailEnd type="triangle" w="lg" len="lg"/>
          </a:ln>
        </p:spPr>
      </p:cxnSp>
      <p:sp>
        <p:nvSpPr>
          <p:cNvPr id="4747" name="Shape 4747"/>
          <p:cNvSpPr/>
          <p:nvPr/>
        </p:nvSpPr>
        <p:spPr>
          <a:xfrm>
            <a:off x="76200" y="2819400"/>
            <a:ext cx="2743200" cy="510600"/>
          </a:xfrm>
          <a:prstGeom prst="roundRect">
            <a:avLst>
              <a:gd name="adj" fmla="val 0"/>
            </a:avLst>
          </a:prstGeom>
          <a:solidFill>
            <a:srgbClr val="FBB405"/>
          </a:solid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800" b="1">
                <a:latin typeface="Open Sans"/>
                <a:ea typeface="Open Sans"/>
                <a:cs typeface="Open Sans"/>
                <a:sym typeface="Open Sans"/>
              </a:rPr>
              <a:t>Sum Per Key</a:t>
            </a:r>
          </a:p>
        </p:txBody>
      </p:sp>
      <p:cxnSp>
        <p:nvCxnSpPr>
          <p:cNvPr id="4748" name="Shape 4748"/>
          <p:cNvCxnSpPr>
            <a:stCxn id="4747" idx="2"/>
          </p:cNvCxnSpPr>
          <p:nvPr/>
        </p:nvCxnSpPr>
        <p:spPr>
          <a:xfrm>
            <a:off x="1447800" y="3330000"/>
            <a:ext cx="0" cy="889800"/>
          </a:xfrm>
          <a:prstGeom prst="straightConnector1">
            <a:avLst/>
          </a:prstGeom>
          <a:noFill/>
          <a:ln w="28575" cap="flat" cmpd="sng">
            <a:solidFill>
              <a:srgbClr val="000000"/>
            </a:solidFill>
            <a:prstDash val="solid"/>
            <a:round/>
            <a:headEnd type="none" w="lg" len="lg"/>
            <a:tailEnd type="triangle" w="lg" len="lg"/>
          </a:ln>
        </p:spPr>
      </p:cxnSp>
      <p:sp>
        <p:nvSpPr>
          <p:cNvPr id="4749" name="Shape 4749"/>
          <p:cNvSpPr/>
          <p:nvPr/>
        </p:nvSpPr>
        <p:spPr>
          <a:xfrm>
            <a:off x="815400" y="2205100"/>
            <a:ext cx="324299" cy="3243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200" b="1">
                <a:latin typeface="Doppio One"/>
                <a:ea typeface="Doppio One"/>
                <a:cs typeface="Doppio One"/>
                <a:sym typeface="Doppio One"/>
              </a:rPr>
              <a:t>2</a:t>
            </a:r>
          </a:p>
        </p:txBody>
      </p:sp>
      <p:sp>
        <p:nvSpPr>
          <p:cNvPr id="4750" name="Shape 4750"/>
          <p:cNvSpPr/>
          <p:nvPr/>
        </p:nvSpPr>
        <p:spPr>
          <a:xfrm>
            <a:off x="935025" y="1757237"/>
            <a:ext cx="324300" cy="3243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200" b="1">
                <a:latin typeface="Doppio One"/>
                <a:ea typeface="Doppio One"/>
                <a:cs typeface="Doppio One"/>
                <a:sym typeface="Doppio One"/>
              </a:rPr>
              <a:t>5</a:t>
            </a:r>
          </a:p>
        </p:txBody>
      </p:sp>
      <p:sp>
        <p:nvSpPr>
          <p:cNvPr id="4751" name="Shape 4751"/>
          <p:cNvSpPr/>
          <p:nvPr/>
        </p:nvSpPr>
        <p:spPr>
          <a:xfrm>
            <a:off x="759825" y="1309400"/>
            <a:ext cx="324299" cy="324300"/>
          </a:xfrm>
          <a:prstGeom prst="rect">
            <a:avLst/>
          </a:prstGeom>
          <a:solidFill>
            <a:schemeClr val="accent5"/>
          </a:solidFill>
          <a:ln w="28575" cap="flat" cmpd="sng">
            <a:solidFill>
              <a:srgbClr val="666666"/>
            </a:solidFill>
            <a:prstDash val="solid"/>
            <a:round/>
            <a:headEnd type="none" w="med" len="med"/>
            <a:tailEnd type="none" w="med" len="med"/>
          </a:ln>
        </p:spPr>
        <p:txBody>
          <a:bodyPr lIns="91425" tIns="91425" rIns="91425" bIns="91425" anchor="ctr" anchorCtr="0">
            <a:noAutofit/>
          </a:bodyPr>
          <a:lstStyle/>
          <a:p>
            <a:pPr algn="ctr">
              <a:buClrTx/>
              <a:buFontTx/>
              <a:buNone/>
            </a:pPr>
            <a:r>
              <a:rPr lang="en" sz="1200" b="1">
                <a:latin typeface="Doppio One"/>
                <a:ea typeface="Doppio One"/>
                <a:cs typeface="Doppio One"/>
                <a:sym typeface="Doppio One"/>
              </a:rPr>
              <a:t>3</a:t>
            </a:r>
          </a:p>
        </p:txBody>
      </p:sp>
      <p:sp>
        <p:nvSpPr>
          <p:cNvPr id="4752" name="Shape 4752"/>
          <p:cNvSpPr/>
          <p:nvPr/>
        </p:nvSpPr>
        <p:spPr>
          <a:xfrm>
            <a:off x="6887350" y="3330000"/>
            <a:ext cx="1729500" cy="401400"/>
          </a:xfrm>
          <a:prstGeom prst="wedgeEllipseCallout">
            <a:avLst>
              <a:gd name="adj1" fmla="val -61960"/>
              <a:gd name="adj2" fmla="val 42911"/>
            </a:avLst>
          </a:prstGeom>
          <a:solidFill>
            <a:schemeClr val="accent5"/>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r>
              <a:rPr lang="en">
                <a:latin typeface="Comic Sans MS"/>
                <a:ea typeface="Comic Sans MS"/>
                <a:cs typeface="Comic Sans MS"/>
                <a:sym typeface="Comic Sans MS"/>
              </a:rPr>
              <a:t>new sum is 2</a:t>
            </a:r>
          </a:p>
        </p:txBody>
      </p:sp>
      <p:sp>
        <p:nvSpPr>
          <p:cNvPr id="4753" name="Shape 4753"/>
          <p:cNvSpPr/>
          <p:nvPr/>
        </p:nvSpPr>
        <p:spPr>
          <a:xfrm>
            <a:off x="7116625" y="4382700"/>
            <a:ext cx="1859400" cy="401400"/>
          </a:xfrm>
          <a:prstGeom prst="wedgeEllipseCallout">
            <a:avLst>
              <a:gd name="adj1" fmla="val -74335"/>
              <a:gd name="adj2" fmla="val -7374"/>
            </a:avLst>
          </a:prstGeom>
          <a:solidFill>
            <a:schemeClr val="accent5"/>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r>
              <a:rPr lang="en">
                <a:latin typeface="Comic Sans MS"/>
                <a:ea typeface="Comic Sans MS"/>
                <a:cs typeface="Comic Sans MS"/>
                <a:sym typeface="Comic Sans MS"/>
              </a:rPr>
              <a:t>new sum is 10</a:t>
            </a:r>
          </a:p>
        </p:txBody>
      </p:sp>
      <p:sp>
        <p:nvSpPr>
          <p:cNvPr id="4754" name="Shape 4754"/>
          <p:cNvSpPr/>
          <p:nvPr/>
        </p:nvSpPr>
        <p:spPr>
          <a:xfrm>
            <a:off x="7051675" y="3856350"/>
            <a:ext cx="1859400" cy="401400"/>
          </a:xfrm>
          <a:prstGeom prst="wedgeEllipseCallout">
            <a:avLst>
              <a:gd name="adj1" fmla="val -61960"/>
              <a:gd name="adj2" fmla="val 42911"/>
            </a:avLst>
          </a:prstGeom>
          <a:solidFill>
            <a:schemeClr val="accent5"/>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a:buClrTx/>
              <a:buFontTx/>
              <a:buNone/>
            </a:pPr>
            <a:r>
              <a:rPr lang="en">
                <a:latin typeface="Comic Sans MS"/>
                <a:ea typeface="Comic Sans MS"/>
                <a:cs typeface="Comic Sans MS"/>
                <a:sym typeface="Comic Sans MS"/>
              </a:rPr>
              <a:t>new sum is 7</a:t>
            </a:r>
          </a:p>
        </p:txBody>
      </p:sp>
      <p:sp>
        <p:nvSpPr>
          <p:cNvPr id="20" name="Google Shape;3182;p59"/>
          <p:cNvSpPr txBox="1"/>
          <p:nvPr/>
        </p:nvSpPr>
        <p:spPr>
          <a:xfrm>
            <a:off x="438275" y="2674"/>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E57368"/>
                </a:solidFill>
                <a:latin typeface="Open Sans"/>
                <a:ea typeface="Open Sans"/>
                <a:cs typeface="Open Sans"/>
                <a:sym typeface="Open Sans"/>
              </a:rPr>
              <a:t>How</a:t>
            </a:r>
            <a:r>
              <a:rPr lang="en" sz="2700" dirty="0">
                <a:solidFill>
                  <a:srgbClr val="FFFFFF"/>
                </a:solidFill>
                <a:latin typeface="Open Sans"/>
                <a:ea typeface="Open Sans"/>
                <a:cs typeface="Open Sans"/>
                <a:sym typeface="Open Sans"/>
              </a:rPr>
              <a:t> </a:t>
            </a:r>
            <a:r>
              <a:rPr lang="en" sz="2700" dirty="0">
                <a:solidFill>
                  <a:srgbClr val="0000FF"/>
                </a:solidFill>
                <a:latin typeface="Open Sans"/>
                <a:ea typeface="Open Sans"/>
                <a:cs typeface="Open Sans"/>
                <a:sym typeface="Open Sans"/>
              </a:rPr>
              <a:t>do refinements relate?</a:t>
            </a:r>
            <a:endParaRPr sz="2700" dirty="0">
              <a:solidFill>
                <a:srgbClr val="0000FF"/>
              </a:solidFill>
              <a:latin typeface="Open Sans"/>
              <a:ea typeface="Open Sans"/>
              <a:cs typeface="Open Sans"/>
              <a:sym typeface="Open Sans"/>
            </a:endParaRPr>
          </a:p>
        </p:txBody>
      </p:sp>
      <p:sp>
        <p:nvSpPr>
          <p:cNvPr id="21" name="Google Shape;3184;p59"/>
          <p:cNvSpPr txBox="1">
            <a:spLocks/>
          </p:cNvSpPr>
          <p:nvPr/>
        </p:nvSpPr>
        <p:spPr>
          <a:xfrm>
            <a:off x="31400" y="477200"/>
            <a:ext cx="8585450" cy="655870"/>
          </a:xfrm>
          <a:prstGeom prst="rect">
            <a:avLst/>
          </a:prstGeom>
        </p:spPr>
        <p:txBody>
          <a:bodyPr spcFirstLastPara="1" wrap="square" lIns="68575" tIns="68575" rIns="68575" bIns="685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19100" indent="-342900">
              <a:buClr>
                <a:srgbClr val="FFFFFF"/>
              </a:buClr>
              <a:buSzPts val="2400"/>
              <a:buFont typeface="Arial"/>
              <a:buChar char="•"/>
            </a:pPr>
            <a:r>
              <a:rPr lang="en" sz="2000" dirty="0">
                <a:solidFill>
                  <a:srgbClr val="222222"/>
                </a:solidFill>
              </a:rPr>
              <a:t>How should multiple outputs per window accumulate?</a:t>
            </a:r>
          </a:p>
          <a:p>
            <a:pPr marL="419100" indent="-342900">
              <a:buClr>
                <a:schemeClr val="lt1"/>
              </a:buClr>
              <a:buSzPts val="2400"/>
              <a:buFont typeface="Arial"/>
              <a:buChar char="•"/>
            </a:pPr>
            <a:r>
              <a:rPr lang="en" sz="2000" dirty="0">
                <a:solidFill>
                  <a:srgbClr val="222222"/>
                </a:solidFill>
              </a:rPr>
              <a:t>Appropriate choice depends on consumer.</a:t>
            </a:r>
          </a:p>
          <a:p>
            <a:endParaRPr lang="en" sz="2400" dirty="0">
              <a:solidFill>
                <a:schemeClr val="lt1"/>
              </a:solidFill>
            </a:endParaRPr>
          </a:p>
        </p:txBody>
      </p:sp>
    </p:spTree>
    <p:extLst>
      <p:ext uri="{BB962C8B-B14F-4D97-AF65-F5344CB8AC3E}">
        <p14:creationId xmlns:p14="http://schemas.microsoft.com/office/powerpoint/2010/main" val="11458128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81"/>
        <p:cNvGrpSpPr/>
        <p:nvPr/>
      </p:nvGrpSpPr>
      <p:grpSpPr>
        <a:xfrm>
          <a:off x="0" y="0"/>
          <a:ext cx="0" cy="0"/>
          <a:chOff x="0" y="0"/>
          <a:chExt cx="0" cy="0"/>
        </a:xfrm>
      </p:grpSpPr>
      <p:sp>
        <p:nvSpPr>
          <p:cNvPr id="3182" name="Google Shape;3182;p59"/>
          <p:cNvSpPr txBox="1"/>
          <p:nvPr/>
        </p:nvSpPr>
        <p:spPr>
          <a:xfrm>
            <a:off x="438275" y="184425"/>
            <a:ext cx="84861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E57368"/>
                </a:solidFill>
                <a:latin typeface="Open Sans"/>
                <a:ea typeface="Open Sans"/>
                <a:cs typeface="Open Sans"/>
                <a:sym typeface="Open Sans"/>
              </a:rPr>
              <a:t>How</a:t>
            </a:r>
            <a:r>
              <a:rPr lang="en" sz="2700" dirty="0">
                <a:solidFill>
                  <a:srgbClr val="FFFFFF"/>
                </a:solidFill>
                <a:latin typeface="Open Sans"/>
                <a:ea typeface="Open Sans"/>
                <a:cs typeface="Open Sans"/>
                <a:sym typeface="Open Sans"/>
              </a:rPr>
              <a:t> </a:t>
            </a:r>
            <a:r>
              <a:rPr lang="en" sz="2700" dirty="0">
                <a:solidFill>
                  <a:srgbClr val="0000FF"/>
                </a:solidFill>
                <a:latin typeface="Open Sans"/>
                <a:ea typeface="Open Sans"/>
                <a:cs typeface="Open Sans"/>
                <a:sym typeface="Open Sans"/>
              </a:rPr>
              <a:t>do refinements relate?</a:t>
            </a:r>
            <a:r>
              <a:rPr lang="en-US" sz="2700" dirty="0">
                <a:solidFill>
                  <a:srgbClr val="0000FF"/>
                </a:solidFill>
                <a:latin typeface="Open Sans"/>
                <a:ea typeface="Open Sans"/>
                <a:cs typeface="Open Sans"/>
                <a:sym typeface="Open Sans"/>
              </a:rPr>
              <a:t>  A more detail Example</a:t>
            </a:r>
            <a:endParaRPr sz="2700" dirty="0">
              <a:solidFill>
                <a:srgbClr val="0000FF"/>
              </a:solidFill>
              <a:latin typeface="Open Sans"/>
              <a:ea typeface="Open Sans"/>
              <a:cs typeface="Open Sans"/>
              <a:sym typeface="Open Sans"/>
            </a:endParaRPr>
          </a:p>
        </p:txBody>
      </p:sp>
      <p:sp>
        <p:nvSpPr>
          <p:cNvPr id="3183" name="Google Shape;3183;p59"/>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sp>
        <p:nvSpPr>
          <p:cNvPr id="3184" name="Google Shape;3184;p59"/>
          <p:cNvSpPr txBox="1">
            <a:spLocks noGrp="1"/>
          </p:cNvSpPr>
          <p:nvPr>
            <p:ph type="body" idx="1"/>
          </p:nvPr>
        </p:nvSpPr>
        <p:spPr>
          <a:xfrm>
            <a:off x="285875" y="763125"/>
            <a:ext cx="8638500" cy="936600"/>
          </a:xfrm>
          <a:prstGeom prst="rect">
            <a:avLst/>
          </a:prstGeom>
        </p:spPr>
        <p:txBody>
          <a:bodyPr spcFirstLastPara="1" wrap="square" lIns="68575" tIns="68575" rIns="68575" bIns="68575" anchor="t" anchorCtr="0">
            <a:noAutofit/>
          </a:bodyPr>
          <a:lstStyle/>
          <a:p>
            <a:pPr marL="419100" indent="-342900">
              <a:lnSpc>
                <a:spcPct val="100000"/>
              </a:lnSpc>
              <a:buClr>
                <a:srgbClr val="FFFFFF"/>
              </a:buClr>
              <a:buSzPts val="2400"/>
              <a:buFont typeface="Arial"/>
              <a:buChar char="•"/>
            </a:pPr>
            <a:r>
              <a:rPr lang="en" sz="2400" dirty="0">
                <a:solidFill>
                  <a:srgbClr val="222222"/>
                </a:solidFill>
              </a:rPr>
              <a:t>How should multiple outputs per window accumulate?</a:t>
            </a:r>
            <a:endParaRPr sz="2400" dirty="0">
              <a:solidFill>
                <a:srgbClr val="222222"/>
              </a:solidFill>
            </a:endParaRPr>
          </a:p>
          <a:p>
            <a:pPr marL="419100" indent="-342900">
              <a:lnSpc>
                <a:spcPct val="100000"/>
              </a:lnSpc>
              <a:buClr>
                <a:schemeClr val="lt1"/>
              </a:buClr>
              <a:buSzPts val="2400"/>
              <a:buFont typeface="Arial"/>
              <a:buChar char="•"/>
            </a:pPr>
            <a:r>
              <a:rPr lang="en" sz="2400" dirty="0">
                <a:solidFill>
                  <a:srgbClr val="222222"/>
                </a:solidFill>
              </a:rPr>
              <a:t>Appropriate choice depends on consumer.</a:t>
            </a:r>
            <a:endParaRPr sz="2400" dirty="0">
              <a:solidFill>
                <a:srgbClr val="222222"/>
              </a:solidFill>
            </a:endParaRPr>
          </a:p>
          <a:p>
            <a:pPr marL="0" lvl="0" indent="0" algn="l" rtl="0">
              <a:lnSpc>
                <a:spcPct val="100000"/>
              </a:lnSpc>
              <a:spcBef>
                <a:spcPts val="0"/>
              </a:spcBef>
              <a:spcAft>
                <a:spcPts val="0"/>
              </a:spcAft>
              <a:buNone/>
            </a:pPr>
            <a:endParaRPr sz="2400" dirty="0">
              <a:solidFill>
                <a:schemeClr val="lt1"/>
              </a:solidFill>
            </a:endParaRPr>
          </a:p>
        </p:txBody>
      </p:sp>
      <p:graphicFrame>
        <p:nvGraphicFramePr>
          <p:cNvPr id="3185" name="Google Shape;3185;p59"/>
          <p:cNvGraphicFramePr/>
          <p:nvPr/>
        </p:nvGraphicFramePr>
        <p:xfrm>
          <a:off x="345675" y="1967150"/>
          <a:ext cx="2833875" cy="2377260"/>
        </p:xfrm>
        <a:graphic>
          <a:graphicData uri="http://schemas.openxmlformats.org/drawingml/2006/table">
            <a:tbl>
              <a:tblPr>
                <a:noFill/>
                <a:tableStyleId>{129888F5-8128-4DE7-9AC0-1992D02BB71F}</a:tableStyleId>
              </a:tblPr>
              <a:tblGrid>
                <a:gridCol w="1562900">
                  <a:extLst>
                    <a:ext uri="{9D8B030D-6E8A-4147-A177-3AD203B41FA5}">
                      <a16:colId xmlns:a16="http://schemas.microsoft.com/office/drawing/2014/main" val="20000"/>
                    </a:ext>
                  </a:extLst>
                </a:gridCol>
                <a:gridCol w="127097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dirty="0">
                          <a:solidFill>
                            <a:srgbClr val="FFFFFF"/>
                          </a:solidFill>
                        </a:rPr>
                        <a:t>Firing</a:t>
                      </a:r>
                      <a:endParaRPr b="1" dirty="0">
                        <a:solidFill>
                          <a:srgbClr val="FFFFFF"/>
                        </a:solidFill>
                      </a:endParaRPr>
                    </a:p>
                  </a:txBody>
                  <a:tcPr marL="91425" marR="91425" marT="91425" marB="91425">
                    <a:lnB w="9525" cap="flat" cmpd="sng">
                      <a:solidFill>
                        <a:srgbClr val="B7B7B7"/>
                      </a:solidFill>
                      <a:prstDash val="solid"/>
                      <a:round/>
                      <a:headEnd type="none" w="sm" len="sm"/>
                      <a:tailEnd type="none" w="sm" len="sm"/>
                    </a:lnB>
                    <a:solidFill>
                      <a:srgbClr val="434343"/>
                    </a:solidFill>
                  </a:tcPr>
                </a:tc>
                <a:tc>
                  <a:txBody>
                    <a:bodyPr/>
                    <a:lstStyle/>
                    <a:p>
                      <a:pPr marL="0" lvl="0" indent="0" algn="l" rtl="0">
                        <a:spcBef>
                          <a:spcPts val="0"/>
                        </a:spcBef>
                        <a:spcAft>
                          <a:spcPts val="0"/>
                        </a:spcAft>
                        <a:buNone/>
                      </a:pPr>
                      <a:r>
                        <a:rPr lang="en" b="1">
                          <a:solidFill>
                            <a:srgbClr val="FFFFFF"/>
                          </a:solidFill>
                        </a:rPr>
                        <a:t>Elements</a:t>
                      </a:r>
                      <a:endParaRPr b="1">
                        <a:solidFill>
                          <a:srgbClr val="FFFFFF"/>
                        </a:solidFill>
                      </a:endParaRPr>
                    </a:p>
                  </a:txBody>
                  <a:tcPr marL="91425" marR="91425" marT="91425" marB="91425">
                    <a:lnB w="9525" cap="flat" cmpd="sng">
                      <a:solidFill>
                        <a:srgbClr val="B7B7B7"/>
                      </a:solidFill>
                      <a:prstDash val="solid"/>
                      <a:round/>
                      <a:headEnd type="none" w="sm" len="sm"/>
                      <a:tailEnd type="none" w="sm" len="sm"/>
                    </a:lnB>
                    <a:solidFill>
                      <a:srgbClr val="43434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t>Speculative </a:t>
                      </a:r>
                      <a:endParaRPr b="1"/>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r>
                        <a:rPr lang="en"/>
                        <a:t>[3]</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t>Watermark</a:t>
                      </a:r>
                      <a:endParaRPr b="1"/>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r>
                        <a:rPr lang="en"/>
                        <a:t>[5, 1]</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t>Late</a:t>
                      </a:r>
                      <a:endParaRPr b="1"/>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tc>
                  <a:txBody>
                    <a:bodyPr/>
                    <a:lstStyle/>
                    <a:p>
                      <a:pPr marL="0" lvl="0" indent="0" algn="l" rtl="0">
                        <a:spcBef>
                          <a:spcPts val="0"/>
                        </a:spcBef>
                        <a:spcAft>
                          <a:spcPts val="0"/>
                        </a:spcAft>
                        <a:buNone/>
                      </a:pPr>
                      <a:r>
                        <a:rPr lang="en"/>
                        <a:t>[2]</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3"/>
                  </a:ext>
                </a:extLst>
              </a:tr>
              <a:tr h="381000">
                <a:tc gridSpan="2">
                  <a:txBody>
                    <a:bodyPr/>
                    <a:lstStyle/>
                    <a:p>
                      <a:pPr marL="0" lvl="0" indent="0" algn="l" rtl="0">
                        <a:spcBef>
                          <a:spcPts val="0"/>
                        </a:spcBef>
                        <a:spcAft>
                          <a:spcPts val="0"/>
                        </a:spcAft>
                        <a:buNone/>
                      </a:pPr>
                      <a:r>
                        <a:rPr lang="en" b="1" i="1" dirty="0">
                          <a:solidFill>
                            <a:srgbClr val="FFFFFF"/>
                          </a:solidFill>
                        </a:rPr>
                        <a:t>Last Observed</a:t>
                      </a:r>
                      <a:endParaRPr b="1" i="1" dirty="0">
                        <a:solidFill>
                          <a:srgbClr val="FFFFFF"/>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0000"/>
                    </a:solidFill>
                  </a:tcPr>
                </a:tc>
                <a:tc hMerge="1">
                  <a:txBody>
                    <a:bodyPr/>
                    <a:lstStyle/>
                    <a:p>
                      <a:endParaRPr lang="en-US"/>
                    </a:p>
                  </a:txBody>
                  <a:tcPr/>
                </a:tc>
                <a:extLst>
                  <a:ext uri="{0D108BD9-81ED-4DB2-BD59-A6C34878D82A}">
                    <a16:rowId xmlns:a16="http://schemas.microsoft.com/office/drawing/2014/main" val="10004"/>
                  </a:ext>
                </a:extLst>
              </a:tr>
              <a:tr h="381000">
                <a:tc gridSpan="2">
                  <a:txBody>
                    <a:bodyPr/>
                    <a:lstStyle/>
                    <a:p>
                      <a:pPr marL="0" lvl="0" indent="0" algn="l" rtl="0">
                        <a:spcBef>
                          <a:spcPts val="0"/>
                        </a:spcBef>
                        <a:spcAft>
                          <a:spcPts val="0"/>
                        </a:spcAft>
                        <a:buNone/>
                      </a:pPr>
                      <a:r>
                        <a:rPr lang="en" b="1" i="1" dirty="0">
                          <a:solidFill>
                            <a:srgbClr val="FFFFFF"/>
                          </a:solidFill>
                        </a:rPr>
                        <a:t>Total Observed</a:t>
                      </a:r>
                      <a:endParaRPr b="1" i="1" dirty="0">
                        <a:solidFill>
                          <a:srgbClr val="FFFFFF"/>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0000"/>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graphicFrame>
        <p:nvGraphicFramePr>
          <p:cNvPr id="3186" name="Google Shape;3186;p59"/>
          <p:cNvGraphicFramePr/>
          <p:nvPr/>
        </p:nvGraphicFramePr>
        <p:xfrm>
          <a:off x="3179550" y="1967150"/>
          <a:ext cx="1838325" cy="2377260"/>
        </p:xfrm>
        <a:graphic>
          <a:graphicData uri="http://schemas.openxmlformats.org/drawingml/2006/table">
            <a:tbl>
              <a:tblPr>
                <a:noFill/>
                <a:tableStyleId>{129888F5-8128-4DE7-9AC0-1992D02BB71F}</a:tableStyleId>
              </a:tblPr>
              <a:tblGrid>
                <a:gridCol w="1838325">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b="1">
                          <a:solidFill>
                            <a:srgbClr val="E57368"/>
                          </a:solidFill>
                        </a:rPr>
                        <a:t>Discarding</a:t>
                      </a:r>
                      <a:endParaRPr b="1">
                        <a:solidFill>
                          <a:srgbClr val="E57368"/>
                        </a:solidFill>
                      </a:endParaRPr>
                    </a:p>
                  </a:txBody>
                  <a:tcPr marL="91425" marR="91425" marT="91425" marB="91425">
                    <a:lnB w="9525" cap="flat" cmpd="sng">
                      <a:solidFill>
                        <a:srgbClr val="B7B7B7"/>
                      </a:solidFill>
                      <a:prstDash val="solid"/>
                      <a:round/>
                      <a:headEnd type="none" w="sm" len="sm"/>
                      <a:tailEnd type="none" w="sm" len="sm"/>
                    </a:lnB>
                    <a:solidFill>
                      <a:srgbClr val="43434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3</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6</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2</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i="1">
                          <a:solidFill>
                            <a:srgbClr val="FFFFFF"/>
                          </a:solidFill>
                        </a:rPr>
                        <a:t>2</a:t>
                      </a:r>
                      <a:endParaRPr b="1" i="1">
                        <a:solidFill>
                          <a:srgbClr val="FFFFFF"/>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0000"/>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i="1">
                          <a:solidFill>
                            <a:srgbClr val="FFFFFF"/>
                          </a:solidFill>
                        </a:rPr>
                        <a:t>11</a:t>
                      </a:r>
                      <a:endParaRPr b="1" i="1">
                        <a:solidFill>
                          <a:srgbClr val="FFFFFF"/>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0000"/>
                    </a:solidFill>
                  </a:tcPr>
                </a:tc>
                <a:extLst>
                  <a:ext uri="{0D108BD9-81ED-4DB2-BD59-A6C34878D82A}">
                    <a16:rowId xmlns:a16="http://schemas.microsoft.com/office/drawing/2014/main" val="10005"/>
                  </a:ext>
                </a:extLst>
              </a:tr>
            </a:tbl>
          </a:graphicData>
        </a:graphic>
      </p:graphicFrame>
      <p:graphicFrame>
        <p:nvGraphicFramePr>
          <p:cNvPr id="3187" name="Google Shape;3187;p59"/>
          <p:cNvGraphicFramePr/>
          <p:nvPr/>
        </p:nvGraphicFramePr>
        <p:xfrm>
          <a:off x="5017875" y="1967150"/>
          <a:ext cx="1778225" cy="2377260"/>
        </p:xfrm>
        <a:graphic>
          <a:graphicData uri="http://schemas.openxmlformats.org/drawingml/2006/table">
            <a:tbl>
              <a:tblPr>
                <a:noFill/>
                <a:tableStyleId>{129888F5-8128-4DE7-9AC0-1992D02BB71F}</a:tableStyleId>
              </a:tblPr>
              <a:tblGrid>
                <a:gridCol w="1778225">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b="1">
                          <a:solidFill>
                            <a:srgbClr val="E57368"/>
                          </a:solidFill>
                        </a:rPr>
                        <a:t>Accumulating</a:t>
                      </a:r>
                      <a:endParaRPr b="1">
                        <a:solidFill>
                          <a:srgbClr val="E57368"/>
                        </a:solidFill>
                      </a:endParaRPr>
                    </a:p>
                  </a:txBody>
                  <a:tcPr marL="91425" marR="91425" marT="91425" marB="91425">
                    <a:lnB w="9525" cap="flat" cmpd="sng">
                      <a:solidFill>
                        <a:srgbClr val="B7B7B7"/>
                      </a:solidFill>
                      <a:prstDash val="solid"/>
                      <a:round/>
                      <a:headEnd type="none" w="sm" len="sm"/>
                      <a:tailEnd type="none" w="sm" len="sm"/>
                    </a:lnB>
                    <a:solidFill>
                      <a:srgbClr val="43434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3</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9</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11</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i="1">
                          <a:solidFill>
                            <a:srgbClr val="FFFFFF"/>
                          </a:solidFill>
                        </a:rPr>
                        <a:t>11</a:t>
                      </a:r>
                      <a:endParaRPr b="1" i="1">
                        <a:solidFill>
                          <a:srgbClr val="FFFFFF"/>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0000"/>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i="1">
                          <a:solidFill>
                            <a:srgbClr val="FFFFFF"/>
                          </a:solidFill>
                        </a:rPr>
                        <a:t>23</a:t>
                      </a:r>
                      <a:endParaRPr b="1" i="1">
                        <a:solidFill>
                          <a:srgbClr val="FFFFFF"/>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0000"/>
                    </a:solidFill>
                  </a:tcPr>
                </a:tc>
                <a:extLst>
                  <a:ext uri="{0D108BD9-81ED-4DB2-BD59-A6C34878D82A}">
                    <a16:rowId xmlns:a16="http://schemas.microsoft.com/office/drawing/2014/main" val="10005"/>
                  </a:ext>
                </a:extLst>
              </a:tr>
            </a:tbl>
          </a:graphicData>
        </a:graphic>
      </p:graphicFrame>
      <p:graphicFrame>
        <p:nvGraphicFramePr>
          <p:cNvPr id="3188" name="Google Shape;3188;p59"/>
          <p:cNvGraphicFramePr/>
          <p:nvPr/>
        </p:nvGraphicFramePr>
        <p:xfrm>
          <a:off x="6796100" y="1967150"/>
          <a:ext cx="1718175" cy="2377260"/>
        </p:xfrm>
        <a:graphic>
          <a:graphicData uri="http://schemas.openxmlformats.org/drawingml/2006/table">
            <a:tbl>
              <a:tblPr>
                <a:noFill/>
                <a:tableStyleId>{129888F5-8128-4DE7-9AC0-1992D02BB71F}</a:tableStyleId>
              </a:tblPr>
              <a:tblGrid>
                <a:gridCol w="1718175">
                  <a:extLst>
                    <a:ext uri="{9D8B030D-6E8A-4147-A177-3AD203B41FA5}">
                      <a16:colId xmlns:a16="http://schemas.microsoft.com/office/drawing/2014/main" val="20000"/>
                    </a:ext>
                  </a:extLst>
                </a:gridCol>
              </a:tblGrid>
              <a:tr h="381000">
                <a:tc>
                  <a:txBody>
                    <a:bodyPr/>
                    <a:lstStyle/>
                    <a:p>
                      <a:pPr marL="0" lvl="0" indent="0" algn="l" rtl="0">
                        <a:spcBef>
                          <a:spcPts val="0"/>
                        </a:spcBef>
                        <a:spcAft>
                          <a:spcPts val="0"/>
                        </a:spcAft>
                        <a:buNone/>
                      </a:pPr>
                      <a:r>
                        <a:rPr lang="en" b="1">
                          <a:solidFill>
                            <a:srgbClr val="E57368"/>
                          </a:solidFill>
                        </a:rPr>
                        <a:t>Acc. &amp; Retracting</a:t>
                      </a:r>
                      <a:endParaRPr b="1">
                        <a:solidFill>
                          <a:srgbClr val="E57368"/>
                        </a:solidFill>
                      </a:endParaRPr>
                    </a:p>
                  </a:txBody>
                  <a:tcPr marL="91425" marR="91425" marT="91425" marB="91425">
                    <a:lnB w="9525" cap="flat" cmpd="sng">
                      <a:solidFill>
                        <a:srgbClr val="B7B7B7"/>
                      </a:solidFill>
                      <a:prstDash val="solid"/>
                      <a:round/>
                      <a:headEnd type="none" w="sm" len="sm"/>
                      <a:tailEnd type="none" w="sm" len="sm"/>
                    </a:lnB>
                    <a:solidFill>
                      <a:srgbClr val="43434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3</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9, -3</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11, -9</a:t>
                      </a:r>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999999"/>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i="1">
                          <a:solidFill>
                            <a:srgbClr val="FFFFFF"/>
                          </a:solidFill>
                        </a:rPr>
                        <a:t>11</a:t>
                      </a:r>
                      <a:endParaRPr b="1" i="1">
                        <a:solidFill>
                          <a:srgbClr val="FFFFFF"/>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0000"/>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b="1" i="1" dirty="0">
                          <a:solidFill>
                            <a:srgbClr val="FFFFFF"/>
                          </a:solidFill>
                        </a:rPr>
                        <a:t>11</a:t>
                      </a:r>
                      <a:endParaRPr b="1" i="1" dirty="0">
                        <a:solidFill>
                          <a:srgbClr val="FFFFFF"/>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000000"/>
                    </a:solidFill>
                  </a:tcPr>
                </a:tc>
                <a:extLst>
                  <a:ext uri="{0D108BD9-81ED-4DB2-BD59-A6C34878D82A}">
                    <a16:rowId xmlns:a16="http://schemas.microsoft.com/office/drawing/2014/main" val="10005"/>
                  </a:ext>
                </a:extLst>
              </a:tr>
            </a:tbl>
          </a:graphicData>
        </a:graphic>
      </p:graphicFrame>
      <p:sp>
        <p:nvSpPr>
          <p:cNvPr id="3189" name="Google Shape;3189;p59"/>
          <p:cNvSpPr txBox="1">
            <a:spLocks noGrp="1"/>
          </p:cNvSpPr>
          <p:nvPr>
            <p:ph type="body" idx="1"/>
          </p:nvPr>
        </p:nvSpPr>
        <p:spPr>
          <a:xfrm>
            <a:off x="212950" y="4637525"/>
            <a:ext cx="8638500" cy="578700"/>
          </a:xfrm>
          <a:prstGeom prst="rect">
            <a:avLst/>
          </a:prstGeom>
        </p:spPr>
        <p:txBody>
          <a:bodyPr spcFirstLastPara="1" wrap="square" lIns="68575" tIns="68575" rIns="68575" bIns="68575" anchor="t" anchorCtr="0">
            <a:noAutofit/>
          </a:bodyPr>
          <a:lstStyle/>
          <a:p>
            <a:pPr marL="0" lvl="0" indent="0" algn="l" rtl="0">
              <a:lnSpc>
                <a:spcPct val="100000"/>
              </a:lnSpc>
              <a:spcBef>
                <a:spcPts val="0"/>
              </a:spcBef>
              <a:spcAft>
                <a:spcPts val="0"/>
              </a:spcAft>
              <a:buNone/>
            </a:pPr>
            <a:r>
              <a:rPr lang="en" dirty="0">
                <a:solidFill>
                  <a:srgbClr val="222222"/>
                </a:solidFill>
              </a:rPr>
              <a:t>(Accumulating &amp; Retracting not yet implemented.)</a:t>
            </a:r>
            <a:endParaRPr dirty="0">
              <a:solidFill>
                <a:srgbClr val="22222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6"/>
                                        </p:tgtEl>
                                        <p:attrNameLst>
                                          <p:attrName>style.visibility</p:attrName>
                                        </p:attrNameLst>
                                      </p:cBhvr>
                                      <p:to>
                                        <p:strVal val="visible"/>
                                      </p:to>
                                    </p:set>
                                    <p:animEffect transition="in" filter="fade">
                                      <p:cBhvr>
                                        <p:cTn id="7" dur="1000"/>
                                        <p:tgtEl>
                                          <p:spTgt spid="3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87"/>
                                        </p:tgtEl>
                                        <p:attrNameLst>
                                          <p:attrName>style.visibility</p:attrName>
                                        </p:attrNameLst>
                                      </p:cBhvr>
                                      <p:to>
                                        <p:strVal val="visible"/>
                                      </p:to>
                                    </p:set>
                                    <p:animEffect transition="in" filter="fade">
                                      <p:cBhvr>
                                        <p:cTn id="12" dur="1000"/>
                                        <p:tgtEl>
                                          <p:spTgt spid="3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88"/>
                                        </p:tgtEl>
                                        <p:attrNameLst>
                                          <p:attrName>style.visibility</p:attrName>
                                        </p:attrNameLst>
                                      </p:cBhvr>
                                      <p:to>
                                        <p:strVal val="visible"/>
                                      </p:to>
                                    </p:set>
                                    <p:animEffect transition="in" filter="fade">
                                      <p:cBhvr>
                                        <p:cTn id="17" dur="1000"/>
                                        <p:tgtEl>
                                          <p:spTgt spid="3188"/>
                                        </p:tgtEl>
                                      </p:cBhvr>
                                    </p:animEffect>
                                  </p:childTnLst>
                                </p:cTn>
                              </p:par>
                              <p:par>
                                <p:cTn id="18" presetID="10" presetClass="entr" presetSubtype="0" fill="hold" nodeType="withEffect">
                                  <p:stCondLst>
                                    <p:cond delay="0"/>
                                  </p:stCondLst>
                                  <p:childTnLst>
                                    <p:set>
                                      <p:cBhvr>
                                        <p:cTn id="19" dur="1" fill="hold">
                                          <p:stCondLst>
                                            <p:cond delay="0"/>
                                          </p:stCondLst>
                                        </p:cTn>
                                        <p:tgtEl>
                                          <p:spTgt spid="3189"/>
                                        </p:tgtEl>
                                        <p:attrNameLst>
                                          <p:attrName>style.visibility</p:attrName>
                                        </p:attrNameLst>
                                      </p:cBhvr>
                                      <p:to>
                                        <p:strVal val="visible"/>
                                      </p:to>
                                    </p:set>
                                    <p:animEffect transition="in" filter="fade">
                                      <p:cBhvr>
                                        <p:cTn id="20" dur="1000"/>
                                        <p:tgtEl>
                                          <p:spTgt spid="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193"/>
        <p:cNvGrpSpPr/>
        <p:nvPr/>
      </p:nvGrpSpPr>
      <p:grpSpPr>
        <a:xfrm>
          <a:off x="0" y="0"/>
          <a:ext cx="0" cy="0"/>
          <a:chOff x="0" y="0"/>
          <a:chExt cx="0" cy="0"/>
        </a:xfrm>
      </p:grpSpPr>
      <p:sp>
        <p:nvSpPr>
          <p:cNvPr id="3194" name="Google Shape;3194;p60"/>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E57368"/>
                </a:solidFill>
                <a:latin typeface="Open Sans"/>
                <a:ea typeface="Open Sans"/>
                <a:cs typeface="Open Sans"/>
                <a:sym typeface="Open Sans"/>
              </a:rPr>
              <a:t>How:</a:t>
            </a:r>
            <a:r>
              <a:rPr lang="en" sz="2700" dirty="0">
                <a:solidFill>
                  <a:srgbClr val="FFFFFF"/>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Add Newest, Remove Previous</a:t>
            </a:r>
            <a:endParaRPr sz="2700" dirty="0">
              <a:solidFill>
                <a:srgbClr val="222222"/>
              </a:solidFill>
              <a:latin typeface="Open Sans"/>
              <a:ea typeface="Open Sans"/>
              <a:cs typeface="Open Sans"/>
              <a:sym typeface="Open Sans"/>
            </a:endParaRPr>
          </a:p>
        </p:txBody>
      </p:sp>
      <p:sp>
        <p:nvSpPr>
          <p:cNvPr id="3195" name="Google Shape;3195;p60"/>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sp>
        <p:nvSpPr>
          <p:cNvPr id="3196" name="Google Shape;3196;p60"/>
          <p:cNvSpPr txBox="1"/>
          <p:nvPr/>
        </p:nvSpPr>
        <p:spPr>
          <a:xfrm>
            <a:off x="192420" y="1071750"/>
            <a:ext cx="9144000" cy="3817200"/>
          </a:xfrm>
          <a:prstGeom prst="rect">
            <a:avLst/>
          </a:prstGeom>
          <a:noFill/>
          <a:ln>
            <a:noFill/>
          </a:ln>
        </p:spPr>
        <p:txBody>
          <a:bodyPr spcFirstLastPara="1" wrap="square" lIns="91425" tIns="91425" rIns="91425" bIns="91425" anchor="ctr" anchorCtr="0">
            <a:noAutofit/>
          </a:bodyPr>
          <a:lstStyle/>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PCollection&lt;KV&lt;String, Integer&gt;&gt; scores = input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   .apply(</a:t>
            </a:r>
            <a:r>
              <a:rPr lang="en" sz="2000" dirty="0">
                <a:solidFill>
                  <a:srgbClr val="4285F4"/>
                </a:solidFill>
                <a:latin typeface="Consolas"/>
                <a:ea typeface="Consolas"/>
                <a:cs typeface="Consolas"/>
                <a:sym typeface="Consolas"/>
              </a:rPr>
              <a:t>Window.into(FixedWindows.of(Minutes(2))</a:t>
            </a:r>
            <a:endParaRPr sz="2000" dirty="0">
              <a:solidFill>
                <a:srgbClr val="4285F4"/>
              </a:solidFill>
              <a:highlight>
                <a:srgbClr val="000000"/>
              </a:highlight>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7BCFA9"/>
                </a:solidFill>
                <a:latin typeface="Consolas"/>
                <a:ea typeface="Consolas"/>
                <a:cs typeface="Consolas"/>
                <a:sym typeface="Consolas"/>
              </a:rPr>
              <a:t>.triggering(AtWatermark()</a:t>
            </a:r>
            <a:br>
              <a:rPr lang="en" sz="2000" dirty="0">
                <a:solidFill>
                  <a:srgbClr val="7BCFA9"/>
                </a:solidFill>
                <a:latin typeface="Consolas"/>
                <a:ea typeface="Consolas"/>
                <a:cs typeface="Consolas"/>
                <a:sym typeface="Consolas"/>
              </a:rPr>
            </a:br>
            <a:r>
              <a:rPr lang="en" sz="2000" dirty="0">
                <a:solidFill>
                  <a:srgbClr val="7BCFA9"/>
                </a:solidFill>
                <a:latin typeface="Consolas"/>
                <a:ea typeface="Consolas"/>
                <a:cs typeface="Consolas"/>
                <a:sym typeface="Consolas"/>
              </a:rPr>
              <a:t>              .withEarlyFirings(AtPeriod(Minutes(1)))</a:t>
            </a:r>
            <a:endParaRPr sz="2000" dirty="0">
              <a:solidFill>
                <a:srgbClr val="7BCFA9"/>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7BCFA9"/>
                </a:solidFill>
                <a:latin typeface="Consolas"/>
                <a:ea typeface="Consolas"/>
                <a:cs typeface="Consolas"/>
                <a:sym typeface="Consolas"/>
              </a:rPr>
              <a:t>              .withLateFirings(AtCount(1)))</a:t>
            </a:r>
            <a:endParaRPr sz="2000" dirty="0">
              <a:solidFill>
                <a:srgbClr val="7BCFA9"/>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E57368"/>
                </a:solidFill>
                <a:highlight>
                  <a:srgbClr val="000000"/>
                </a:highlight>
                <a:latin typeface="Consolas"/>
                <a:ea typeface="Consolas"/>
                <a:cs typeface="Consolas"/>
                <a:sym typeface="Consolas"/>
              </a:rPr>
              <a:t>.accumulatingAndRetractingFiredPanes()</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222222"/>
                </a:solidFill>
                <a:latin typeface="Consolas"/>
                <a:ea typeface="Consolas"/>
                <a:cs typeface="Consolas"/>
                <a:sym typeface="Consolas"/>
              </a:rPr>
              <a:t>.apply(</a:t>
            </a:r>
            <a:r>
              <a:rPr lang="en" sz="2000" dirty="0">
                <a:solidFill>
                  <a:srgbClr val="EEB211"/>
                </a:solidFill>
                <a:latin typeface="Consolas"/>
                <a:ea typeface="Consolas"/>
                <a:cs typeface="Consolas"/>
                <a:sym typeface="Consolas"/>
              </a:rPr>
              <a:t>Sum.integersPerKey()</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B07C5D84-2227-C144-B485-A8CA33CE4230}" type="slidenum">
              <a:rPr lang="en-US" sz="800" smtClean="0">
                <a:solidFill>
                  <a:prstClr val="black">
                    <a:tint val="75000"/>
                  </a:prstClr>
                </a:solidFill>
                <a:latin typeface="Segoe UI Light" panose="020B0502040204020203" pitchFamily="34" charset="0"/>
              </a:rPr>
              <a:pPr/>
              <a:t>8</a:t>
            </a:fld>
            <a:endParaRPr lang="en-US" sz="800" dirty="0">
              <a:solidFill>
                <a:prstClr val="black">
                  <a:tint val="75000"/>
                </a:prstClr>
              </a:solidFill>
              <a:latin typeface="Segoe UI Light" panose="020B0502040204020203" pitchFamily="34" charset="0"/>
            </a:endParaRPr>
          </a:p>
        </p:txBody>
      </p:sp>
      <p:grpSp>
        <p:nvGrpSpPr>
          <p:cNvPr id="5" name="Group 856"/>
          <p:cNvGrpSpPr/>
          <p:nvPr/>
        </p:nvGrpSpPr>
        <p:grpSpPr>
          <a:xfrm>
            <a:off x="821977" y="1509985"/>
            <a:ext cx="8050136" cy="3168837"/>
            <a:chOff x="-2" y="52239"/>
            <a:chExt cx="16863714" cy="5633490"/>
          </a:xfrm>
        </p:grpSpPr>
        <p:sp>
          <p:nvSpPr>
            <p:cNvPr id="6" name="Shape 832"/>
            <p:cNvSpPr/>
            <p:nvPr/>
          </p:nvSpPr>
          <p:spPr>
            <a:xfrm>
              <a:off x="-2" y="2985772"/>
              <a:ext cx="16653092" cy="0"/>
            </a:xfrm>
            <a:prstGeom prst="line">
              <a:avLst/>
            </a:prstGeom>
            <a:noFill/>
            <a:ln w="50800" cap="flat">
              <a:solidFill>
                <a:srgbClr val="000000"/>
              </a:solidFill>
              <a:prstDash val="solid"/>
              <a:miter lim="400000"/>
              <a:tailEnd type="triangle" w="med" len="med"/>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7" name="Shape 833"/>
            <p:cNvSpPr/>
            <p:nvPr/>
          </p:nvSpPr>
          <p:spPr>
            <a:xfrm flipV="1">
              <a:off x="95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8" name="Shape 834"/>
            <p:cNvSpPr/>
            <p:nvPr/>
          </p:nvSpPr>
          <p:spPr>
            <a:xfrm flipV="1">
              <a:off x="285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9" name="Shape 835"/>
            <p:cNvSpPr/>
            <p:nvPr/>
          </p:nvSpPr>
          <p:spPr>
            <a:xfrm flipV="1">
              <a:off x="476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0" name="Shape 836"/>
            <p:cNvSpPr/>
            <p:nvPr/>
          </p:nvSpPr>
          <p:spPr>
            <a:xfrm flipV="1">
              <a:off x="666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1" name="Shape 837"/>
            <p:cNvSpPr/>
            <p:nvPr/>
          </p:nvSpPr>
          <p:spPr>
            <a:xfrm flipV="1">
              <a:off x="857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2" name="Shape 838"/>
            <p:cNvSpPr/>
            <p:nvPr/>
          </p:nvSpPr>
          <p:spPr>
            <a:xfrm flipV="1">
              <a:off x="10476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13" name="Shape 839"/>
            <p:cNvSpPr/>
            <p:nvPr/>
          </p:nvSpPr>
          <p:spPr>
            <a:xfrm>
              <a:off x="403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1977</a:t>
              </a:r>
            </a:p>
          </p:txBody>
        </p:sp>
        <p:sp>
          <p:nvSpPr>
            <p:cNvPr id="14" name="Shape 840"/>
            <p:cNvSpPr/>
            <p:nvPr/>
          </p:nvSpPr>
          <p:spPr>
            <a:xfrm>
              <a:off x="2308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1980</a:t>
              </a:r>
            </a:p>
          </p:txBody>
        </p:sp>
        <p:sp>
          <p:nvSpPr>
            <p:cNvPr id="15" name="Shape 841"/>
            <p:cNvSpPr/>
            <p:nvPr/>
          </p:nvSpPr>
          <p:spPr>
            <a:xfrm>
              <a:off x="4213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1983</a:t>
              </a:r>
            </a:p>
          </p:txBody>
        </p:sp>
        <p:sp>
          <p:nvSpPr>
            <p:cNvPr id="16" name="Shape 842"/>
            <p:cNvSpPr/>
            <p:nvPr/>
          </p:nvSpPr>
          <p:spPr>
            <a:xfrm>
              <a:off x="6118310"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a:solidFill>
                    <a:srgbClr val="34AC91"/>
                  </a:solidFill>
                  <a:latin typeface="Segoe UI Light" panose="020B0502040204020203" pitchFamily="34" charset="0"/>
                </a:rPr>
                <a:t>1999</a:t>
              </a:r>
            </a:p>
          </p:txBody>
        </p:sp>
        <p:sp>
          <p:nvSpPr>
            <p:cNvPr id="17" name="Shape 843"/>
            <p:cNvSpPr/>
            <p:nvPr/>
          </p:nvSpPr>
          <p:spPr>
            <a:xfrm>
              <a:off x="8023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2002</a:t>
              </a:r>
            </a:p>
          </p:txBody>
        </p:sp>
        <p:sp>
          <p:nvSpPr>
            <p:cNvPr id="18" name="Shape 844"/>
            <p:cNvSpPr/>
            <p:nvPr/>
          </p:nvSpPr>
          <p:spPr>
            <a:xfrm>
              <a:off x="9928312"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2005</a:t>
              </a:r>
            </a:p>
          </p:txBody>
        </p:sp>
        <p:sp>
          <p:nvSpPr>
            <p:cNvPr id="19" name="Shape 845"/>
            <p:cNvSpPr/>
            <p:nvPr/>
          </p:nvSpPr>
          <p:spPr>
            <a:xfrm flipV="1">
              <a:off x="12381706" y="2598848"/>
              <a:ext cx="1"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20" name="Shape 846"/>
            <p:cNvSpPr/>
            <p:nvPr/>
          </p:nvSpPr>
          <p:spPr>
            <a:xfrm>
              <a:off x="11833309"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2015</a:t>
              </a:r>
            </a:p>
          </p:txBody>
        </p:sp>
        <p:sp>
          <p:nvSpPr>
            <p:cNvPr id="21" name="Shape 847"/>
            <p:cNvSpPr/>
            <p:nvPr/>
          </p:nvSpPr>
          <p:spPr>
            <a:xfrm>
              <a:off x="5498678" y="4932959"/>
              <a:ext cx="4879005" cy="75277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b="1">
                  <a:solidFill>
                    <a:schemeClr val="accent1"/>
                  </a:solidFill>
                  <a:latin typeface="Helvetica"/>
                  <a:ea typeface="Helvetica"/>
                  <a:cs typeface="Helvetica"/>
                  <a:sym typeface="Helvetica"/>
                </a:defRPr>
              </a:lvl1pPr>
            </a:lstStyle>
            <a:p>
              <a:pPr>
                <a:buClrTx/>
                <a:buFontTx/>
                <a:buNone/>
              </a:pPr>
              <a:r>
                <a:rPr sz="2400" b="0" dirty="0">
                  <a:solidFill>
                    <a:srgbClr val="34AC91"/>
                  </a:solidFill>
                  <a:latin typeface="Segoe UI" panose="020B0502040204020203" pitchFamily="34" charset="0"/>
                  <a:ea typeface="Segoe UI" panose="020B0502040204020203" pitchFamily="34" charset="0"/>
                  <a:cs typeface="Segoe UI" panose="020B0502040204020203" pitchFamily="34" charset="0"/>
                </a:rPr>
                <a:t>Processing Time</a:t>
              </a:r>
            </a:p>
          </p:txBody>
        </p:sp>
        <p:sp>
          <p:nvSpPr>
            <p:cNvPr id="22" name="Shape 848"/>
            <p:cNvSpPr/>
            <p:nvPr/>
          </p:nvSpPr>
          <p:spPr>
            <a:xfrm>
              <a:off x="208853"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IV</a:t>
              </a:r>
            </a:p>
          </p:txBody>
        </p:sp>
        <p:sp>
          <p:nvSpPr>
            <p:cNvPr id="23" name="Shape 849"/>
            <p:cNvSpPr/>
            <p:nvPr/>
          </p:nvSpPr>
          <p:spPr>
            <a:xfrm>
              <a:off x="2113853"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a:t>
              </a:r>
            </a:p>
          </p:txBody>
        </p:sp>
        <p:sp>
          <p:nvSpPr>
            <p:cNvPr id="24" name="Shape 850"/>
            <p:cNvSpPr/>
            <p:nvPr/>
          </p:nvSpPr>
          <p:spPr>
            <a:xfrm>
              <a:off x="4018855"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a:t>
              </a:r>
            </a:p>
          </p:txBody>
        </p:sp>
        <p:sp>
          <p:nvSpPr>
            <p:cNvPr id="25" name="Shape 851"/>
            <p:cNvSpPr/>
            <p:nvPr/>
          </p:nvSpPr>
          <p:spPr>
            <a:xfrm>
              <a:off x="5923857"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a:t>
              </a:r>
              <a:endParaRPr lang="en-US" b="1" dirty="0">
                <a:solidFill>
                  <a:srgbClr val="FFD966"/>
                </a:solidFill>
                <a:latin typeface="Segoe UI Light" panose="020B0502040204020203" pitchFamily="34" charset="0"/>
                <a:ea typeface="Helvetica"/>
                <a:cs typeface="Helvetica"/>
                <a:sym typeface="Helvetica"/>
              </a:endParaRPr>
            </a:p>
          </p:txBody>
        </p:sp>
        <p:sp>
          <p:nvSpPr>
            <p:cNvPr id="26" name="Shape 852"/>
            <p:cNvSpPr/>
            <p:nvPr/>
          </p:nvSpPr>
          <p:spPr>
            <a:xfrm>
              <a:off x="7828856" y="1437064"/>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II</a:t>
              </a:r>
              <a:endParaRPr lang="en-US" b="1" dirty="0">
                <a:solidFill>
                  <a:srgbClr val="FFD966"/>
                </a:solidFill>
                <a:latin typeface="Segoe UI Light" panose="020B0502040204020203" pitchFamily="34" charset="0"/>
                <a:ea typeface="Helvetica"/>
                <a:cs typeface="Helvetica"/>
                <a:sym typeface="Helvetica"/>
              </a:endParaRPr>
            </a:p>
          </p:txBody>
        </p:sp>
        <p:sp>
          <p:nvSpPr>
            <p:cNvPr id="27" name="Shape 853"/>
            <p:cNvSpPr/>
            <p:nvPr/>
          </p:nvSpPr>
          <p:spPr>
            <a:xfrm>
              <a:off x="9733854"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III</a:t>
              </a:r>
            </a:p>
          </p:txBody>
        </p:sp>
        <p:sp>
          <p:nvSpPr>
            <p:cNvPr id="28" name="Shape 854"/>
            <p:cNvSpPr/>
            <p:nvPr/>
          </p:nvSpPr>
          <p:spPr>
            <a:xfrm>
              <a:off x="11638854"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VII</a:t>
              </a:r>
            </a:p>
          </p:txBody>
        </p:sp>
        <p:sp>
          <p:nvSpPr>
            <p:cNvPr id="29" name="Shape 855"/>
            <p:cNvSpPr/>
            <p:nvPr/>
          </p:nvSpPr>
          <p:spPr>
            <a:xfrm>
              <a:off x="6325986" y="52239"/>
              <a:ext cx="3338299" cy="75277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5000" b="1">
                  <a:solidFill>
                    <a:schemeClr val="accent5"/>
                  </a:solidFill>
                  <a:latin typeface="Helvetica"/>
                  <a:ea typeface="Helvetica"/>
                  <a:cs typeface="Helvetica"/>
                  <a:sym typeface="Helvetica"/>
                </a:defRPr>
              </a:lvl1pPr>
            </a:lstStyle>
            <a:p>
              <a:pPr>
                <a:buClrTx/>
                <a:buFontTx/>
                <a:buNone/>
              </a:pPr>
              <a:r>
                <a:rPr sz="2400" b="0" dirty="0">
                  <a:solidFill>
                    <a:srgbClr val="FFD966"/>
                  </a:solidFill>
                  <a:latin typeface="Segoe UI" panose="020B0502040204020203" pitchFamily="34" charset="0"/>
                  <a:ea typeface="Segoe UI" panose="020B0502040204020203" pitchFamily="34" charset="0"/>
                  <a:cs typeface="Segoe UI" panose="020B0502040204020203" pitchFamily="34" charset="0"/>
                </a:rPr>
                <a:t>Event Time</a:t>
              </a:r>
            </a:p>
          </p:txBody>
        </p:sp>
        <p:sp>
          <p:nvSpPr>
            <p:cNvPr id="31" name="Shape 845"/>
            <p:cNvSpPr/>
            <p:nvPr/>
          </p:nvSpPr>
          <p:spPr>
            <a:xfrm flipV="1">
              <a:off x="14193022" y="2598847"/>
              <a:ext cx="2"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32" name="Shape 846"/>
            <p:cNvSpPr/>
            <p:nvPr/>
          </p:nvSpPr>
          <p:spPr>
            <a:xfrm>
              <a:off x="13592355"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a:t>
              </a:r>
              <a:r>
                <a:rPr lang="de-DE" sz="1600" dirty="0">
                  <a:solidFill>
                    <a:srgbClr val="34AC91"/>
                  </a:solidFill>
                  <a:latin typeface="Segoe UI Light" panose="020B0502040204020203" pitchFamily="34" charset="0"/>
                </a:rPr>
                <a:t>6</a:t>
              </a:r>
              <a:endParaRPr sz="1600" dirty="0">
                <a:solidFill>
                  <a:srgbClr val="34AC91"/>
                </a:solidFill>
                <a:latin typeface="Segoe UI Light" panose="020B0502040204020203" pitchFamily="34" charset="0"/>
              </a:endParaRPr>
            </a:p>
          </p:txBody>
        </p:sp>
        <p:sp>
          <p:nvSpPr>
            <p:cNvPr id="33" name="Shape 854"/>
            <p:cNvSpPr/>
            <p:nvPr/>
          </p:nvSpPr>
          <p:spPr>
            <a:xfrm>
              <a:off x="13545343" y="972910"/>
              <a:ext cx="1295359" cy="124521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lang="de-DE" b="1" dirty="0" err="1">
                  <a:latin typeface="Segoe UI Light" panose="020B0502040204020203" pitchFamily="34" charset="0"/>
                  <a:ea typeface="Helvetica"/>
                  <a:cs typeface="Helvetica"/>
                  <a:sym typeface="Helvetica Light"/>
                </a:rPr>
                <a:t>Rogue</a:t>
              </a:r>
              <a:br>
                <a:rPr lang="de-DE" b="1" dirty="0">
                  <a:latin typeface="Segoe UI Light" panose="020B0502040204020203" pitchFamily="34" charset="0"/>
                  <a:ea typeface="Helvetica"/>
                  <a:cs typeface="Helvetica"/>
                  <a:sym typeface="Helvetica Light"/>
                </a:rPr>
              </a:br>
              <a:r>
                <a:rPr lang="de-DE" b="1" dirty="0" err="1">
                  <a:latin typeface="Segoe UI Light" panose="020B0502040204020203" pitchFamily="34" charset="0"/>
                  <a:ea typeface="Helvetica"/>
                  <a:cs typeface="Helvetica"/>
                  <a:sym typeface="Helvetica Light"/>
                </a:rPr>
                <a:t>One</a:t>
              </a:r>
              <a:br>
                <a:rPr b="1" dirty="0">
                  <a:latin typeface="Segoe UI Light" panose="020B0502040204020203" pitchFamily="34" charset="0"/>
                  <a:ea typeface="Helvetica"/>
                  <a:cs typeface="Helvetica"/>
                  <a:sym typeface="Helvetica"/>
                </a:rPr>
              </a:br>
              <a:r>
                <a:rPr lang="de-DE" b="1" dirty="0">
                  <a:solidFill>
                    <a:srgbClr val="FFD966"/>
                  </a:solidFill>
                  <a:latin typeface="Segoe UI Light" panose="020B0502040204020203" pitchFamily="34" charset="0"/>
                  <a:ea typeface="Helvetica"/>
                  <a:cs typeface="Helvetica"/>
                  <a:sym typeface="Helvetica"/>
                </a:rPr>
                <a:t>III.5</a:t>
              </a:r>
              <a:endParaRPr b="1" dirty="0">
                <a:solidFill>
                  <a:srgbClr val="FFD966"/>
                </a:solidFill>
                <a:latin typeface="Segoe UI Light" panose="020B0502040204020203" pitchFamily="34" charset="0"/>
                <a:ea typeface="Helvetica"/>
                <a:cs typeface="Helvetica"/>
                <a:sym typeface="Helvetica"/>
              </a:endParaRPr>
            </a:p>
          </p:txBody>
        </p:sp>
        <p:sp>
          <p:nvSpPr>
            <p:cNvPr id="34" name="Shape 845"/>
            <p:cNvSpPr/>
            <p:nvPr/>
          </p:nvSpPr>
          <p:spPr>
            <a:xfrm flipV="1">
              <a:off x="16015697" y="2598848"/>
              <a:ext cx="2" cy="773844"/>
            </a:xfrm>
            <a:prstGeom prst="line">
              <a:avLst/>
            </a:prstGeom>
            <a:noFill/>
            <a:ln w="50800" cap="flat">
              <a:solidFill>
                <a:srgbClr val="000000"/>
              </a:solidFill>
              <a:prstDash val="solid"/>
              <a:miter lim="400000"/>
            </a:ln>
            <a:effectLst/>
          </p:spPr>
          <p:txBody>
            <a:bodyPr wrap="square" lIns="26789" tIns="26789" rIns="26789" bIns="26789" numCol="1" anchor="ctr">
              <a:noAutofit/>
            </a:bodyPr>
            <a:lstStyle/>
            <a:p>
              <a:pPr>
                <a:buClrTx/>
                <a:buFontTx/>
                <a:buNone/>
                <a:defRPr sz="2000"/>
              </a:pPr>
              <a:endParaRPr sz="800">
                <a:latin typeface="Segoe UI Light" panose="020B0502040204020203" pitchFamily="34" charset="0"/>
              </a:endParaRPr>
            </a:p>
          </p:txBody>
        </p:sp>
        <p:sp>
          <p:nvSpPr>
            <p:cNvPr id="35" name="Shape 846"/>
            <p:cNvSpPr/>
            <p:nvPr/>
          </p:nvSpPr>
          <p:spPr>
            <a:xfrm>
              <a:off x="15467303" y="3569718"/>
              <a:ext cx="1069531" cy="5339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lvl1pPr>
                <a:defRPr sz="3500" b="1">
                  <a:solidFill>
                    <a:schemeClr val="accent1"/>
                  </a:solidFill>
                  <a:latin typeface="Helvetica"/>
                  <a:ea typeface="Helvetica"/>
                  <a:cs typeface="Helvetica"/>
                  <a:sym typeface="Helvetica"/>
                </a:defRPr>
              </a:lvl1pPr>
            </a:lstStyle>
            <a:p>
              <a:pPr>
                <a:buClrTx/>
                <a:buFontTx/>
                <a:buNone/>
              </a:pPr>
              <a:r>
                <a:rPr sz="1600" dirty="0">
                  <a:solidFill>
                    <a:srgbClr val="34AC91"/>
                  </a:solidFill>
                  <a:latin typeface="Segoe UI Light" panose="020B0502040204020203" pitchFamily="34" charset="0"/>
                </a:rPr>
                <a:t>201</a:t>
              </a:r>
              <a:r>
                <a:rPr lang="de-DE" sz="1600" dirty="0">
                  <a:solidFill>
                    <a:srgbClr val="34AC91"/>
                  </a:solidFill>
                  <a:latin typeface="Segoe UI Light" panose="020B0502040204020203" pitchFamily="34" charset="0"/>
                </a:rPr>
                <a:t>7</a:t>
              </a:r>
              <a:endParaRPr sz="1600" dirty="0">
                <a:solidFill>
                  <a:srgbClr val="34AC91"/>
                </a:solidFill>
                <a:latin typeface="Segoe UI Light" panose="020B0502040204020203" pitchFamily="34" charset="0"/>
              </a:endParaRPr>
            </a:p>
          </p:txBody>
        </p:sp>
        <p:sp>
          <p:nvSpPr>
            <p:cNvPr id="36" name="Shape 854"/>
            <p:cNvSpPr/>
            <p:nvPr/>
          </p:nvSpPr>
          <p:spPr>
            <a:xfrm>
              <a:off x="15272845" y="1437068"/>
              <a:ext cx="1590867" cy="86220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none" lIns="26789" tIns="26789" rIns="26789" bIns="26789" numCol="1" anchor="ctr">
              <a:spAutoFit/>
            </a:bodyPr>
            <a:lstStyle/>
            <a:p>
              <a:pPr algn="ctr">
                <a:buClrTx/>
                <a:buFontTx/>
                <a:buNone/>
                <a:defRPr sz="3500" b="1">
                  <a:latin typeface="Helvetica"/>
                  <a:ea typeface="Helvetica"/>
                  <a:cs typeface="Helvetica"/>
                  <a:sym typeface="Helvetica"/>
                </a:defRPr>
              </a:pPr>
              <a:r>
                <a:rPr b="1" dirty="0">
                  <a:latin typeface="Segoe UI Light" panose="020B0502040204020203" pitchFamily="34" charset="0"/>
                  <a:ea typeface="Helvetica"/>
                  <a:cs typeface="Helvetica"/>
                  <a:sym typeface="Helvetica Light"/>
                </a:rPr>
                <a:t>Episode</a:t>
              </a:r>
              <a:br>
                <a:rPr b="1" dirty="0">
                  <a:latin typeface="Segoe UI Light" panose="020B0502040204020203" pitchFamily="34" charset="0"/>
                  <a:ea typeface="Helvetica"/>
                  <a:cs typeface="Helvetica"/>
                  <a:sym typeface="Helvetica"/>
                </a:rPr>
              </a:br>
              <a:r>
                <a:rPr b="1" dirty="0">
                  <a:solidFill>
                    <a:srgbClr val="FFD966"/>
                  </a:solidFill>
                  <a:latin typeface="Segoe UI Light" panose="020B0502040204020203" pitchFamily="34" charset="0"/>
                  <a:ea typeface="Helvetica"/>
                  <a:cs typeface="Helvetica"/>
                  <a:sym typeface="Helvetica"/>
                </a:rPr>
                <a:t>VII</a:t>
              </a:r>
              <a:r>
                <a:rPr lang="de-DE" b="1" dirty="0">
                  <a:solidFill>
                    <a:srgbClr val="FFD966"/>
                  </a:solidFill>
                  <a:latin typeface="Segoe UI Light" panose="020B0502040204020203" pitchFamily="34" charset="0"/>
                  <a:ea typeface="Helvetica"/>
                  <a:cs typeface="Helvetica"/>
                  <a:sym typeface="Helvetica"/>
                </a:rPr>
                <a:t>I</a:t>
              </a:r>
              <a:endParaRPr b="1" dirty="0">
                <a:solidFill>
                  <a:srgbClr val="FFD966"/>
                </a:solidFill>
                <a:latin typeface="Segoe UI Light" panose="020B0502040204020203" pitchFamily="34" charset="0"/>
                <a:ea typeface="Helvetica"/>
                <a:cs typeface="Helvetica"/>
                <a:sym typeface="Helvetica"/>
              </a:endParaRPr>
            </a:p>
          </p:txBody>
        </p:sp>
      </p:grpSp>
      <p:pic>
        <p:nvPicPr>
          <p:cNvPr id="30" name="pasted-image.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3519" y="1028722"/>
            <a:ext cx="1592233" cy="960913"/>
          </a:xfrm>
          <a:prstGeom prst="rect">
            <a:avLst/>
          </a:prstGeom>
          <a:ln w="3175">
            <a:miter lim="400000"/>
          </a:ln>
        </p:spPr>
      </p:pic>
      <p:pic>
        <p:nvPicPr>
          <p:cNvPr id="37" name="Picture 36" descr="Screen Shot 2019-02-14 at 1.18.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3202"/>
            <a:ext cx="9144000" cy="4480298"/>
          </a:xfrm>
          <a:prstGeom prst="rect">
            <a:avLst/>
          </a:prstGeom>
        </p:spPr>
      </p:pic>
      <p:sp>
        <p:nvSpPr>
          <p:cNvPr id="38" name="Rectangle 37"/>
          <p:cNvSpPr/>
          <p:nvPr/>
        </p:nvSpPr>
        <p:spPr>
          <a:xfrm>
            <a:off x="307626" y="905359"/>
            <a:ext cx="3945571" cy="44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ClrTx/>
              <a:buFontTx/>
              <a:buNone/>
            </a:pPr>
            <a:endParaRPr lang="en-US">
              <a:solidFill>
                <a:srgbClr val="FFFFFF"/>
              </a:solidFill>
              <a:latin typeface="Arial"/>
            </a:endParaRPr>
          </a:p>
        </p:txBody>
      </p:sp>
      <p:sp>
        <p:nvSpPr>
          <p:cNvPr id="40" name="Shape 3041"/>
          <p:cNvSpPr txBox="1">
            <a:spLocks/>
          </p:cNvSpPr>
          <p:nvPr/>
        </p:nvSpPr>
        <p:spPr>
          <a:xfrm>
            <a:off x="311700" y="292625"/>
            <a:ext cx="8520600" cy="7074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ct val="100000"/>
              <a:buFont typeface="PT Sans Narrow"/>
              <a:buNone/>
              <a:defRPr sz="3600" b="1" i="0" u="none" strike="noStrike" cap="none">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pPr>
              <a:buClr>
                <a:schemeClr val="dk1"/>
              </a:buClr>
              <a:buSzPct val="30555"/>
              <a:buFont typeface="Arial"/>
              <a:buNone/>
            </a:pPr>
            <a:r>
              <a:rPr lang="en" sz="2800" b="0" dirty="0">
                <a:solidFill>
                  <a:srgbClr val="0000FF"/>
                </a:solidFill>
                <a:latin typeface="PT Sans"/>
                <a:cs typeface="PT Sans"/>
              </a:rPr>
              <a:t>Event Time vs. Processing Time</a:t>
            </a:r>
          </a:p>
          <a:p>
            <a:endParaRPr lang="en" sz="2400" dirty="0"/>
          </a:p>
        </p:txBody>
      </p:sp>
      <p:sp>
        <p:nvSpPr>
          <p:cNvPr id="39" name="TextBox 38">
            <a:extLst>
              <a:ext uri="{FF2B5EF4-FFF2-40B4-BE49-F238E27FC236}">
                <a16:creationId xmlns:a16="http://schemas.microsoft.com/office/drawing/2014/main" id="{B5174D88-7226-564A-8B89-C20CC73E7F1F}"/>
              </a:ext>
            </a:extLst>
          </p:cNvPr>
          <p:cNvSpPr txBox="1"/>
          <p:nvPr/>
        </p:nvSpPr>
        <p:spPr>
          <a:xfrm>
            <a:off x="7800613" y="3316000"/>
            <a:ext cx="793807" cy="369332"/>
          </a:xfrm>
          <a:prstGeom prst="rect">
            <a:avLst/>
          </a:prstGeom>
          <a:solidFill>
            <a:schemeClr val="bg1"/>
          </a:solidFill>
        </p:spPr>
        <p:txBody>
          <a:bodyPr wrap="none" rtlCol="0">
            <a:spAutoFit/>
          </a:bodyPr>
          <a:lstStyle/>
          <a:p>
            <a:pPr algn="ctr"/>
            <a:r>
              <a:rPr lang="en-US" sz="900" dirty="0">
                <a:latin typeface="Helvetica Light" panose="020B0403020202020204" pitchFamily="34" charset="0"/>
              </a:rPr>
              <a:t>The Rise of </a:t>
            </a:r>
          </a:p>
          <a:p>
            <a:pPr algn="ctr"/>
            <a:r>
              <a:rPr lang="en-US" sz="900" dirty="0">
                <a:latin typeface="Helvetica Light" panose="020B0403020202020204" pitchFamily="34" charset="0"/>
              </a:rPr>
              <a:t>Skywalker</a:t>
            </a:r>
          </a:p>
        </p:txBody>
      </p:sp>
    </p:spTree>
    <p:extLst>
      <p:ext uri="{BB962C8B-B14F-4D97-AF65-F5344CB8AC3E}">
        <p14:creationId xmlns:p14="http://schemas.microsoft.com/office/powerpoint/2010/main" val="11892600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sp>
        <p:nvSpPr>
          <p:cNvPr id="3201" name="Google Shape;3201;p61"/>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Open Sans"/>
              <a:buNone/>
            </a:pPr>
            <a:r>
              <a:rPr lang="en" sz="2700" dirty="0">
                <a:solidFill>
                  <a:srgbClr val="E57368"/>
                </a:solidFill>
                <a:latin typeface="Open Sans"/>
                <a:ea typeface="Open Sans"/>
                <a:cs typeface="Open Sans"/>
                <a:sym typeface="Open Sans"/>
              </a:rPr>
              <a:t>How:</a:t>
            </a:r>
            <a:r>
              <a:rPr lang="en" sz="2700" dirty="0">
                <a:solidFill>
                  <a:schemeClr val="lt1"/>
                </a:solidFill>
                <a:latin typeface="Open Sans"/>
                <a:ea typeface="Open Sans"/>
                <a:cs typeface="Open Sans"/>
                <a:sym typeface="Open Sans"/>
              </a:rPr>
              <a:t> </a:t>
            </a:r>
            <a:r>
              <a:rPr lang="en" sz="2700" dirty="0">
                <a:solidFill>
                  <a:srgbClr val="222222"/>
                </a:solidFill>
                <a:latin typeface="Open Sans"/>
                <a:ea typeface="Open Sans"/>
                <a:cs typeface="Open Sans"/>
                <a:sym typeface="Open Sans"/>
              </a:rPr>
              <a:t>Add Newest, Remove Previous</a:t>
            </a:r>
            <a:endParaRPr sz="2700" dirty="0">
              <a:solidFill>
                <a:srgbClr val="222222"/>
              </a:solidFill>
              <a:latin typeface="Open Sans"/>
              <a:ea typeface="Open Sans"/>
              <a:cs typeface="Open Sans"/>
              <a:sym typeface="Open Sans"/>
            </a:endParaRPr>
          </a:p>
        </p:txBody>
      </p:sp>
      <p:sp>
        <p:nvSpPr>
          <p:cNvPr id="3202" name="Google Shape;3202;p61"/>
          <p:cNvSpPr txBox="1">
            <a:spLocks noGrp="1"/>
          </p:cNvSpPr>
          <p:nvPr>
            <p:ph type="ctrTitle" idx="4294967295"/>
          </p:nvPr>
        </p:nvSpPr>
        <p:spPr>
          <a:xfrm>
            <a:off x="7620075" y="4972100"/>
            <a:ext cx="1565700" cy="282600"/>
          </a:xfrm>
          <a:prstGeom prst="rect">
            <a:avLst/>
          </a:prstGeom>
        </p:spPr>
        <p:txBody>
          <a:bodyPr spcFirstLastPara="1" wrap="square" lIns="68575" tIns="68575" rIns="68575" bIns="68575" anchor="ctr" anchorCtr="0">
            <a:noAutofit/>
          </a:bodyPr>
          <a:lstStyle/>
          <a:p>
            <a:pPr marL="0" lvl="0" indent="0" algn="l" rtl="0">
              <a:lnSpc>
                <a:spcPct val="200000"/>
              </a:lnSpc>
              <a:spcBef>
                <a:spcPts val="0"/>
              </a:spcBef>
              <a:spcAft>
                <a:spcPts val="0"/>
              </a:spcAft>
              <a:buNone/>
            </a:pPr>
            <a:r>
              <a:rPr lang="en" sz="1000">
                <a:solidFill>
                  <a:srgbClr val="F4B400"/>
                </a:solidFill>
              </a:rPr>
              <a:t>What </a:t>
            </a:r>
            <a:r>
              <a:rPr lang="en" sz="1000">
                <a:solidFill>
                  <a:srgbClr val="4285F4"/>
                </a:solidFill>
              </a:rPr>
              <a:t>Where</a:t>
            </a:r>
            <a:r>
              <a:rPr lang="en" sz="1000"/>
              <a:t> </a:t>
            </a:r>
            <a:r>
              <a:rPr lang="en" sz="1000">
                <a:solidFill>
                  <a:srgbClr val="7BCFA9"/>
                </a:solidFill>
              </a:rPr>
              <a:t>When </a:t>
            </a:r>
            <a:r>
              <a:rPr lang="en" sz="1000">
                <a:solidFill>
                  <a:srgbClr val="E57368"/>
                </a:solidFill>
              </a:rPr>
              <a:t>How</a:t>
            </a:r>
            <a:endParaRPr sz="1000"/>
          </a:p>
        </p:txBody>
      </p:sp>
      <p:pic>
        <p:nvPicPr>
          <p:cNvPr id="3203" name="Google Shape;3203;p61" descr="Figure 10 - streaming-speculative-late-retracting.gif"/>
          <p:cNvPicPr preferRelativeResize="0"/>
          <p:nvPr/>
        </p:nvPicPr>
        <p:blipFill>
          <a:blip r:embed="rId3">
            <a:alphaModFix/>
          </a:blip>
          <a:stretch>
            <a:fillRect/>
          </a:stretch>
        </p:blipFill>
        <p:spPr>
          <a:xfrm>
            <a:off x="1671450" y="719575"/>
            <a:ext cx="5801101" cy="407557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07"/>
        <p:cNvGrpSpPr/>
        <p:nvPr/>
      </p:nvGrpSpPr>
      <p:grpSpPr>
        <a:xfrm>
          <a:off x="0" y="0"/>
          <a:ext cx="0" cy="0"/>
          <a:chOff x="0" y="0"/>
          <a:chExt cx="0" cy="0"/>
        </a:xfrm>
      </p:grpSpPr>
      <p:sp>
        <p:nvSpPr>
          <p:cNvPr id="3208" name="Google Shape;3208;p62"/>
          <p:cNvSpPr txBox="1">
            <a:spLocks noGrp="1"/>
          </p:cNvSpPr>
          <p:nvPr>
            <p:ph type="title"/>
          </p:nvPr>
        </p:nvSpPr>
        <p:spPr>
          <a:xfrm>
            <a:off x="0" y="1716611"/>
            <a:ext cx="9144000" cy="1476000"/>
          </a:xfrm>
          <a:prstGeom prst="rect">
            <a:avLst/>
          </a:prstGeom>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US" sz="3000" dirty="0">
                <a:solidFill>
                  <a:srgbClr val="0000FF"/>
                </a:solidFill>
              </a:rPr>
              <a:t>What can this </a:t>
            </a:r>
            <a:br>
              <a:rPr lang="en-US" sz="3000" dirty="0">
                <a:solidFill>
                  <a:srgbClr val="0000FF"/>
                </a:solidFill>
              </a:rPr>
            </a:br>
            <a:r>
              <a:rPr lang="en-US" sz="3000" dirty="0">
                <a:solidFill>
                  <a:srgbClr val="0000FF"/>
                </a:solidFill>
              </a:rPr>
              <a:t>Generalized Stream Processing model</a:t>
            </a:r>
            <a:br>
              <a:rPr lang="en-US" sz="3000" dirty="0">
                <a:solidFill>
                  <a:srgbClr val="0000FF"/>
                </a:solidFill>
              </a:rPr>
            </a:br>
            <a:r>
              <a:rPr lang="en-US" sz="3000" dirty="0">
                <a:solidFill>
                  <a:srgbClr val="0000FF"/>
                </a:solidFill>
              </a:rPr>
              <a:t>(aka the Beam model) </a:t>
            </a:r>
            <a:br>
              <a:rPr lang="en-US" sz="3000" dirty="0">
                <a:solidFill>
                  <a:srgbClr val="0000FF"/>
                </a:solidFill>
              </a:rPr>
            </a:br>
            <a:r>
              <a:rPr lang="en-US" sz="3000" dirty="0">
                <a:solidFill>
                  <a:srgbClr val="0000FF"/>
                </a:solidFill>
              </a:rPr>
              <a:t>offer ?</a:t>
            </a:r>
            <a:endParaRPr sz="3000" dirty="0">
              <a:solidFill>
                <a:srgbClr val="0000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sp>
        <p:nvSpPr>
          <p:cNvPr id="3220" name="Google Shape;3220;p64"/>
          <p:cNvSpPr txBox="1">
            <a:spLocks noGrp="1"/>
          </p:cNvSpPr>
          <p:nvPr>
            <p:ph type="title"/>
          </p:nvPr>
        </p:nvSpPr>
        <p:spPr>
          <a:xfrm>
            <a:off x="0" y="2764350"/>
            <a:ext cx="9144000" cy="376800"/>
          </a:xfrm>
          <a:prstGeom prst="rect">
            <a:avLst/>
          </a:prstGeom>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3800" dirty="0">
                <a:solidFill>
                  <a:srgbClr val="0000FF"/>
                </a:solidFill>
              </a:rPr>
              <a:t>Correctness</a:t>
            </a:r>
            <a:endParaRPr sz="3800" dirty="0">
              <a:solidFill>
                <a:srgbClr val="0000FF"/>
              </a:solidFill>
            </a:endParaRPr>
          </a:p>
          <a:p>
            <a:pPr marL="0" lvl="0" indent="0" algn="ctr" rtl="0">
              <a:lnSpc>
                <a:spcPct val="115000"/>
              </a:lnSpc>
              <a:spcBef>
                <a:spcPts val="0"/>
              </a:spcBef>
              <a:spcAft>
                <a:spcPts val="0"/>
              </a:spcAft>
              <a:buNone/>
            </a:pPr>
            <a:r>
              <a:rPr lang="en" sz="3800" dirty="0">
                <a:solidFill>
                  <a:srgbClr val="666666"/>
                </a:solidFill>
              </a:rPr>
              <a:t>Power</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Composability</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Flexibility</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Modularity</a:t>
            </a:r>
            <a:endParaRPr sz="3800" dirty="0">
              <a:solidFill>
                <a:srgbClr val="666666"/>
              </a:solidFill>
            </a:endParaRPr>
          </a:p>
        </p:txBody>
      </p:sp>
      <p:sp>
        <p:nvSpPr>
          <p:cNvPr id="3221" name="Google Shape;3221;p64"/>
          <p:cNvSpPr txBox="1"/>
          <p:nvPr/>
        </p:nvSpPr>
        <p:spPr>
          <a:xfrm>
            <a:off x="646950" y="369750"/>
            <a:ext cx="7850100" cy="717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b="1">
                <a:solidFill>
                  <a:srgbClr val="F4B400"/>
                </a:solidFill>
                <a:latin typeface="Roboto"/>
                <a:ea typeface="Roboto"/>
                <a:cs typeface="Roboto"/>
                <a:sym typeface="Roboto"/>
              </a:rPr>
              <a:t>What</a:t>
            </a:r>
            <a:r>
              <a:rPr lang="en" sz="3600">
                <a:solidFill>
                  <a:schemeClr val="lt1"/>
                </a:solidFill>
                <a:latin typeface="Roboto"/>
                <a:ea typeface="Roboto"/>
                <a:cs typeface="Roboto"/>
                <a:sym typeface="Roboto"/>
              </a:rPr>
              <a:t> / </a:t>
            </a:r>
            <a:r>
              <a:rPr lang="en" sz="3600" b="1">
                <a:solidFill>
                  <a:srgbClr val="4285F4"/>
                </a:solidFill>
                <a:latin typeface="Roboto"/>
                <a:ea typeface="Roboto"/>
                <a:cs typeface="Roboto"/>
                <a:sym typeface="Roboto"/>
              </a:rPr>
              <a:t>Where</a:t>
            </a:r>
            <a:r>
              <a:rPr lang="en" sz="3600">
                <a:solidFill>
                  <a:schemeClr val="lt1"/>
                </a:solidFill>
                <a:latin typeface="Roboto"/>
                <a:ea typeface="Roboto"/>
                <a:cs typeface="Roboto"/>
                <a:sym typeface="Roboto"/>
              </a:rPr>
              <a:t> / </a:t>
            </a:r>
            <a:r>
              <a:rPr lang="en" sz="3600" b="1">
                <a:solidFill>
                  <a:srgbClr val="7BCFA9"/>
                </a:solidFill>
                <a:latin typeface="Roboto"/>
                <a:ea typeface="Roboto"/>
                <a:cs typeface="Roboto"/>
                <a:sym typeface="Roboto"/>
              </a:rPr>
              <a:t>When</a:t>
            </a:r>
            <a:r>
              <a:rPr lang="en" sz="3600">
                <a:solidFill>
                  <a:schemeClr val="lt1"/>
                </a:solidFill>
                <a:latin typeface="Roboto"/>
                <a:ea typeface="Roboto"/>
                <a:cs typeface="Roboto"/>
                <a:sym typeface="Roboto"/>
              </a:rPr>
              <a:t> / </a:t>
            </a:r>
            <a:r>
              <a:rPr lang="en" sz="3600" b="1">
                <a:solidFill>
                  <a:srgbClr val="E57368"/>
                </a:solidFill>
                <a:latin typeface="Roboto"/>
                <a:ea typeface="Roboto"/>
                <a:cs typeface="Roboto"/>
                <a:sym typeface="Roboto"/>
              </a:rPr>
              <a:t>How</a:t>
            </a:r>
            <a:endParaRPr sz="36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225"/>
        <p:cNvGrpSpPr/>
        <p:nvPr/>
      </p:nvGrpSpPr>
      <p:grpSpPr>
        <a:xfrm>
          <a:off x="0" y="0"/>
          <a:ext cx="0" cy="0"/>
          <a:chOff x="0" y="0"/>
          <a:chExt cx="0" cy="0"/>
        </a:xfrm>
      </p:grpSpPr>
      <p:sp>
        <p:nvSpPr>
          <p:cNvPr id="3226" name="Google Shape;3226;p65"/>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Distributed Systems are Distributed</a:t>
            </a:r>
            <a:endParaRPr sz="2700" dirty="0">
              <a:solidFill>
                <a:srgbClr val="0000FF"/>
              </a:solidFill>
              <a:latin typeface="Open Sans"/>
              <a:ea typeface="Open Sans"/>
              <a:cs typeface="Open Sans"/>
              <a:sym typeface="Open Sans"/>
            </a:endParaRPr>
          </a:p>
        </p:txBody>
      </p:sp>
      <p:pic>
        <p:nvPicPr>
          <p:cNvPr id="3227" name="Google Shape;3227;p65"/>
          <p:cNvPicPr preferRelativeResize="0"/>
          <p:nvPr/>
        </p:nvPicPr>
        <p:blipFill>
          <a:blip r:embed="rId3">
            <a:alphaModFix/>
          </a:blip>
          <a:stretch>
            <a:fillRect/>
          </a:stretch>
        </p:blipFill>
        <p:spPr>
          <a:xfrm>
            <a:off x="1614850" y="716100"/>
            <a:ext cx="6135380" cy="40755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3232" name="Google Shape;3232;p66"/>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Processing Time Results Differ</a:t>
            </a:r>
            <a:endParaRPr sz="2700" dirty="0">
              <a:solidFill>
                <a:srgbClr val="0000FF"/>
              </a:solidFill>
              <a:latin typeface="Open Sans"/>
              <a:ea typeface="Open Sans"/>
              <a:cs typeface="Open Sans"/>
              <a:sym typeface="Open Sans"/>
            </a:endParaRPr>
          </a:p>
        </p:txBody>
      </p:sp>
      <p:pic>
        <p:nvPicPr>
          <p:cNvPr id="3233" name="Google Shape;3233;p66"/>
          <p:cNvPicPr preferRelativeResize="0"/>
          <p:nvPr/>
        </p:nvPicPr>
        <p:blipFill>
          <a:blip r:embed="rId3">
            <a:alphaModFix/>
          </a:blip>
          <a:stretch>
            <a:fillRect/>
          </a:stretch>
        </p:blipFill>
        <p:spPr>
          <a:xfrm>
            <a:off x="380750" y="1331676"/>
            <a:ext cx="8189276" cy="269272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Google Shape;3238;p67"/>
          <p:cNvSpPr txBox="1"/>
          <p:nvPr/>
        </p:nvSpPr>
        <p:spPr>
          <a:xfrm>
            <a:off x="285874" y="184425"/>
            <a:ext cx="72846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None/>
            </a:pPr>
            <a:r>
              <a:rPr lang="en" sz="2700" dirty="0">
                <a:solidFill>
                  <a:srgbClr val="0000FF"/>
                </a:solidFill>
                <a:latin typeface="Open Sans"/>
                <a:ea typeface="Open Sans"/>
                <a:cs typeface="Open Sans"/>
                <a:sym typeface="Open Sans"/>
              </a:rPr>
              <a:t>Event Time Results are Stable</a:t>
            </a:r>
            <a:endParaRPr sz="2700" dirty="0">
              <a:solidFill>
                <a:srgbClr val="0000FF"/>
              </a:solidFill>
              <a:latin typeface="Open Sans"/>
              <a:ea typeface="Open Sans"/>
              <a:cs typeface="Open Sans"/>
              <a:sym typeface="Open Sans"/>
            </a:endParaRPr>
          </a:p>
        </p:txBody>
      </p:sp>
      <p:pic>
        <p:nvPicPr>
          <p:cNvPr id="3239" name="Google Shape;3239;p67"/>
          <p:cNvPicPr preferRelativeResize="0"/>
          <p:nvPr/>
        </p:nvPicPr>
        <p:blipFill>
          <a:blip r:embed="rId3">
            <a:alphaModFix/>
          </a:blip>
          <a:stretch>
            <a:fillRect/>
          </a:stretch>
        </p:blipFill>
        <p:spPr>
          <a:xfrm>
            <a:off x="380750" y="1331683"/>
            <a:ext cx="8189247" cy="269270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sp>
        <p:nvSpPr>
          <p:cNvPr id="3244" name="Google Shape;3244;p68"/>
          <p:cNvSpPr txBox="1">
            <a:spLocks noGrp="1"/>
          </p:cNvSpPr>
          <p:nvPr>
            <p:ph type="title"/>
          </p:nvPr>
        </p:nvSpPr>
        <p:spPr>
          <a:xfrm>
            <a:off x="0" y="2764350"/>
            <a:ext cx="9144000" cy="376800"/>
          </a:xfrm>
          <a:prstGeom prst="rect">
            <a:avLst/>
          </a:prstGeom>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3800" dirty="0">
                <a:solidFill>
                  <a:srgbClr val="666666"/>
                </a:solidFill>
              </a:rPr>
              <a:t>Correctness</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0000FF"/>
                </a:solidFill>
              </a:rPr>
              <a:t>Power</a:t>
            </a:r>
            <a:endParaRPr sz="3800" dirty="0">
              <a:solidFill>
                <a:srgbClr val="0000FF"/>
              </a:solidFill>
            </a:endParaRPr>
          </a:p>
          <a:p>
            <a:pPr marL="0" lvl="0" indent="0" algn="ctr" rtl="0">
              <a:lnSpc>
                <a:spcPct val="115000"/>
              </a:lnSpc>
              <a:spcBef>
                <a:spcPts val="0"/>
              </a:spcBef>
              <a:spcAft>
                <a:spcPts val="0"/>
              </a:spcAft>
              <a:buNone/>
            </a:pPr>
            <a:r>
              <a:rPr lang="en" sz="3800" dirty="0">
                <a:solidFill>
                  <a:srgbClr val="666666"/>
                </a:solidFill>
              </a:rPr>
              <a:t>Composability</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Flexibility</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Modularity</a:t>
            </a:r>
            <a:endParaRPr sz="3800" dirty="0">
              <a:solidFill>
                <a:srgbClr val="666666"/>
              </a:solidFill>
            </a:endParaRPr>
          </a:p>
        </p:txBody>
      </p:sp>
      <p:sp>
        <p:nvSpPr>
          <p:cNvPr id="3245" name="Google Shape;3245;p68"/>
          <p:cNvSpPr txBox="1"/>
          <p:nvPr/>
        </p:nvSpPr>
        <p:spPr>
          <a:xfrm>
            <a:off x="646950" y="369750"/>
            <a:ext cx="7850100" cy="717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b="1">
                <a:solidFill>
                  <a:srgbClr val="F4B400"/>
                </a:solidFill>
                <a:latin typeface="Roboto"/>
                <a:ea typeface="Roboto"/>
                <a:cs typeface="Roboto"/>
                <a:sym typeface="Roboto"/>
              </a:rPr>
              <a:t>What</a:t>
            </a:r>
            <a:r>
              <a:rPr lang="en" sz="3600">
                <a:solidFill>
                  <a:schemeClr val="lt1"/>
                </a:solidFill>
                <a:latin typeface="Roboto"/>
                <a:ea typeface="Roboto"/>
                <a:cs typeface="Roboto"/>
                <a:sym typeface="Roboto"/>
              </a:rPr>
              <a:t> / </a:t>
            </a:r>
            <a:r>
              <a:rPr lang="en" sz="3600" b="1">
                <a:solidFill>
                  <a:srgbClr val="4285F4"/>
                </a:solidFill>
                <a:latin typeface="Roboto"/>
                <a:ea typeface="Roboto"/>
                <a:cs typeface="Roboto"/>
                <a:sym typeface="Roboto"/>
              </a:rPr>
              <a:t>Where</a:t>
            </a:r>
            <a:r>
              <a:rPr lang="en" sz="3600">
                <a:solidFill>
                  <a:schemeClr val="lt1"/>
                </a:solidFill>
                <a:latin typeface="Roboto"/>
                <a:ea typeface="Roboto"/>
                <a:cs typeface="Roboto"/>
                <a:sym typeface="Roboto"/>
              </a:rPr>
              <a:t> / </a:t>
            </a:r>
            <a:r>
              <a:rPr lang="en" sz="3600" b="1">
                <a:solidFill>
                  <a:srgbClr val="7BCFA9"/>
                </a:solidFill>
                <a:latin typeface="Roboto"/>
                <a:ea typeface="Roboto"/>
                <a:cs typeface="Roboto"/>
                <a:sym typeface="Roboto"/>
              </a:rPr>
              <a:t>When</a:t>
            </a:r>
            <a:r>
              <a:rPr lang="en" sz="3600">
                <a:solidFill>
                  <a:schemeClr val="lt1"/>
                </a:solidFill>
                <a:latin typeface="Roboto"/>
                <a:ea typeface="Roboto"/>
                <a:cs typeface="Roboto"/>
                <a:sym typeface="Roboto"/>
              </a:rPr>
              <a:t> / </a:t>
            </a:r>
            <a:r>
              <a:rPr lang="en" sz="3600" b="1">
                <a:solidFill>
                  <a:srgbClr val="E57368"/>
                </a:solidFill>
                <a:latin typeface="Roboto"/>
                <a:ea typeface="Roboto"/>
                <a:cs typeface="Roboto"/>
                <a:sym typeface="Roboto"/>
              </a:rPr>
              <a:t>How</a:t>
            </a:r>
            <a:endParaRPr sz="36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249"/>
        <p:cNvGrpSpPr/>
        <p:nvPr/>
      </p:nvGrpSpPr>
      <p:grpSpPr>
        <a:xfrm>
          <a:off x="0" y="0"/>
          <a:ext cx="0" cy="0"/>
          <a:chOff x="0" y="0"/>
          <a:chExt cx="0" cy="0"/>
        </a:xfrm>
      </p:grpSpPr>
      <p:sp>
        <p:nvSpPr>
          <p:cNvPr id="3250" name="Google Shape;3250;p69"/>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0000FF"/>
                </a:solidFill>
                <a:latin typeface="Open Sans"/>
                <a:ea typeface="Open Sans"/>
                <a:cs typeface="Open Sans"/>
                <a:sym typeface="Open Sans"/>
              </a:rPr>
              <a:t>Identifying Bursts of User Activity</a:t>
            </a:r>
            <a:endParaRPr sz="2700" dirty="0">
              <a:solidFill>
                <a:srgbClr val="0000FF"/>
              </a:solidFill>
              <a:latin typeface="Open Sans"/>
              <a:ea typeface="Open Sans"/>
              <a:cs typeface="Open Sans"/>
              <a:sym typeface="Open Sans"/>
            </a:endParaRPr>
          </a:p>
        </p:txBody>
      </p:sp>
      <p:pic>
        <p:nvPicPr>
          <p:cNvPr id="3251" name="Google Shape;3251;p69"/>
          <p:cNvPicPr preferRelativeResize="0"/>
          <p:nvPr/>
        </p:nvPicPr>
        <p:blipFill>
          <a:blip r:embed="rId3">
            <a:alphaModFix/>
          </a:blip>
          <a:stretch>
            <a:fillRect/>
          </a:stretch>
        </p:blipFill>
        <p:spPr>
          <a:xfrm>
            <a:off x="1671449" y="763125"/>
            <a:ext cx="5801101" cy="407557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255"/>
        <p:cNvGrpSpPr/>
        <p:nvPr/>
      </p:nvGrpSpPr>
      <p:grpSpPr>
        <a:xfrm>
          <a:off x="0" y="0"/>
          <a:ext cx="0" cy="0"/>
          <a:chOff x="0" y="0"/>
          <a:chExt cx="0" cy="0"/>
        </a:xfrm>
      </p:grpSpPr>
      <p:sp>
        <p:nvSpPr>
          <p:cNvPr id="3256" name="Google Shape;3256;p70"/>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0000FF"/>
                </a:solidFill>
                <a:latin typeface="Open Sans"/>
                <a:ea typeface="Open Sans"/>
                <a:cs typeface="Open Sans"/>
                <a:sym typeface="Open Sans"/>
              </a:rPr>
              <a:t>Sessions</a:t>
            </a:r>
            <a:endParaRPr sz="2700" dirty="0">
              <a:solidFill>
                <a:srgbClr val="0000FF"/>
              </a:solidFill>
              <a:latin typeface="Open Sans"/>
              <a:ea typeface="Open Sans"/>
              <a:cs typeface="Open Sans"/>
              <a:sym typeface="Open Sans"/>
            </a:endParaRPr>
          </a:p>
        </p:txBody>
      </p:sp>
      <p:sp>
        <p:nvSpPr>
          <p:cNvPr id="3257" name="Google Shape;3257;p70"/>
          <p:cNvSpPr txBox="1"/>
          <p:nvPr/>
        </p:nvSpPr>
        <p:spPr>
          <a:xfrm>
            <a:off x="261000" y="1071750"/>
            <a:ext cx="8735700" cy="3817200"/>
          </a:xfrm>
          <a:prstGeom prst="rect">
            <a:avLst/>
          </a:prstGeom>
          <a:noFill/>
          <a:ln>
            <a:noFill/>
          </a:ln>
        </p:spPr>
        <p:txBody>
          <a:bodyPr spcFirstLastPara="1" wrap="square" lIns="91425" tIns="91425" rIns="91425" bIns="91425" anchor="ctr" anchorCtr="0">
            <a:noAutofit/>
          </a:bodyPr>
          <a:lstStyle/>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PCollection&lt;KV&lt;String, Integer&gt;&gt; scores = input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222222"/>
                </a:solidFill>
                <a:latin typeface="Consolas"/>
                <a:ea typeface="Consolas"/>
                <a:cs typeface="Consolas"/>
                <a:sym typeface="Consolas"/>
              </a:rPr>
              <a:t>    </a:t>
            </a:r>
            <a:r>
              <a:rPr lang="en" sz="2000" dirty="0">
                <a:solidFill>
                  <a:schemeClr val="tx1"/>
                </a:solidFill>
                <a:latin typeface="Consolas"/>
                <a:ea typeface="Consolas"/>
                <a:cs typeface="Consolas"/>
                <a:sym typeface="Consolas"/>
              </a:rPr>
              <a:t>.apply(</a:t>
            </a:r>
            <a:r>
              <a:rPr lang="en" sz="2000" dirty="0">
                <a:solidFill>
                  <a:srgbClr val="4285F4"/>
                </a:solidFill>
                <a:latin typeface="Consolas"/>
                <a:ea typeface="Consolas"/>
                <a:cs typeface="Consolas"/>
                <a:sym typeface="Consolas"/>
              </a:rPr>
              <a:t>Window.into(</a:t>
            </a:r>
            <a:r>
              <a:rPr lang="en" sz="2000" dirty="0">
                <a:solidFill>
                  <a:srgbClr val="4285F4"/>
                </a:solidFill>
                <a:highlight>
                  <a:srgbClr val="000000"/>
                </a:highlight>
                <a:latin typeface="Consolas"/>
                <a:ea typeface="Consolas"/>
                <a:cs typeface="Consolas"/>
                <a:sym typeface="Consolas"/>
              </a:rPr>
              <a:t>Sessions.withGapDuration(Minutes(1)</a:t>
            </a:r>
            <a:r>
              <a:rPr lang="en" sz="2000" dirty="0">
                <a:solidFill>
                  <a:srgbClr val="4285F4"/>
                </a:solidFill>
                <a:latin typeface="Consolas"/>
                <a:ea typeface="Consolas"/>
                <a:cs typeface="Consolas"/>
                <a:sym typeface="Consolas"/>
              </a:rPr>
              <a:t>)</a:t>
            </a:r>
            <a:endParaRPr sz="2000" dirty="0">
              <a:solidFill>
                <a:srgbClr val="4285F4"/>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7BCFA9"/>
                </a:solidFill>
                <a:latin typeface="Consolas"/>
                <a:ea typeface="Consolas"/>
                <a:cs typeface="Consolas"/>
                <a:sym typeface="Consolas"/>
              </a:rPr>
              <a:t>.triggering(AtWatermark()</a:t>
            </a:r>
            <a:br>
              <a:rPr lang="en" sz="2000" dirty="0">
                <a:solidFill>
                  <a:srgbClr val="7BCFA9"/>
                </a:solidFill>
                <a:latin typeface="Consolas"/>
                <a:ea typeface="Consolas"/>
                <a:cs typeface="Consolas"/>
                <a:sym typeface="Consolas"/>
              </a:rPr>
            </a:br>
            <a:r>
              <a:rPr lang="en" sz="2000" dirty="0">
                <a:solidFill>
                  <a:srgbClr val="7BCFA9"/>
                </a:solidFill>
                <a:latin typeface="Consolas"/>
                <a:ea typeface="Consolas"/>
                <a:cs typeface="Consolas"/>
                <a:sym typeface="Consolas"/>
              </a:rPr>
              <a:t>               .withEarlyFirings(AtPeriod(Minutes(1)))</a:t>
            </a:r>
            <a:endParaRPr sz="2000" dirty="0">
              <a:solidFill>
                <a:srgbClr val="7BCFA9"/>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7BCFA9"/>
                </a:solidFill>
                <a:latin typeface="Consolas"/>
                <a:ea typeface="Consolas"/>
                <a:cs typeface="Consolas"/>
                <a:sym typeface="Consolas"/>
              </a:rPr>
              <a:t>               .withLateFirings(AtCount(1))</a:t>
            </a:r>
            <a:r>
              <a:rPr lang="en" sz="2000" dirty="0">
                <a:solidFill>
                  <a:srgbClr val="222222"/>
                </a:solidFill>
                <a:latin typeface="Consolas"/>
                <a:ea typeface="Consolas"/>
                <a:cs typeface="Consolas"/>
                <a:sym typeface="Consolas"/>
              </a:rPr>
              <a:t>)</a:t>
            </a:r>
            <a:br>
              <a:rPr lang="en" sz="2000" dirty="0">
                <a:solidFill>
                  <a:srgbClr val="F5F5F5"/>
                </a:solidFill>
                <a:latin typeface="Consolas"/>
                <a:ea typeface="Consolas"/>
                <a:cs typeface="Consolas"/>
                <a:sym typeface="Consolas"/>
              </a:rPr>
            </a:br>
            <a:r>
              <a:rPr lang="en" sz="2000" dirty="0">
                <a:solidFill>
                  <a:srgbClr val="F5F5F5"/>
                </a:solidFill>
                <a:latin typeface="Consolas"/>
                <a:ea typeface="Consolas"/>
                <a:cs typeface="Consolas"/>
                <a:sym typeface="Consolas"/>
              </a:rPr>
              <a:t>           </a:t>
            </a:r>
            <a:r>
              <a:rPr lang="en" sz="2000" dirty="0">
                <a:solidFill>
                  <a:srgbClr val="E57368"/>
                </a:solidFill>
                <a:latin typeface="Consolas"/>
                <a:ea typeface="Consolas"/>
                <a:cs typeface="Consolas"/>
                <a:sym typeface="Consolas"/>
              </a:rPr>
              <a:t>.accumulatingAndRetractingFiredPanes()</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2000" dirty="0">
                <a:solidFill>
                  <a:srgbClr val="F5F5F5"/>
                </a:solidFill>
                <a:latin typeface="Consolas"/>
                <a:ea typeface="Consolas"/>
                <a:cs typeface="Consolas"/>
                <a:sym typeface="Consolas"/>
              </a:rPr>
              <a:t>    </a:t>
            </a:r>
            <a:r>
              <a:rPr lang="en" sz="2000" dirty="0">
                <a:solidFill>
                  <a:srgbClr val="222222"/>
                </a:solidFill>
                <a:latin typeface="Consolas"/>
                <a:ea typeface="Consolas"/>
                <a:cs typeface="Consolas"/>
                <a:sym typeface="Consolas"/>
              </a:rPr>
              <a:t>.apply(</a:t>
            </a:r>
            <a:r>
              <a:rPr lang="en" sz="2000" dirty="0">
                <a:solidFill>
                  <a:schemeClr val="accent2"/>
                </a:solidFill>
                <a:latin typeface="Consolas"/>
                <a:ea typeface="Consolas"/>
                <a:cs typeface="Consolas"/>
                <a:sym typeface="Consolas"/>
              </a:rPr>
              <a:t>Sum.integersPerKey()</a:t>
            </a:r>
            <a:r>
              <a:rPr lang="en" sz="2000" dirty="0">
                <a:solidFill>
                  <a:srgbClr val="222222"/>
                </a:solidFill>
                <a:latin typeface="Consolas"/>
                <a:ea typeface="Consolas"/>
                <a:cs typeface="Consolas"/>
                <a:sym typeface="Consolas"/>
              </a:rPr>
              <a:t>);</a:t>
            </a:r>
            <a:endParaRPr sz="2000" dirty="0">
              <a:solidFill>
                <a:srgbClr val="222222"/>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2000" dirty="0">
              <a:solidFill>
                <a:srgbClr val="F5F5F5"/>
              </a:solidFill>
              <a:latin typeface="Consolas"/>
              <a:ea typeface="Consolas"/>
              <a:cs typeface="Consolas"/>
              <a:sym typeface="Consola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2" name="Google Shape;3262;p71"/>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rgbClr val="000000"/>
              </a:buClr>
              <a:buFont typeface="Open Sans"/>
              <a:buNone/>
            </a:pPr>
            <a:r>
              <a:rPr lang="en" sz="2700" dirty="0">
                <a:solidFill>
                  <a:srgbClr val="0000FF"/>
                </a:solidFill>
                <a:latin typeface="Open Sans"/>
                <a:ea typeface="Open Sans"/>
                <a:cs typeface="Open Sans"/>
                <a:sym typeface="Open Sans"/>
              </a:rPr>
              <a:t>Identifying Bursts of User Activity</a:t>
            </a:r>
            <a:endParaRPr sz="2700" dirty="0">
              <a:solidFill>
                <a:srgbClr val="0000FF"/>
              </a:solidFill>
              <a:latin typeface="Open Sans"/>
              <a:ea typeface="Open Sans"/>
              <a:cs typeface="Open Sans"/>
              <a:sym typeface="Open Sans"/>
            </a:endParaRPr>
          </a:p>
        </p:txBody>
      </p:sp>
      <p:pic>
        <p:nvPicPr>
          <p:cNvPr id="3263" name="Google Shape;3263;p71"/>
          <p:cNvPicPr preferRelativeResize="0"/>
          <p:nvPr/>
        </p:nvPicPr>
        <p:blipFill>
          <a:blip r:embed="rId3">
            <a:alphaModFix/>
          </a:blip>
          <a:stretch>
            <a:fillRect/>
          </a:stretch>
        </p:blipFill>
        <p:spPr>
          <a:xfrm>
            <a:off x="1671449" y="763125"/>
            <a:ext cx="5801101" cy="4075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sp>
        <p:nvSpPr>
          <p:cNvPr id="2676" name="Google Shape;2676;p42"/>
          <p:cNvSpPr txBox="1"/>
          <p:nvPr/>
        </p:nvSpPr>
        <p:spPr>
          <a:xfrm>
            <a:off x="285874" y="184425"/>
            <a:ext cx="8599500" cy="5787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sz="2700" dirty="0">
                <a:solidFill>
                  <a:srgbClr val="0000FF"/>
                </a:solidFill>
                <a:latin typeface="Open Sans"/>
                <a:ea typeface="Open Sans"/>
                <a:cs typeface="Open Sans"/>
                <a:sym typeface="Open Sans"/>
              </a:rPr>
              <a:t>Aggregating via Event-Time</a:t>
            </a:r>
            <a:r>
              <a:rPr lang="en" sz="1800" dirty="0">
                <a:solidFill>
                  <a:srgbClr val="0000FF"/>
                </a:solidFill>
                <a:latin typeface="Open Sans"/>
                <a:ea typeface="Open Sans"/>
                <a:cs typeface="Open Sans"/>
                <a:sym typeface="Open Sans"/>
              </a:rPr>
              <a:t> </a:t>
            </a:r>
            <a:r>
              <a:rPr lang="en" sz="2700" dirty="0">
                <a:solidFill>
                  <a:srgbClr val="0000FF"/>
                </a:solidFill>
                <a:latin typeface="Open Sans"/>
                <a:ea typeface="Open Sans"/>
                <a:cs typeface="Open Sans"/>
                <a:sym typeface="Open Sans"/>
              </a:rPr>
              <a:t>Windows</a:t>
            </a:r>
            <a:endParaRPr sz="2700" dirty="0">
              <a:solidFill>
                <a:srgbClr val="0000FF"/>
              </a:solidFill>
              <a:latin typeface="Open Sans"/>
              <a:ea typeface="Open Sans"/>
              <a:cs typeface="Open Sans"/>
              <a:sym typeface="Open Sans"/>
            </a:endParaRPr>
          </a:p>
        </p:txBody>
      </p:sp>
      <p:sp>
        <p:nvSpPr>
          <p:cNvPr id="2677" name="Google Shape;2677;p42"/>
          <p:cNvSpPr/>
          <p:nvPr/>
        </p:nvSpPr>
        <p:spPr>
          <a:xfrm flipH="1">
            <a:off x="4328548" y="2990544"/>
            <a:ext cx="1224300" cy="734700"/>
          </a:xfrm>
          <a:prstGeom prst="rect">
            <a:avLst/>
          </a:prstGeom>
          <a:solidFill>
            <a:srgbClr val="A0C3FF"/>
          </a:solidFill>
          <a:ln w="19050" cap="flat" cmpd="sng">
            <a:solidFill>
              <a:srgbClr val="46464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78" name="Google Shape;2678;p42"/>
          <p:cNvSpPr/>
          <p:nvPr/>
        </p:nvSpPr>
        <p:spPr>
          <a:xfrm flipH="1">
            <a:off x="3013755" y="2990544"/>
            <a:ext cx="1224300" cy="734700"/>
          </a:xfrm>
          <a:prstGeom prst="rect">
            <a:avLst/>
          </a:prstGeom>
          <a:solidFill>
            <a:srgbClr val="A0C3FF"/>
          </a:solidFill>
          <a:ln w="19050" cap="flat" cmpd="sng">
            <a:solidFill>
              <a:srgbClr val="46464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79" name="Google Shape;2679;p42"/>
          <p:cNvSpPr/>
          <p:nvPr/>
        </p:nvSpPr>
        <p:spPr>
          <a:xfrm flipH="1">
            <a:off x="1698963" y="2990544"/>
            <a:ext cx="1224300" cy="734700"/>
          </a:xfrm>
          <a:prstGeom prst="rect">
            <a:avLst/>
          </a:prstGeom>
          <a:solidFill>
            <a:srgbClr val="A0C3FF"/>
          </a:solidFill>
          <a:ln w="19050" cap="flat" cmpd="sng">
            <a:solidFill>
              <a:srgbClr val="46464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0" name="Google Shape;2680;p42"/>
          <p:cNvSpPr/>
          <p:nvPr/>
        </p:nvSpPr>
        <p:spPr>
          <a:xfrm flipH="1">
            <a:off x="5643340" y="2990544"/>
            <a:ext cx="1224300" cy="734700"/>
          </a:xfrm>
          <a:prstGeom prst="rect">
            <a:avLst/>
          </a:prstGeom>
          <a:solidFill>
            <a:srgbClr val="A0C3FF"/>
          </a:solidFill>
          <a:ln w="19050" cap="flat" cmpd="sng">
            <a:solidFill>
              <a:srgbClr val="46464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1" name="Google Shape;2681;p42"/>
          <p:cNvSpPr/>
          <p:nvPr/>
        </p:nvSpPr>
        <p:spPr>
          <a:xfrm flipH="1">
            <a:off x="6958133" y="2990544"/>
            <a:ext cx="1224300" cy="734700"/>
          </a:xfrm>
          <a:prstGeom prst="rect">
            <a:avLst/>
          </a:prstGeom>
          <a:solidFill>
            <a:srgbClr val="A0C3FF"/>
          </a:solidFill>
          <a:ln w="19050" cap="flat" cmpd="sng">
            <a:solidFill>
              <a:srgbClr val="46464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2" name="Google Shape;2682;p42"/>
          <p:cNvSpPr/>
          <p:nvPr/>
        </p:nvSpPr>
        <p:spPr>
          <a:xfrm flipH="1">
            <a:off x="8272925" y="2990544"/>
            <a:ext cx="1224300" cy="734700"/>
          </a:xfrm>
          <a:prstGeom prst="rect">
            <a:avLst/>
          </a:prstGeom>
          <a:solidFill>
            <a:srgbClr val="A0C3FF"/>
          </a:solidFill>
          <a:ln w="19050" cap="flat" cmpd="sng">
            <a:solidFill>
              <a:srgbClr val="464646"/>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3" name="Google Shape;2683;p42"/>
          <p:cNvSpPr/>
          <p:nvPr/>
        </p:nvSpPr>
        <p:spPr>
          <a:xfrm flipH="1">
            <a:off x="9156373" y="3172027"/>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4" name="Google Shape;2684;p42"/>
          <p:cNvSpPr/>
          <p:nvPr/>
        </p:nvSpPr>
        <p:spPr>
          <a:xfrm flipH="1">
            <a:off x="8902666"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5" name="Google Shape;2685;p42"/>
          <p:cNvSpPr/>
          <p:nvPr/>
        </p:nvSpPr>
        <p:spPr>
          <a:xfrm flipH="1">
            <a:off x="8522101"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6" name="Google Shape;2686;p42"/>
          <p:cNvSpPr/>
          <p:nvPr/>
        </p:nvSpPr>
        <p:spPr>
          <a:xfrm flipH="1">
            <a:off x="9029523"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7" name="Google Shape;2687;p42"/>
          <p:cNvSpPr/>
          <p:nvPr/>
        </p:nvSpPr>
        <p:spPr>
          <a:xfrm flipH="1">
            <a:off x="8775808"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8" name="Google Shape;2688;p42"/>
          <p:cNvSpPr/>
          <p:nvPr/>
        </p:nvSpPr>
        <p:spPr>
          <a:xfrm flipH="1">
            <a:off x="8648959"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89" name="Google Shape;2689;p42"/>
          <p:cNvSpPr/>
          <p:nvPr/>
        </p:nvSpPr>
        <p:spPr>
          <a:xfrm flipH="1">
            <a:off x="7841589"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0" name="Google Shape;2690;p42"/>
          <p:cNvSpPr/>
          <p:nvPr/>
        </p:nvSpPr>
        <p:spPr>
          <a:xfrm flipH="1">
            <a:off x="7587873"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1" name="Google Shape;2691;p42"/>
          <p:cNvSpPr/>
          <p:nvPr/>
        </p:nvSpPr>
        <p:spPr>
          <a:xfrm flipH="1">
            <a:off x="7207309"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2" name="Google Shape;2692;p42"/>
          <p:cNvSpPr/>
          <p:nvPr/>
        </p:nvSpPr>
        <p:spPr>
          <a:xfrm flipH="1">
            <a:off x="7714731"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3" name="Google Shape;2693;p42"/>
          <p:cNvSpPr/>
          <p:nvPr/>
        </p:nvSpPr>
        <p:spPr>
          <a:xfrm flipH="1">
            <a:off x="7461016"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4" name="Google Shape;2694;p42"/>
          <p:cNvSpPr/>
          <p:nvPr/>
        </p:nvSpPr>
        <p:spPr>
          <a:xfrm flipH="1">
            <a:off x="7334166"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5" name="Google Shape;2695;p42"/>
          <p:cNvSpPr/>
          <p:nvPr/>
        </p:nvSpPr>
        <p:spPr>
          <a:xfrm flipH="1">
            <a:off x="6526797"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6" name="Google Shape;2696;p42"/>
          <p:cNvSpPr/>
          <p:nvPr/>
        </p:nvSpPr>
        <p:spPr>
          <a:xfrm flipH="1">
            <a:off x="6273081"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7" name="Google Shape;2697;p42"/>
          <p:cNvSpPr/>
          <p:nvPr/>
        </p:nvSpPr>
        <p:spPr>
          <a:xfrm flipH="1">
            <a:off x="5892516"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8" name="Google Shape;2698;p42"/>
          <p:cNvSpPr/>
          <p:nvPr/>
        </p:nvSpPr>
        <p:spPr>
          <a:xfrm flipH="1">
            <a:off x="6399939"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99" name="Google Shape;2699;p42"/>
          <p:cNvSpPr/>
          <p:nvPr/>
        </p:nvSpPr>
        <p:spPr>
          <a:xfrm flipH="1">
            <a:off x="6146223"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0" name="Google Shape;2700;p42"/>
          <p:cNvSpPr/>
          <p:nvPr/>
        </p:nvSpPr>
        <p:spPr>
          <a:xfrm flipH="1">
            <a:off x="6019374"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1" name="Google Shape;2701;p42"/>
          <p:cNvSpPr/>
          <p:nvPr/>
        </p:nvSpPr>
        <p:spPr>
          <a:xfrm flipH="1">
            <a:off x="5211996" y="3172027"/>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2" name="Google Shape;2702;p42"/>
          <p:cNvSpPr/>
          <p:nvPr/>
        </p:nvSpPr>
        <p:spPr>
          <a:xfrm flipH="1">
            <a:off x="4958289"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3" name="Google Shape;2703;p42"/>
          <p:cNvSpPr/>
          <p:nvPr/>
        </p:nvSpPr>
        <p:spPr>
          <a:xfrm flipH="1">
            <a:off x="4577724"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4" name="Google Shape;2704;p42"/>
          <p:cNvSpPr/>
          <p:nvPr/>
        </p:nvSpPr>
        <p:spPr>
          <a:xfrm flipH="1">
            <a:off x="5085147"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5" name="Google Shape;2705;p42"/>
          <p:cNvSpPr/>
          <p:nvPr/>
        </p:nvSpPr>
        <p:spPr>
          <a:xfrm flipH="1">
            <a:off x="4831431"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6" name="Google Shape;2706;p42"/>
          <p:cNvSpPr/>
          <p:nvPr/>
        </p:nvSpPr>
        <p:spPr>
          <a:xfrm flipH="1">
            <a:off x="4704582"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7" name="Google Shape;2707;p42"/>
          <p:cNvSpPr/>
          <p:nvPr/>
        </p:nvSpPr>
        <p:spPr>
          <a:xfrm flipH="1">
            <a:off x="3897213"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8" name="Google Shape;2708;p42"/>
          <p:cNvSpPr/>
          <p:nvPr/>
        </p:nvSpPr>
        <p:spPr>
          <a:xfrm flipH="1">
            <a:off x="3643496"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09" name="Google Shape;2709;p42"/>
          <p:cNvSpPr/>
          <p:nvPr/>
        </p:nvSpPr>
        <p:spPr>
          <a:xfrm flipH="1">
            <a:off x="3262932"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0" name="Google Shape;2710;p42"/>
          <p:cNvSpPr/>
          <p:nvPr/>
        </p:nvSpPr>
        <p:spPr>
          <a:xfrm flipH="1">
            <a:off x="3770355"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1" name="Google Shape;2711;p42"/>
          <p:cNvSpPr/>
          <p:nvPr/>
        </p:nvSpPr>
        <p:spPr>
          <a:xfrm flipH="1">
            <a:off x="3516639"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2" name="Google Shape;2712;p42"/>
          <p:cNvSpPr/>
          <p:nvPr/>
        </p:nvSpPr>
        <p:spPr>
          <a:xfrm flipH="1">
            <a:off x="3389790"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3" name="Google Shape;2713;p42"/>
          <p:cNvSpPr/>
          <p:nvPr/>
        </p:nvSpPr>
        <p:spPr>
          <a:xfrm flipH="1">
            <a:off x="2582420"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4" name="Google Shape;2714;p42"/>
          <p:cNvSpPr/>
          <p:nvPr/>
        </p:nvSpPr>
        <p:spPr>
          <a:xfrm flipH="1">
            <a:off x="2328704"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5" name="Google Shape;2715;p42"/>
          <p:cNvSpPr/>
          <p:nvPr/>
        </p:nvSpPr>
        <p:spPr>
          <a:xfrm flipH="1">
            <a:off x="1948139"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6" name="Google Shape;2716;p42"/>
          <p:cNvSpPr/>
          <p:nvPr/>
        </p:nvSpPr>
        <p:spPr>
          <a:xfrm flipH="1">
            <a:off x="2455562" y="317203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7" name="Google Shape;2717;p42"/>
          <p:cNvSpPr/>
          <p:nvPr/>
        </p:nvSpPr>
        <p:spPr>
          <a:xfrm flipH="1">
            <a:off x="2201846" y="317203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8" name="Google Shape;2718;p42"/>
          <p:cNvSpPr/>
          <p:nvPr/>
        </p:nvSpPr>
        <p:spPr>
          <a:xfrm flipH="1">
            <a:off x="2074997" y="317203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19" name="Google Shape;2719;p42"/>
          <p:cNvSpPr/>
          <p:nvPr/>
        </p:nvSpPr>
        <p:spPr>
          <a:xfrm flipH="1">
            <a:off x="8902666"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0" name="Google Shape;2720;p42"/>
          <p:cNvSpPr/>
          <p:nvPr/>
        </p:nvSpPr>
        <p:spPr>
          <a:xfrm flipH="1">
            <a:off x="8522101"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1" name="Google Shape;2721;p42"/>
          <p:cNvSpPr/>
          <p:nvPr/>
        </p:nvSpPr>
        <p:spPr>
          <a:xfrm flipH="1">
            <a:off x="9156382"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2" name="Google Shape;2722;p42"/>
          <p:cNvSpPr/>
          <p:nvPr/>
        </p:nvSpPr>
        <p:spPr>
          <a:xfrm flipH="1">
            <a:off x="8902666"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3" name="Google Shape;2723;p42"/>
          <p:cNvSpPr/>
          <p:nvPr/>
        </p:nvSpPr>
        <p:spPr>
          <a:xfrm flipH="1">
            <a:off x="8522101"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4" name="Google Shape;2724;p42"/>
          <p:cNvSpPr/>
          <p:nvPr/>
        </p:nvSpPr>
        <p:spPr>
          <a:xfrm flipH="1">
            <a:off x="9156382"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5" name="Google Shape;2725;p42"/>
          <p:cNvSpPr/>
          <p:nvPr/>
        </p:nvSpPr>
        <p:spPr>
          <a:xfrm flipH="1">
            <a:off x="8775808"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6" name="Google Shape;2726;p42"/>
          <p:cNvSpPr/>
          <p:nvPr/>
        </p:nvSpPr>
        <p:spPr>
          <a:xfrm flipH="1">
            <a:off x="8648959"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7" name="Google Shape;2727;p42"/>
          <p:cNvSpPr/>
          <p:nvPr/>
        </p:nvSpPr>
        <p:spPr>
          <a:xfrm flipH="1">
            <a:off x="9029523"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8" name="Google Shape;2728;p42"/>
          <p:cNvSpPr/>
          <p:nvPr/>
        </p:nvSpPr>
        <p:spPr>
          <a:xfrm flipH="1">
            <a:off x="8775808"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29" name="Google Shape;2729;p42"/>
          <p:cNvSpPr/>
          <p:nvPr/>
        </p:nvSpPr>
        <p:spPr>
          <a:xfrm flipH="1">
            <a:off x="8648959"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0" name="Google Shape;2730;p42"/>
          <p:cNvSpPr/>
          <p:nvPr/>
        </p:nvSpPr>
        <p:spPr>
          <a:xfrm flipH="1">
            <a:off x="9029523"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1" name="Google Shape;2731;p42"/>
          <p:cNvSpPr/>
          <p:nvPr/>
        </p:nvSpPr>
        <p:spPr>
          <a:xfrm flipH="1">
            <a:off x="7587873"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2" name="Google Shape;2732;p42"/>
          <p:cNvSpPr/>
          <p:nvPr/>
        </p:nvSpPr>
        <p:spPr>
          <a:xfrm flipH="1">
            <a:off x="7207309"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3" name="Google Shape;2733;p42"/>
          <p:cNvSpPr/>
          <p:nvPr/>
        </p:nvSpPr>
        <p:spPr>
          <a:xfrm flipH="1">
            <a:off x="7841589"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4" name="Google Shape;2734;p42"/>
          <p:cNvSpPr/>
          <p:nvPr/>
        </p:nvSpPr>
        <p:spPr>
          <a:xfrm flipH="1">
            <a:off x="7587873"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5" name="Google Shape;2735;p42"/>
          <p:cNvSpPr/>
          <p:nvPr/>
        </p:nvSpPr>
        <p:spPr>
          <a:xfrm flipH="1">
            <a:off x="7207309"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6" name="Google Shape;2736;p42"/>
          <p:cNvSpPr/>
          <p:nvPr/>
        </p:nvSpPr>
        <p:spPr>
          <a:xfrm flipH="1">
            <a:off x="7841589"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7" name="Google Shape;2737;p42"/>
          <p:cNvSpPr/>
          <p:nvPr/>
        </p:nvSpPr>
        <p:spPr>
          <a:xfrm flipH="1">
            <a:off x="7461016"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8" name="Google Shape;2738;p42"/>
          <p:cNvSpPr/>
          <p:nvPr/>
        </p:nvSpPr>
        <p:spPr>
          <a:xfrm flipH="1">
            <a:off x="7334166"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39" name="Google Shape;2739;p42"/>
          <p:cNvSpPr/>
          <p:nvPr/>
        </p:nvSpPr>
        <p:spPr>
          <a:xfrm flipH="1">
            <a:off x="7714731"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0" name="Google Shape;2740;p42"/>
          <p:cNvSpPr/>
          <p:nvPr/>
        </p:nvSpPr>
        <p:spPr>
          <a:xfrm flipH="1">
            <a:off x="7461016"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1" name="Google Shape;2741;p42"/>
          <p:cNvSpPr/>
          <p:nvPr/>
        </p:nvSpPr>
        <p:spPr>
          <a:xfrm flipH="1">
            <a:off x="7334166"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2" name="Google Shape;2742;p42"/>
          <p:cNvSpPr/>
          <p:nvPr/>
        </p:nvSpPr>
        <p:spPr>
          <a:xfrm flipH="1">
            <a:off x="7714731"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3" name="Google Shape;2743;p42"/>
          <p:cNvSpPr/>
          <p:nvPr/>
        </p:nvSpPr>
        <p:spPr>
          <a:xfrm flipH="1">
            <a:off x="6273081"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4" name="Google Shape;2744;p42"/>
          <p:cNvSpPr/>
          <p:nvPr/>
        </p:nvSpPr>
        <p:spPr>
          <a:xfrm flipH="1">
            <a:off x="5892516"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5" name="Google Shape;2745;p42"/>
          <p:cNvSpPr/>
          <p:nvPr/>
        </p:nvSpPr>
        <p:spPr>
          <a:xfrm flipH="1">
            <a:off x="6526797"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6" name="Google Shape;2746;p42"/>
          <p:cNvSpPr/>
          <p:nvPr/>
        </p:nvSpPr>
        <p:spPr>
          <a:xfrm flipH="1">
            <a:off x="6273081"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7" name="Google Shape;2747;p42"/>
          <p:cNvSpPr/>
          <p:nvPr/>
        </p:nvSpPr>
        <p:spPr>
          <a:xfrm flipH="1">
            <a:off x="5892516"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8" name="Google Shape;2748;p42"/>
          <p:cNvSpPr/>
          <p:nvPr/>
        </p:nvSpPr>
        <p:spPr>
          <a:xfrm flipH="1">
            <a:off x="6526797"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49" name="Google Shape;2749;p42"/>
          <p:cNvSpPr/>
          <p:nvPr/>
        </p:nvSpPr>
        <p:spPr>
          <a:xfrm flipH="1">
            <a:off x="6146223"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0" name="Google Shape;2750;p42"/>
          <p:cNvSpPr/>
          <p:nvPr/>
        </p:nvSpPr>
        <p:spPr>
          <a:xfrm flipH="1">
            <a:off x="6019374"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1" name="Google Shape;2751;p42"/>
          <p:cNvSpPr/>
          <p:nvPr/>
        </p:nvSpPr>
        <p:spPr>
          <a:xfrm flipH="1">
            <a:off x="6399939"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2" name="Google Shape;2752;p42"/>
          <p:cNvSpPr/>
          <p:nvPr/>
        </p:nvSpPr>
        <p:spPr>
          <a:xfrm flipH="1">
            <a:off x="6146223"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3" name="Google Shape;2753;p42"/>
          <p:cNvSpPr/>
          <p:nvPr/>
        </p:nvSpPr>
        <p:spPr>
          <a:xfrm flipH="1">
            <a:off x="6019374"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4" name="Google Shape;2754;p42"/>
          <p:cNvSpPr/>
          <p:nvPr/>
        </p:nvSpPr>
        <p:spPr>
          <a:xfrm flipH="1">
            <a:off x="6399939"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5" name="Google Shape;2755;p42"/>
          <p:cNvSpPr/>
          <p:nvPr/>
        </p:nvSpPr>
        <p:spPr>
          <a:xfrm flipH="1">
            <a:off x="4958289"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6" name="Google Shape;2756;p42"/>
          <p:cNvSpPr/>
          <p:nvPr/>
        </p:nvSpPr>
        <p:spPr>
          <a:xfrm flipH="1">
            <a:off x="4577724"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7" name="Google Shape;2757;p42"/>
          <p:cNvSpPr/>
          <p:nvPr/>
        </p:nvSpPr>
        <p:spPr>
          <a:xfrm flipH="1">
            <a:off x="5212005"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8" name="Google Shape;2758;p42"/>
          <p:cNvSpPr/>
          <p:nvPr/>
        </p:nvSpPr>
        <p:spPr>
          <a:xfrm flipH="1">
            <a:off x="4958289"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59" name="Google Shape;2759;p42"/>
          <p:cNvSpPr/>
          <p:nvPr/>
        </p:nvSpPr>
        <p:spPr>
          <a:xfrm flipH="1">
            <a:off x="4577724"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0" name="Google Shape;2760;p42"/>
          <p:cNvSpPr/>
          <p:nvPr/>
        </p:nvSpPr>
        <p:spPr>
          <a:xfrm flipH="1">
            <a:off x="5212005"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1" name="Google Shape;2761;p42"/>
          <p:cNvSpPr/>
          <p:nvPr/>
        </p:nvSpPr>
        <p:spPr>
          <a:xfrm flipH="1">
            <a:off x="4831431"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2" name="Google Shape;2762;p42"/>
          <p:cNvSpPr/>
          <p:nvPr/>
        </p:nvSpPr>
        <p:spPr>
          <a:xfrm flipH="1">
            <a:off x="4704582"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3" name="Google Shape;2763;p42"/>
          <p:cNvSpPr/>
          <p:nvPr/>
        </p:nvSpPr>
        <p:spPr>
          <a:xfrm flipH="1">
            <a:off x="5085147"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4" name="Google Shape;2764;p42"/>
          <p:cNvSpPr/>
          <p:nvPr/>
        </p:nvSpPr>
        <p:spPr>
          <a:xfrm flipH="1">
            <a:off x="4831431"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5" name="Google Shape;2765;p42"/>
          <p:cNvSpPr/>
          <p:nvPr/>
        </p:nvSpPr>
        <p:spPr>
          <a:xfrm flipH="1">
            <a:off x="4704582"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6" name="Google Shape;2766;p42"/>
          <p:cNvSpPr/>
          <p:nvPr/>
        </p:nvSpPr>
        <p:spPr>
          <a:xfrm flipH="1">
            <a:off x="5085147"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7" name="Google Shape;2767;p42"/>
          <p:cNvSpPr/>
          <p:nvPr/>
        </p:nvSpPr>
        <p:spPr>
          <a:xfrm flipH="1">
            <a:off x="3643496"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8" name="Google Shape;2768;p42"/>
          <p:cNvSpPr/>
          <p:nvPr/>
        </p:nvSpPr>
        <p:spPr>
          <a:xfrm flipH="1">
            <a:off x="3262932"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69" name="Google Shape;2769;p42"/>
          <p:cNvSpPr/>
          <p:nvPr/>
        </p:nvSpPr>
        <p:spPr>
          <a:xfrm flipH="1">
            <a:off x="3897213"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0" name="Google Shape;2770;p42"/>
          <p:cNvSpPr/>
          <p:nvPr/>
        </p:nvSpPr>
        <p:spPr>
          <a:xfrm flipH="1">
            <a:off x="3643496"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1" name="Google Shape;2771;p42"/>
          <p:cNvSpPr/>
          <p:nvPr/>
        </p:nvSpPr>
        <p:spPr>
          <a:xfrm flipH="1">
            <a:off x="3262932"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2" name="Google Shape;2772;p42"/>
          <p:cNvSpPr/>
          <p:nvPr/>
        </p:nvSpPr>
        <p:spPr>
          <a:xfrm flipH="1">
            <a:off x="3897213"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3" name="Google Shape;2773;p42"/>
          <p:cNvSpPr/>
          <p:nvPr/>
        </p:nvSpPr>
        <p:spPr>
          <a:xfrm flipH="1">
            <a:off x="3516639"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4" name="Google Shape;2774;p42"/>
          <p:cNvSpPr/>
          <p:nvPr/>
        </p:nvSpPr>
        <p:spPr>
          <a:xfrm flipH="1">
            <a:off x="3389790"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5" name="Google Shape;2775;p42"/>
          <p:cNvSpPr/>
          <p:nvPr/>
        </p:nvSpPr>
        <p:spPr>
          <a:xfrm flipH="1">
            <a:off x="3770355"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6" name="Google Shape;2776;p42"/>
          <p:cNvSpPr/>
          <p:nvPr/>
        </p:nvSpPr>
        <p:spPr>
          <a:xfrm flipH="1">
            <a:off x="3516639"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7" name="Google Shape;2777;p42"/>
          <p:cNvSpPr/>
          <p:nvPr/>
        </p:nvSpPr>
        <p:spPr>
          <a:xfrm flipH="1">
            <a:off x="3389790"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8" name="Google Shape;2778;p42"/>
          <p:cNvSpPr/>
          <p:nvPr/>
        </p:nvSpPr>
        <p:spPr>
          <a:xfrm flipH="1">
            <a:off x="3770355"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79" name="Google Shape;2779;p42"/>
          <p:cNvSpPr/>
          <p:nvPr/>
        </p:nvSpPr>
        <p:spPr>
          <a:xfrm flipH="1">
            <a:off x="2328704"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0" name="Google Shape;2780;p42"/>
          <p:cNvSpPr/>
          <p:nvPr/>
        </p:nvSpPr>
        <p:spPr>
          <a:xfrm flipH="1">
            <a:off x="1948139"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1" name="Google Shape;2781;p42"/>
          <p:cNvSpPr/>
          <p:nvPr/>
        </p:nvSpPr>
        <p:spPr>
          <a:xfrm flipH="1">
            <a:off x="2582420"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2" name="Google Shape;2782;p42"/>
          <p:cNvSpPr/>
          <p:nvPr/>
        </p:nvSpPr>
        <p:spPr>
          <a:xfrm flipH="1">
            <a:off x="2328704"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3" name="Google Shape;2783;p42"/>
          <p:cNvSpPr/>
          <p:nvPr/>
        </p:nvSpPr>
        <p:spPr>
          <a:xfrm flipH="1">
            <a:off x="1948139"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4" name="Google Shape;2784;p42"/>
          <p:cNvSpPr/>
          <p:nvPr/>
        </p:nvSpPr>
        <p:spPr>
          <a:xfrm flipH="1">
            <a:off x="2582420"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5" name="Google Shape;2785;p42"/>
          <p:cNvSpPr/>
          <p:nvPr/>
        </p:nvSpPr>
        <p:spPr>
          <a:xfrm flipH="1">
            <a:off x="2201846" y="3333959"/>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6" name="Google Shape;2786;p42"/>
          <p:cNvSpPr/>
          <p:nvPr/>
        </p:nvSpPr>
        <p:spPr>
          <a:xfrm flipH="1">
            <a:off x="2074997" y="3333959"/>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7" name="Google Shape;2787;p42"/>
          <p:cNvSpPr/>
          <p:nvPr/>
        </p:nvSpPr>
        <p:spPr>
          <a:xfrm flipH="1">
            <a:off x="2455562" y="3495884"/>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8" name="Google Shape;2788;p42"/>
          <p:cNvSpPr/>
          <p:nvPr/>
        </p:nvSpPr>
        <p:spPr>
          <a:xfrm flipH="1">
            <a:off x="2201846" y="3495884"/>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89" name="Google Shape;2789;p42"/>
          <p:cNvSpPr/>
          <p:nvPr/>
        </p:nvSpPr>
        <p:spPr>
          <a:xfrm flipH="1">
            <a:off x="2074997" y="3495884"/>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0" name="Google Shape;2790;p42"/>
          <p:cNvSpPr/>
          <p:nvPr/>
        </p:nvSpPr>
        <p:spPr>
          <a:xfrm flipH="1">
            <a:off x="2455562" y="333395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nvGrpSpPr>
          <p:cNvPr id="2791" name="Google Shape;2791;p42"/>
          <p:cNvGrpSpPr/>
          <p:nvPr/>
        </p:nvGrpSpPr>
        <p:grpSpPr>
          <a:xfrm>
            <a:off x="1429675" y="1756400"/>
            <a:ext cx="7683051" cy="734700"/>
            <a:chOff x="1429675" y="1756400"/>
            <a:chExt cx="7683051" cy="734700"/>
          </a:xfrm>
        </p:grpSpPr>
        <p:sp>
          <p:nvSpPr>
            <p:cNvPr id="2792" name="Google Shape;2792;p42"/>
            <p:cNvSpPr/>
            <p:nvPr/>
          </p:nvSpPr>
          <p:spPr>
            <a:xfrm>
              <a:off x="8019226" y="1756400"/>
              <a:ext cx="1093500" cy="734700"/>
            </a:xfrm>
            <a:prstGeom prst="homePlate">
              <a:avLst>
                <a:gd name="adj" fmla="val 50000"/>
              </a:avLst>
            </a:prstGeom>
            <a:solidFill>
              <a:srgbClr val="A0C3FF"/>
            </a:solid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a:p>
          </p:txBody>
        </p:sp>
        <p:sp>
          <p:nvSpPr>
            <p:cNvPr id="2793" name="Google Shape;2793;p42"/>
            <p:cNvSpPr/>
            <p:nvPr/>
          </p:nvSpPr>
          <p:spPr>
            <a:xfrm flipH="1">
              <a:off x="1429675" y="1756400"/>
              <a:ext cx="7091100" cy="734700"/>
            </a:xfrm>
            <a:prstGeom prst="homePlate">
              <a:avLst>
                <a:gd name="adj" fmla="val 50000"/>
              </a:avLst>
            </a:prstGeom>
            <a:solidFill>
              <a:srgbClr val="A0C3FF"/>
            </a:solid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a:p>
          </p:txBody>
        </p:sp>
        <p:sp>
          <p:nvSpPr>
            <p:cNvPr id="2794" name="Google Shape;2794;p42"/>
            <p:cNvSpPr/>
            <p:nvPr/>
          </p:nvSpPr>
          <p:spPr>
            <a:xfrm flipH="1">
              <a:off x="8349276" y="1824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5" name="Google Shape;2795;p42"/>
            <p:cNvSpPr/>
            <p:nvPr/>
          </p:nvSpPr>
          <p:spPr>
            <a:xfrm flipH="1">
              <a:off x="8666702" y="18966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6" name="Google Shape;2796;p42"/>
            <p:cNvSpPr/>
            <p:nvPr/>
          </p:nvSpPr>
          <p:spPr>
            <a:xfrm flipH="1">
              <a:off x="8742116" y="22395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7" name="Google Shape;2797;p42"/>
            <p:cNvSpPr/>
            <p:nvPr/>
          </p:nvSpPr>
          <p:spPr>
            <a:xfrm flipH="1">
              <a:off x="8520770" y="20535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8" name="Google Shape;2798;p42"/>
            <p:cNvSpPr/>
            <p:nvPr/>
          </p:nvSpPr>
          <p:spPr>
            <a:xfrm flipH="1">
              <a:off x="8292111" y="19963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799" name="Google Shape;2799;p42"/>
            <p:cNvSpPr/>
            <p:nvPr/>
          </p:nvSpPr>
          <p:spPr>
            <a:xfrm flipH="1">
              <a:off x="8063452" y="1996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0" name="Google Shape;2800;p42"/>
            <p:cNvSpPr/>
            <p:nvPr/>
          </p:nvSpPr>
          <p:spPr>
            <a:xfrm flipH="1">
              <a:off x="7834791" y="19963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1" name="Google Shape;2801;p42"/>
            <p:cNvSpPr/>
            <p:nvPr/>
          </p:nvSpPr>
          <p:spPr>
            <a:xfrm flipH="1">
              <a:off x="8946739" y="20931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2" name="Google Shape;2802;p42"/>
            <p:cNvSpPr/>
            <p:nvPr/>
          </p:nvSpPr>
          <p:spPr>
            <a:xfrm flipH="1">
              <a:off x="8377858" y="21392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3" name="Google Shape;2803;p42"/>
            <p:cNvSpPr/>
            <p:nvPr/>
          </p:nvSpPr>
          <p:spPr>
            <a:xfrm flipH="1">
              <a:off x="8749430" y="20535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4" name="Google Shape;2804;p42"/>
            <p:cNvSpPr/>
            <p:nvPr/>
          </p:nvSpPr>
          <p:spPr>
            <a:xfrm flipH="1">
              <a:off x="8520770" y="22535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5" name="Google Shape;2805;p42"/>
            <p:cNvSpPr/>
            <p:nvPr/>
          </p:nvSpPr>
          <p:spPr>
            <a:xfrm flipH="1">
              <a:off x="8277482" y="227150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6" name="Google Shape;2806;p42"/>
            <p:cNvSpPr/>
            <p:nvPr/>
          </p:nvSpPr>
          <p:spPr>
            <a:xfrm flipH="1">
              <a:off x="8120616" y="21678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7" name="Google Shape;2807;p42"/>
            <p:cNvSpPr/>
            <p:nvPr/>
          </p:nvSpPr>
          <p:spPr>
            <a:xfrm flipH="1">
              <a:off x="7954204" y="1824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8" name="Google Shape;2808;p42"/>
            <p:cNvSpPr/>
            <p:nvPr/>
          </p:nvSpPr>
          <p:spPr>
            <a:xfrm flipH="1">
              <a:off x="7954204" y="22395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09" name="Google Shape;2809;p42"/>
            <p:cNvSpPr/>
            <p:nvPr/>
          </p:nvSpPr>
          <p:spPr>
            <a:xfrm flipH="1">
              <a:off x="6792899" y="1824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0" name="Google Shape;2810;p42"/>
            <p:cNvSpPr/>
            <p:nvPr/>
          </p:nvSpPr>
          <p:spPr>
            <a:xfrm flipH="1">
              <a:off x="7110326" y="189667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1" name="Google Shape;2811;p42"/>
            <p:cNvSpPr/>
            <p:nvPr/>
          </p:nvSpPr>
          <p:spPr>
            <a:xfrm flipH="1">
              <a:off x="7185739" y="223957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2" name="Google Shape;2812;p42"/>
            <p:cNvSpPr/>
            <p:nvPr/>
          </p:nvSpPr>
          <p:spPr>
            <a:xfrm flipH="1">
              <a:off x="6964394" y="20535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3" name="Google Shape;2813;p42"/>
            <p:cNvSpPr/>
            <p:nvPr/>
          </p:nvSpPr>
          <p:spPr>
            <a:xfrm flipH="1">
              <a:off x="6735734" y="199635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4" name="Google Shape;2814;p42"/>
            <p:cNvSpPr/>
            <p:nvPr/>
          </p:nvSpPr>
          <p:spPr>
            <a:xfrm flipH="1">
              <a:off x="7323184" y="2368500"/>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5" name="Google Shape;2815;p42"/>
            <p:cNvSpPr/>
            <p:nvPr/>
          </p:nvSpPr>
          <p:spPr>
            <a:xfrm flipH="1">
              <a:off x="7349920" y="1824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6" name="Google Shape;2816;p42"/>
            <p:cNvSpPr/>
            <p:nvPr/>
          </p:nvSpPr>
          <p:spPr>
            <a:xfrm flipH="1">
              <a:off x="6507075" y="199635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7" name="Google Shape;2817;p42"/>
            <p:cNvSpPr/>
            <p:nvPr/>
          </p:nvSpPr>
          <p:spPr>
            <a:xfrm flipH="1">
              <a:off x="6278415" y="19963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8" name="Google Shape;2818;p42"/>
            <p:cNvSpPr/>
            <p:nvPr/>
          </p:nvSpPr>
          <p:spPr>
            <a:xfrm flipH="1">
              <a:off x="7650373" y="19392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19" name="Google Shape;2819;p42"/>
            <p:cNvSpPr/>
            <p:nvPr/>
          </p:nvSpPr>
          <p:spPr>
            <a:xfrm flipH="1">
              <a:off x="7421713" y="20535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0" name="Google Shape;2820;p42"/>
            <p:cNvSpPr/>
            <p:nvPr/>
          </p:nvSpPr>
          <p:spPr>
            <a:xfrm flipH="1">
              <a:off x="7536043" y="233925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1" name="Google Shape;2821;p42"/>
            <p:cNvSpPr/>
            <p:nvPr/>
          </p:nvSpPr>
          <p:spPr>
            <a:xfrm flipH="1">
              <a:off x="7650373" y="22110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2" name="Google Shape;2822;p42"/>
            <p:cNvSpPr/>
            <p:nvPr/>
          </p:nvSpPr>
          <p:spPr>
            <a:xfrm flipH="1">
              <a:off x="6821481" y="213922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3" name="Google Shape;2823;p42"/>
            <p:cNvSpPr/>
            <p:nvPr/>
          </p:nvSpPr>
          <p:spPr>
            <a:xfrm flipH="1">
              <a:off x="7193054" y="20535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4" name="Google Shape;2824;p42"/>
            <p:cNvSpPr/>
            <p:nvPr/>
          </p:nvSpPr>
          <p:spPr>
            <a:xfrm flipH="1">
              <a:off x="6964394" y="2253525"/>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5" name="Google Shape;2825;p42"/>
            <p:cNvSpPr/>
            <p:nvPr/>
          </p:nvSpPr>
          <p:spPr>
            <a:xfrm flipH="1">
              <a:off x="6721105" y="227150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6" name="Google Shape;2826;p42"/>
            <p:cNvSpPr/>
            <p:nvPr/>
          </p:nvSpPr>
          <p:spPr>
            <a:xfrm flipH="1">
              <a:off x="6564240" y="2167800"/>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7" name="Google Shape;2827;p42"/>
            <p:cNvSpPr/>
            <p:nvPr/>
          </p:nvSpPr>
          <p:spPr>
            <a:xfrm flipH="1">
              <a:off x="6397828" y="1824900"/>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8" name="Google Shape;2828;p42"/>
            <p:cNvSpPr/>
            <p:nvPr/>
          </p:nvSpPr>
          <p:spPr>
            <a:xfrm flipH="1">
              <a:off x="6397828" y="2239575"/>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29" name="Google Shape;2829;p42"/>
            <p:cNvSpPr/>
            <p:nvPr/>
          </p:nvSpPr>
          <p:spPr>
            <a:xfrm flipH="1">
              <a:off x="5224594" y="18378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0" name="Google Shape;2830;p42"/>
            <p:cNvSpPr/>
            <p:nvPr/>
          </p:nvSpPr>
          <p:spPr>
            <a:xfrm flipH="1">
              <a:off x="5542020" y="190959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1" name="Google Shape;2831;p42"/>
            <p:cNvSpPr/>
            <p:nvPr/>
          </p:nvSpPr>
          <p:spPr>
            <a:xfrm flipH="1">
              <a:off x="5617433" y="225249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2" name="Google Shape;2832;p42"/>
            <p:cNvSpPr/>
            <p:nvPr/>
          </p:nvSpPr>
          <p:spPr>
            <a:xfrm flipH="1">
              <a:off x="5396088" y="20664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3" name="Google Shape;2833;p42"/>
            <p:cNvSpPr/>
            <p:nvPr/>
          </p:nvSpPr>
          <p:spPr>
            <a:xfrm flipH="1">
              <a:off x="5167429" y="200927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4" name="Google Shape;2834;p42"/>
            <p:cNvSpPr/>
            <p:nvPr/>
          </p:nvSpPr>
          <p:spPr>
            <a:xfrm flipH="1">
              <a:off x="5754879" y="23814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5" name="Google Shape;2835;p42"/>
            <p:cNvSpPr/>
            <p:nvPr/>
          </p:nvSpPr>
          <p:spPr>
            <a:xfrm flipH="1">
              <a:off x="5781614" y="18378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6" name="Google Shape;2836;p42"/>
            <p:cNvSpPr/>
            <p:nvPr/>
          </p:nvSpPr>
          <p:spPr>
            <a:xfrm flipH="1">
              <a:off x="4938769" y="200927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7" name="Google Shape;2837;p42"/>
            <p:cNvSpPr/>
            <p:nvPr/>
          </p:nvSpPr>
          <p:spPr>
            <a:xfrm flipH="1">
              <a:off x="4710110" y="20092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8" name="Google Shape;2838;p42"/>
            <p:cNvSpPr/>
            <p:nvPr/>
          </p:nvSpPr>
          <p:spPr>
            <a:xfrm flipH="1">
              <a:off x="6082067" y="19521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39" name="Google Shape;2839;p42"/>
            <p:cNvSpPr/>
            <p:nvPr/>
          </p:nvSpPr>
          <p:spPr>
            <a:xfrm flipH="1">
              <a:off x="5853407" y="20664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0" name="Google Shape;2840;p42"/>
            <p:cNvSpPr/>
            <p:nvPr/>
          </p:nvSpPr>
          <p:spPr>
            <a:xfrm flipH="1">
              <a:off x="5967737" y="235217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1" name="Google Shape;2841;p42"/>
            <p:cNvSpPr/>
            <p:nvPr/>
          </p:nvSpPr>
          <p:spPr>
            <a:xfrm flipH="1">
              <a:off x="6082067" y="2223921"/>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2" name="Google Shape;2842;p42"/>
            <p:cNvSpPr/>
            <p:nvPr/>
          </p:nvSpPr>
          <p:spPr>
            <a:xfrm flipH="1">
              <a:off x="5253176" y="2152146"/>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3" name="Google Shape;2843;p42"/>
            <p:cNvSpPr/>
            <p:nvPr/>
          </p:nvSpPr>
          <p:spPr>
            <a:xfrm flipH="1">
              <a:off x="5624748" y="20664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4" name="Google Shape;2844;p42"/>
            <p:cNvSpPr/>
            <p:nvPr/>
          </p:nvSpPr>
          <p:spPr>
            <a:xfrm flipH="1">
              <a:off x="5396088" y="2266446"/>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5" name="Google Shape;2845;p42"/>
            <p:cNvSpPr/>
            <p:nvPr/>
          </p:nvSpPr>
          <p:spPr>
            <a:xfrm flipH="1">
              <a:off x="5152800" y="2284427"/>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6" name="Google Shape;2846;p42"/>
            <p:cNvSpPr/>
            <p:nvPr/>
          </p:nvSpPr>
          <p:spPr>
            <a:xfrm flipH="1">
              <a:off x="4995934" y="2180721"/>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7" name="Google Shape;2847;p42"/>
            <p:cNvSpPr/>
            <p:nvPr/>
          </p:nvSpPr>
          <p:spPr>
            <a:xfrm flipH="1">
              <a:off x="4829522" y="1837821"/>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8" name="Google Shape;2848;p42"/>
            <p:cNvSpPr/>
            <p:nvPr/>
          </p:nvSpPr>
          <p:spPr>
            <a:xfrm flipH="1">
              <a:off x="4829522" y="2252496"/>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49" name="Google Shape;2849;p42"/>
            <p:cNvSpPr/>
            <p:nvPr/>
          </p:nvSpPr>
          <p:spPr>
            <a:xfrm flipH="1">
              <a:off x="3681142" y="18572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0" name="Google Shape;2850;p42"/>
            <p:cNvSpPr/>
            <p:nvPr/>
          </p:nvSpPr>
          <p:spPr>
            <a:xfrm flipH="1">
              <a:off x="3998568" y="19289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1" name="Google Shape;2851;p42"/>
            <p:cNvSpPr/>
            <p:nvPr/>
          </p:nvSpPr>
          <p:spPr>
            <a:xfrm flipH="1">
              <a:off x="4073982" y="22718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2" name="Google Shape;2852;p42"/>
            <p:cNvSpPr/>
            <p:nvPr/>
          </p:nvSpPr>
          <p:spPr>
            <a:xfrm flipH="1">
              <a:off x="3852637" y="20858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3" name="Google Shape;2853;p42"/>
            <p:cNvSpPr/>
            <p:nvPr/>
          </p:nvSpPr>
          <p:spPr>
            <a:xfrm flipH="1">
              <a:off x="3623977" y="20286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4" name="Google Shape;2854;p42"/>
            <p:cNvSpPr/>
            <p:nvPr/>
          </p:nvSpPr>
          <p:spPr>
            <a:xfrm flipH="1">
              <a:off x="4211427" y="238346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5" name="Google Shape;2855;p42"/>
            <p:cNvSpPr/>
            <p:nvPr/>
          </p:nvSpPr>
          <p:spPr>
            <a:xfrm flipH="1">
              <a:off x="4238162" y="18572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6" name="Google Shape;2856;p42"/>
            <p:cNvSpPr/>
            <p:nvPr/>
          </p:nvSpPr>
          <p:spPr>
            <a:xfrm flipH="1">
              <a:off x="3395318" y="202865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7" name="Google Shape;2857;p42"/>
            <p:cNvSpPr/>
            <p:nvPr/>
          </p:nvSpPr>
          <p:spPr>
            <a:xfrm flipH="1">
              <a:off x="3166658" y="20286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8" name="Google Shape;2858;p42"/>
            <p:cNvSpPr/>
            <p:nvPr/>
          </p:nvSpPr>
          <p:spPr>
            <a:xfrm flipH="1">
              <a:off x="4538615" y="19715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59" name="Google Shape;2859;p42"/>
            <p:cNvSpPr/>
            <p:nvPr/>
          </p:nvSpPr>
          <p:spPr>
            <a:xfrm flipH="1">
              <a:off x="4309955" y="20858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0" name="Google Shape;2860;p42"/>
            <p:cNvSpPr/>
            <p:nvPr/>
          </p:nvSpPr>
          <p:spPr>
            <a:xfrm flipH="1">
              <a:off x="4424285" y="23715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1" name="Google Shape;2861;p42"/>
            <p:cNvSpPr/>
            <p:nvPr/>
          </p:nvSpPr>
          <p:spPr>
            <a:xfrm flipH="1">
              <a:off x="4538615" y="22433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2" name="Google Shape;2862;p42"/>
            <p:cNvSpPr/>
            <p:nvPr/>
          </p:nvSpPr>
          <p:spPr>
            <a:xfrm flipH="1">
              <a:off x="3709724" y="21715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3" name="Google Shape;2863;p42"/>
            <p:cNvSpPr/>
            <p:nvPr/>
          </p:nvSpPr>
          <p:spPr>
            <a:xfrm flipH="1">
              <a:off x="4081296" y="20858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4" name="Google Shape;2864;p42"/>
            <p:cNvSpPr/>
            <p:nvPr/>
          </p:nvSpPr>
          <p:spPr>
            <a:xfrm flipH="1">
              <a:off x="3852637" y="22858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5" name="Google Shape;2865;p42"/>
            <p:cNvSpPr/>
            <p:nvPr/>
          </p:nvSpPr>
          <p:spPr>
            <a:xfrm flipH="1">
              <a:off x="3609348" y="230380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6" name="Google Shape;2866;p42"/>
            <p:cNvSpPr/>
            <p:nvPr/>
          </p:nvSpPr>
          <p:spPr>
            <a:xfrm flipH="1">
              <a:off x="3452482" y="22001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7" name="Google Shape;2867;p42"/>
            <p:cNvSpPr/>
            <p:nvPr/>
          </p:nvSpPr>
          <p:spPr>
            <a:xfrm flipH="1">
              <a:off x="3286070" y="18572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8" name="Google Shape;2868;p42"/>
            <p:cNvSpPr/>
            <p:nvPr/>
          </p:nvSpPr>
          <p:spPr>
            <a:xfrm flipH="1">
              <a:off x="3286070" y="227187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69" name="Google Shape;2869;p42"/>
            <p:cNvSpPr/>
            <p:nvPr/>
          </p:nvSpPr>
          <p:spPr>
            <a:xfrm flipH="1">
              <a:off x="2131228" y="18572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0" name="Google Shape;2870;p42"/>
            <p:cNvSpPr/>
            <p:nvPr/>
          </p:nvSpPr>
          <p:spPr>
            <a:xfrm flipH="1">
              <a:off x="2448654" y="192897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1" name="Google Shape;2871;p42"/>
            <p:cNvSpPr/>
            <p:nvPr/>
          </p:nvSpPr>
          <p:spPr>
            <a:xfrm flipH="1">
              <a:off x="2524068" y="227187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2" name="Google Shape;2872;p42"/>
            <p:cNvSpPr/>
            <p:nvPr/>
          </p:nvSpPr>
          <p:spPr>
            <a:xfrm flipH="1">
              <a:off x="2302723" y="20858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3" name="Google Shape;2873;p42"/>
            <p:cNvSpPr/>
            <p:nvPr/>
          </p:nvSpPr>
          <p:spPr>
            <a:xfrm flipH="1">
              <a:off x="2074063" y="2028653"/>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4" name="Google Shape;2874;p42"/>
            <p:cNvSpPr/>
            <p:nvPr/>
          </p:nvSpPr>
          <p:spPr>
            <a:xfrm flipH="1">
              <a:off x="2661513" y="2383465"/>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5" name="Google Shape;2875;p42"/>
            <p:cNvSpPr/>
            <p:nvPr/>
          </p:nvSpPr>
          <p:spPr>
            <a:xfrm flipH="1">
              <a:off x="2688248" y="18572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6" name="Google Shape;2876;p42"/>
            <p:cNvSpPr/>
            <p:nvPr/>
          </p:nvSpPr>
          <p:spPr>
            <a:xfrm flipH="1">
              <a:off x="2988701" y="19715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7" name="Google Shape;2877;p42"/>
            <p:cNvSpPr/>
            <p:nvPr/>
          </p:nvSpPr>
          <p:spPr>
            <a:xfrm flipH="1">
              <a:off x="2760041" y="20858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8" name="Google Shape;2878;p42"/>
            <p:cNvSpPr/>
            <p:nvPr/>
          </p:nvSpPr>
          <p:spPr>
            <a:xfrm flipH="1">
              <a:off x="2874371" y="237155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79" name="Google Shape;2879;p42"/>
            <p:cNvSpPr/>
            <p:nvPr/>
          </p:nvSpPr>
          <p:spPr>
            <a:xfrm flipH="1">
              <a:off x="2988701" y="22433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80" name="Google Shape;2880;p42"/>
            <p:cNvSpPr/>
            <p:nvPr/>
          </p:nvSpPr>
          <p:spPr>
            <a:xfrm flipH="1">
              <a:off x="2159810" y="2171528"/>
              <a:ext cx="71700" cy="71700"/>
            </a:xfrm>
            <a:prstGeom prst="rect">
              <a:avLst/>
            </a:prstGeom>
            <a:solidFill>
              <a:srgbClr val="7BCFA9"/>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81" name="Google Shape;2881;p42"/>
            <p:cNvSpPr/>
            <p:nvPr/>
          </p:nvSpPr>
          <p:spPr>
            <a:xfrm flipH="1">
              <a:off x="2531382" y="2085803"/>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82" name="Google Shape;2882;p42"/>
            <p:cNvSpPr/>
            <p:nvPr/>
          </p:nvSpPr>
          <p:spPr>
            <a:xfrm flipH="1">
              <a:off x="2302723" y="2285828"/>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83" name="Google Shape;2883;p42"/>
            <p:cNvSpPr/>
            <p:nvPr/>
          </p:nvSpPr>
          <p:spPr>
            <a:xfrm flipH="1">
              <a:off x="2059434" y="2303809"/>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84" name="Google Shape;2884;p42"/>
            <p:cNvSpPr/>
            <p:nvPr/>
          </p:nvSpPr>
          <p:spPr>
            <a:xfrm flipH="1">
              <a:off x="1902568" y="2200103"/>
              <a:ext cx="71700" cy="71700"/>
            </a:xfrm>
            <a:prstGeom prst="rect">
              <a:avLst/>
            </a:prstGeom>
            <a:solidFill>
              <a:srgbClr val="FFE168"/>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85" name="Google Shape;2885;p42"/>
            <p:cNvSpPr/>
            <p:nvPr/>
          </p:nvSpPr>
          <p:spPr>
            <a:xfrm flipH="1">
              <a:off x="1736156" y="2271878"/>
              <a:ext cx="71700" cy="71700"/>
            </a:xfrm>
            <a:prstGeom prst="rect">
              <a:avLst/>
            </a:prstGeom>
            <a:solidFill>
              <a:srgbClr val="ED9D97"/>
            </a:solidFill>
            <a:ln w="190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cxnSp>
        <p:nvCxnSpPr>
          <p:cNvPr id="2886" name="Google Shape;2886;p42"/>
          <p:cNvCxnSpPr/>
          <p:nvPr/>
        </p:nvCxnSpPr>
        <p:spPr>
          <a:xfrm rot="10800000">
            <a:off x="10" y="3853431"/>
            <a:ext cx="9144000" cy="0"/>
          </a:xfrm>
          <a:prstGeom prst="straightConnector1">
            <a:avLst/>
          </a:prstGeom>
          <a:noFill/>
          <a:ln w="9525" cap="flat" cmpd="sng">
            <a:solidFill>
              <a:srgbClr val="76A7FA"/>
            </a:solidFill>
            <a:prstDash val="solid"/>
            <a:round/>
            <a:headEnd type="none" w="sm" len="sm"/>
            <a:tailEnd type="none" w="sm" len="sm"/>
          </a:ln>
        </p:spPr>
      </p:cxnSp>
      <p:sp>
        <p:nvSpPr>
          <p:cNvPr id="2887" name="Google Shape;2887;p42"/>
          <p:cNvSpPr/>
          <p:nvPr/>
        </p:nvSpPr>
        <p:spPr>
          <a:xfrm flipH="1">
            <a:off x="32541" y="3903450"/>
            <a:ext cx="1039500" cy="276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rgbClr val="76A7FA"/>
                </a:solidFill>
                <a:latin typeface="Open Sans"/>
                <a:ea typeface="Open Sans"/>
                <a:cs typeface="Open Sans"/>
                <a:sym typeface="Open Sans"/>
              </a:rPr>
              <a:t>Event Time</a:t>
            </a:r>
            <a:endParaRPr sz="1100" i="0" u="none" strike="noStrike" cap="none">
              <a:solidFill>
                <a:srgbClr val="76A7FA"/>
              </a:solidFill>
              <a:latin typeface="Open Sans"/>
              <a:ea typeface="Open Sans"/>
              <a:cs typeface="Open Sans"/>
              <a:sym typeface="Open Sans"/>
            </a:endParaRPr>
          </a:p>
        </p:txBody>
      </p:sp>
      <p:grpSp>
        <p:nvGrpSpPr>
          <p:cNvPr id="2888" name="Google Shape;2888;p42"/>
          <p:cNvGrpSpPr/>
          <p:nvPr/>
        </p:nvGrpSpPr>
        <p:grpSpPr>
          <a:xfrm>
            <a:off x="10" y="2549928"/>
            <a:ext cx="9144000" cy="373123"/>
            <a:chOff x="10" y="2549928"/>
            <a:chExt cx="9144000" cy="373123"/>
          </a:xfrm>
        </p:grpSpPr>
        <p:cxnSp>
          <p:nvCxnSpPr>
            <p:cNvPr id="2889" name="Google Shape;2889;p42"/>
            <p:cNvCxnSpPr/>
            <p:nvPr/>
          </p:nvCxnSpPr>
          <p:spPr>
            <a:xfrm rot="10800000">
              <a:off x="10" y="2596131"/>
              <a:ext cx="9144000" cy="0"/>
            </a:xfrm>
            <a:prstGeom prst="straightConnector1">
              <a:avLst/>
            </a:prstGeom>
            <a:noFill/>
            <a:ln w="9525" cap="flat" cmpd="sng">
              <a:solidFill>
                <a:srgbClr val="34A853"/>
              </a:solidFill>
              <a:prstDash val="solid"/>
              <a:round/>
              <a:headEnd type="none" w="sm" len="sm"/>
              <a:tailEnd type="none" w="sm" len="sm"/>
            </a:ln>
          </p:spPr>
        </p:cxnSp>
        <p:sp>
          <p:nvSpPr>
            <p:cNvPr id="2890" name="Google Shape;2890;p42"/>
            <p:cNvSpPr/>
            <p:nvPr/>
          </p:nvSpPr>
          <p:spPr>
            <a:xfrm flipH="1">
              <a:off x="32541" y="2646150"/>
              <a:ext cx="1039500" cy="2769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100">
                  <a:solidFill>
                    <a:srgbClr val="34A853"/>
                  </a:solidFill>
                  <a:latin typeface="Open Sans"/>
                  <a:ea typeface="Open Sans"/>
                  <a:cs typeface="Open Sans"/>
                  <a:sym typeface="Open Sans"/>
                </a:rPr>
                <a:t>Processing Time</a:t>
              </a:r>
              <a:endParaRPr sz="1100" i="0" u="none" strike="noStrike" cap="none">
                <a:solidFill>
                  <a:srgbClr val="34A853"/>
                </a:solidFill>
                <a:latin typeface="Open Sans"/>
                <a:ea typeface="Open Sans"/>
                <a:cs typeface="Open Sans"/>
                <a:sym typeface="Open Sans"/>
              </a:endParaRPr>
            </a:p>
          </p:txBody>
        </p:sp>
        <p:sp>
          <p:nvSpPr>
            <p:cNvPr id="2891" name="Google Shape;2891;p42"/>
            <p:cNvSpPr/>
            <p:nvPr/>
          </p:nvSpPr>
          <p:spPr>
            <a:xfrm flipH="1">
              <a:off x="2633200" y="26461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11:00</a:t>
              </a:r>
              <a:endParaRPr sz="1400" b="0" i="0" u="none" strike="noStrike" cap="none">
                <a:solidFill>
                  <a:srgbClr val="34A853"/>
                </a:solidFill>
                <a:latin typeface="Open Sans"/>
                <a:ea typeface="Open Sans"/>
                <a:cs typeface="Open Sans"/>
                <a:sym typeface="Open Sans"/>
              </a:endParaRPr>
            </a:p>
          </p:txBody>
        </p:sp>
        <p:sp>
          <p:nvSpPr>
            <p:cNvPr id="2892" name="Google Shape;2892;p42"/>
            <p:cNvSpPr/>
            <p:nvPr/>
          </p:nvSpPr>
          <p:spPr>
            <a:xfrm flipH="1">
              <a:off x="1330520" y="26461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10:00</a:t>
              </a:r>
              <a:endParaRPr sz="1400" b="0" i="0" u="none" strike="noStrike" cap="none">
                <a:solidFill>
                  <a:srgbClr val="34A853"/>
                </a:solidFill>
                <a:latin typeface="Open Sans"/>
                <a:ea typeface="Open Sans"/>
                <a:cs typeface="Open Sans"/>
                <a:sym typeface="Open Sans"/>
              </a:endParaRPr>
            </a:p>
          </p:txBody>
        </p:sp>
        <p:sp>
          <p:nvSpPr>
            <p:cNvPr id="2893" name="Google Shape;2893;p42"/>
            <p:cNvSpPr/>
            <p:nvPr/>
          </p:nvSpPr>
          <p:spPr>
            <a:xfrm flipH="1">
              <a:off x="7894345" y="26461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15:00</a:t>
              </a:r>
              <a:endParaRPr sz="1400" b="0" i="0" u="none" strike="noStrike" cap="none">
                <a:solidFill>
                  <a:srgbClr val="34A853"/>
                </a:solidFill>
                <a:latin typeface="Open Sans"/>
                <a:ea typeface="Open Sans"/>
                <a:cs typeface="Open Sans"/>
                <a:sym typeface="Open Sans"/>
              </a:endParaRPr>
            </a:p>
          </p:txBody>
        </p:sp>
        <p:sp>
          <p:nvSpPr>
            <p:cNvPr id="2894" name="Google Shape;2894;p42"/>
            <p:cNvSpPr/>
            <p:nvPr/>
          </p:nvSpPr>
          <p:spPr>
            <a:xfrm flipH="1">
              <a:off x="6577391" y="26461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14:00</a:t>
              </a:r>
              <a:endParaRPr sz="1400" b="0" i="0" u="none" strike="noStrike" cap="none">
                <a:solidFill>
                  <a:srgbClr val="34A853"/>
                </a:solidFill>
                <a:latin typeface="Open Sans"/>
                <a:ea typeface="Open Sans"/>
                <a:cs typeface="Open Sans"/>
                <a:sym typeface="Open Sans"/>
              </a:endParaRPr>
            </a:p>
          </p:txBody>
        </p:sp>
        <p:sp>
          <p:nvSpPr>
            <p:cNvPr id="2895" name="Google Shape;2895;p42"/>
            <p:cNvSpPr/>
            <p:nvPr/>
          </p:nvSpPr>
          <p:spPr>
            <a:xfrm flipH="1">
              <a:off x="5261346" y="26461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13:00</a:t>
              </a:r>
              <a:endParaRPr sz="1400" b="0" i="0" u="none" strike="noStrike" cap="none">
                <a:solidFill>
                  <a:srgbClr val="34A853"/>
                </a:solidFill>
                <a:latin typeface="Open Sans"/>
                <a:ea typeface="Open Sans"/>
                <a:cs typeface="Open Sans"/>
                <a:sym typeface="Open Sans"/>
              </a:endParaRPr>
            </a:p>
          </p:txBody>
        </p:sp>
        <p:sp>
          <p:nvSpPr>
            <p:cNvPr id="2896" name="Google Shape;2896;p42"/>
            <p:cNvSpPr/>
            <p:nvPr/>
          </p:nvSpPr>
          <p:spPr>
            <a:xfrm flipH="1">
              <a:off x="3945302" y="26461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34A853"/>
                  </a:solidFill>
                  <a:latin typeface="Open Sans"/>
                  <a:ea typeface="Open Sans"/>
                  <a:cs typeface="Open Sans"/>
                  <a:sym typeface="Open Sans"/>
                </a:rPr>
                <a:t>12:00</a:t>
              </a:r>
              <a:endParaRPr sz="1400" b="0" i="0" u="none" strike="noStrike" cap="none">
                <a:solidFill>
                  <a:srgbClr val="34A853"/>
                </a:solidFill>
                <a:latin typeface="Open Sans"/>
                <a:ea typeface="Open Sans"/>
                <a:cs typeface="Open Sans"/>
                <a:sym typeface="Open Sans"/>
              </a:endParaRPr>
            </a:p>
          </p:txBody>
        </p:sp>
        <p:sp>
          <p:nvSpPr>
            <p:cNvPr id="2897" name="Google Shape;2897;p42"/>
            <p:cNvSpPr/>
            <p:nvPr/>
          </p:nvSpPr>
          <p:spPr>
            <a:xfrm flipH="1">
              <a:off x="2931100" y="2549928"/>
              <a:ext cx="77100" cy="426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898" name="Google Shape;2898;p42"/>
            <p:cNvSpPr/>
            <p:nvPr/>
          </p:nvSpPr>
          <p:spPr>
            <a:xfrm flipH="1">
              <a:off x="1626077" y="2549928"/>
              <a:ext cx="77100" cy="426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899" name="Google Shape;2899;p42"/>
            <p:cNvSpPr/>
            <p:nvPr/>
          </p:nvSpPr>
          <p:spPr>
            <a:xfrm flipH="1">
              <a:off x="4241437" y="2549928"/>
              <a:ext cx="77100" cy="426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900" name="Google Shape;2900;p42"/>
            <p:cNvSpPr/>
            <p:nvPr/>
          </p:nvSpPr>
          <p:spPr>
            <a:xfrm flipH="1">
              <a:off x="8190480" y="2549928"/>
              <a:ext cx="77100" cy="426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901" name="Google Shape;2901;p42"/>
            <p:cNvSpPr/>
            <p:nvPr/>
          </p:nvSpPr>
          <p:spPr>
            <a:xfrm flipH="1">
              <a:off x="5557482" y="2549928"/>
              <a:ext cx="77100" cy="426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902" name="Google Shape;2902;p42"/>
            <p:cNvSpPr/>
            <p:nvPr/>
          </p:nvSpPr>
          <p:spPr>
            <a:xfrm flipH="1">
              <a:off x="6873527" y="2549928"/>
              <a:ext cx="77100" cy="42600"/>
            </a:xfrm>
            <a:prstGeom prst="triangle">
              <a:avLst>
                <a:gd name="adj" fmla="val 50000"/>
              </a:avLst>
            </a:prstGeom>
            <a:solidFill>
              <a:srgbClr val="76A7FA"/>
            </a:solidFill>
            <a:ln w="9525" cap="flat" cmpd="sng">
              <a:solidFill>
                <a:srgbClr val="34A853"/>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grpSp>
      <p:sp>
        <p:nvSpPr>
          <p:cNvPr id="2903" name="Google Shape;2903;p42"/>
          <p:cNvSpPr/>
          <p:nvPr/>
        </p:nvSpPr>
        <p:spPr>
          <a:xfrm flipH="1">
            <a:off x="2633200" y="39034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76A7FA"/>
                </a:solidFill>
                <a:latin typeface="Open Sans"/>
                <a:ea typeface="Open Sans"/>
                <a:cs typeface="Open Sans"/>
                <a:sym typeface="Open Sans"/>
              </a:rPr>
              <a:t>11:00</a:t>
            </a:r>
            <a:endParaRPr sz="1400" b="0" i="0" u="none" strike="noStrike" cap="none">
              <a:solidFill>
                <a:srgbClr val="76A7FA"/>
              </a:solidFill>
              <a:latin typeface="Open Sans"/>
              <a:ea typeface="Open Sans"/>
              <a:cs typeface="Open Sans"/>
              <a:sym typeface="Open Sans"/>
            </a:endParaRPr>
          </a:p>
        </p:txBody>
      </p:sp>
      <p:sp>
        <p:nvSpPr>
          <p:cNvPr id="2904" name="Google Shape;2904;p42"/>
          <p:cNvSpPr/>
          <p:nvPr/>
        </p:nvSpPr>
        <p:spPr>
          <a:xfrm flipH="1">
            <a:off x="1330520" y="39034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76A7FA"/>
                </a:solidFill>
                <a:latin typeface="Open Sans"/>
                <a:ea typeface="Open Sans"/>
                <a:cs typeface="Open Sans"/>
                <a:sym typeface="Open Sans"/>
              </a:rPr>
              <a:t>10:00</a:t>
            </a:r>
            <a:endParaRPr sz="1400" b="0" i="0" u="none" strike="noStrike" cap="none">
              <a:solidFill>
                <a:srgbClr val="76A7FA"/>
              </a:solidFill>
              <a:latin typeface="Open Sans"/>
              <a:ea typeface="Open Sans"/>
              <a:cs typeface="Open Sans"/>
              <a:sym typeface="Open Sans"/>
            </a:endParaRPr>
          </a:p>
        </p:txBody>
      </p:sp>
      <p:sp>
        <p:nvSpPr>
          <p:cNvPr id="2905" name="Google Shape;2905;p42"/>
          <p:cNvSpPr/>
          <p:nvPr/>
        </p:nvSpPr>
        <p:spPr>
          <a:xfrm flipH="1">
            <a:off x="7894345" y="39034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76A7FA"/>
                </a:solidFill>
                <a:latin typeface="Open Sans"/>
                <a:ea typeface="Open Sans"/>
                <a:cs typeface="Open Sans"/>
                <a:sym typeface="Open Sans"/>
              </a:rPr>
              <a:t>15:00</a:t>
            </a:r>
            <a:endParaRPr sz="1400" b="0" i="0" u="none" strike="noStrike" cap="none">
              <a:solidFill>
                <a:srgbClr val="76A7FA"/>
              </a:solidFill>
              <a:latin typeface="Open Sans"/>
              <a:ea typeface="Open Sans"/>
              <a:cs typeface="Open Sans"/>
              <a:sym typeface="Open Sans"/>
            </a:endParaRPr>
          </a:p>
        </p:txBody>
      </p:sp>
      <p:sp>
        <p:nvSpPr>
          <p:cNvPr id="2906" name="Google Shape;2906;p42"/>
          <p:cNvSpPr/>
          <p:nvPr/>
        </p:nvSpPr>
        <p:spPr>
          <a:xfrm flipH="1">
            <a:off x="6577391" y="39034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76A7FA"/>
                </a:solidFill>
                <a:latin typeface="Open Sans"/>
                <a:ea typeface="Open Sans"/>
                <a:cs typeface="Open Sans"/>
                <a:sym typeface="Open Sans"/>
              </a:rPr>
              <a:t>14:00</a:t>
            </a:r>
            <a:endParaRPr sz="1400" b="0" i="0" u="none" strike="noStrike" cap="none">
              <a:solidFill>
                <a:srgbClr val="76A7FA"/>
              </a:solidFill>
              <a:latin typeface="Open Sans"/>
              <a:ea typeface="Open Sans"/>
              <a:cs typeface="Open Sans"/>
              <a:sym typeface="Open Sans"/>
            </a:endParaRPr>
          </a:p>
        </p:txBody>
      </p:sp>
      <p:sp>
        <p:nvSpPr>
          <p:cNvPr id="2907" name="Google Shape;2907;p42"/>
          <p:cNvSpPr/>
          <p:nvPr/>
        </p:nvSpPr>
        <p:spPr>
          <a:xfrm flipH="1">
            <a:off x="5261346" y="39034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76A7FA"/>
                </a:solidFill>
                <a:latin typeface="Open Sans"/>
                <a:ea typeface="Open Sans"/>
                <a:cs typeface="Open Sans"/>
                <a:sym typeface="Open Sans"/>
              </a:rPr>
              <a:t>13:00</a:t>
            </a:r>
            <a:endParaRPr sz="1400" b="0" i="0" u="none" strike="noStrike" cap="none">
              <a:solidFill>
                <a:srgbClr val="76A7FA"/>
              </a:solidFill>
              <a:latin typeface="Open Sans"/>
              <a:ea typeface="Open Sans"/>
              <a:cs typeface="Open Sans"/>
              <a:sym typeface="Open Sans"/>
            </a:endParaRPr>
          </a:p>
        </p:txBody>
      </p:sp>
      <p:sp>
        <p:nvSpPr>
          <p:cNvPr id="2908" name="Google Shape;2908;p42"/>
          <p:cNvSpPr/>
          <p:nvPr/>
        </p:nvSpPr>
        <p:spPr>
          <a:xfrm flipH="1">
            <a:off x="3945302" y="3903451"/>
            <a:ext cx="669300" cy="276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b="1">
                <a:solidFill>
                  <a:srgbClr val="76A7FA"/>
                </a:solidFill>
                <a:latin typeface="Open Sans"/>
                <a:ea typeface="Open Sans"/>
                <a:cs typeface="Open Sans"/>
                <a:sym typeface="Open Sans"/>
              </a:rPr>
              <a:t>12:00</a:t>
            </a:r>
            <a:endParaRPr sz="1400" b="0" i="0" u="none" strike="noStrike" cap="none">
              <a:solidFill>
                <a:srgbClr val="76A7FA"/>
              </a:solidFill>
              <a:latin typeface="Open Sans"/>
              <a:ea typeface="Open Sans"/>
              <a:cs typeface="Open Sans"/>
              <a:sym typeface="Open Sans"/>
            </a:endParaRPr>
          </a:p>
        </p:txBody>
      </p:sp>
      <p:sp>
        <p:nvSpPr>
          <p:cNvPr id="2909" name="Google Shape;2909;p42"/>
          <p:cNvSpPr/>
          <p:nvPr/>
        </p:nvSpPr>
        <p:spPr>
          <a:xfrm flipH="1">
            <a:off x="2931100" y="3807228"/>
            <a:ext cx="77100" cy="42600"/>
          </a:xfrm>
          <a:prstGeom prst="triangle">
            <a:avLst>
              <a:gd name="adj" fmla="val 50000"/>
            </a:avLst>
          </a:prstGeom>
          <a:solidFill>
            <a:srgbClr val="76A7FA"/>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910" name="Google Shape;2910;p42"/>
          <p:cNvSpPr/>
          <p:nvPr/>
        </p:nvSpPr>
        <p:spPr>
          <a:xfrm flipH="1">
            <a:off x="1626077" y="3807228"/>
            <a:ext cx="77100" cy="42600"/>
          </a:xfrm>
          <a:prstGeom prst="triangle">
            <a:avLst>
              <a:gd name="adj" fmla="val 50000"/>
            </a:avLst>
          </a:prstGeom>
          <a:solidFill>
            <a:srgbClr val="76A7FA"/>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911" name="Google Shape;2911;p42"/>
          <p:cNvSpPr/>
          <p:nvPr/>
        </p:nvSpPr>
        <p:spPr>
          <a:xfrm flipH="1">
            <a:off x="4241437" y="3807228"/>
            <a:ext cx="77100" cy="42600"/>
          </a:xfrm>
          <a:prstGeom prst="triangle">
            <a:avLst>
              <a:gd name="adj" fmla="val 50000"/>
            </a:avLst>
          </a:prstGeom>
          <a:solidFill>
            <a:srgbClr val="76A7FA"/>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912" name="Google Shape;2912;p42"/>
          <p:cNvSpPr/>
          <p:nvPr/>
        </p:nvSpPr>
        <p:spPr>
          <a:xfrm flipH="1">
            <a:off x="8190480" y="3807228"/>
            <a:ext cx="77100" cy="42600"/>
          </a:xfrm>
          <a:prstGeom prst="triangle">
            <a:avLst>
              <a:gd name="adj" fmla="val 50000"/>
            </a:avLst>
          </a:prstGeom>
          <a:solidFill>
            <a:srgbClr val="76A7FA"/>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913" name="Google Shape;2913;p42"/>
          <p:cNvSpPr/>
          <p:nvPr/>
        </p:nvSpPr>
        <p:spPr>
          <a:xfrm flipH="1">
            <a:off x="5557482" y="3807228"/>
            <a:ext cx="77100" cy="42600"/>
          </a:xfrm>
          <a:prstGeom prst="triangle">
            <a:avLst>
              <a:gd name="adj" fmla="val 50000"/>
            </a:avLst>
          </a:prstGeom>
          <a:solidFill>
            <a:srgbClr val="76A7FA"/>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sp>
        <p:nvSpPr>
          <p:cNvPr id="2914" name="Google Shape;2914;p42"/>
          <p:cNvSpPr/>
          <p:nvPr/>
        </p:nvSpPr>
        <p:spPr>
          <a:xfrm flipH="1">
            <a:off x="6873527" y="3807228"/>
            <a:ext cx="77100" cy="42600"/>
          </a:xfrm>
          <a:prstGeom prst="triangle">
            <a:avLst>
              <a:gd name="adj" fmla="val 50000"/>
            </a:avLst>
          </a:prstGeom>
          <a:solidFill>
            <a:srgbClr val="76A7FA"/>
          </a:solidFill>
          <a:ln w="9525" cap="flat" cmpd="sng">
            <a:solidFill>
              <a:srgbClr val="76A7FA"/>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0"/>
              </a:spcBef>
              <a:spcAft>
                <a:spcPts val="0"/>
              </a:spcAft>
              <a:buNone/>
            </a:pPr>
            <a:endParaRPr/>
          </a:p>
        </p:txBody>
      </p:sp>
      <p:cxnSp>
        <p:nvCxnSpPr>
          <p:cNvPr id="2915" name="Google Shape;2915;p42"/>
          <p:cNvCxnSpPr>
            <a:stCxn id="2777" idx="1"/>
            <a:endCxn id="2846" idx="3"/>
          </p:cNvCxnSpPr>
          <p:nvPr/>
        </p:nvCxnSpPr>
        <p:spPr>
          <a:xfrm rot="10800000" flipH="1">
            <a:off x="3461490" y="2216534"/>
            <a:ext cx="1534500" cy="1315200"/>
          </a:xfrm>
          <a:prstGeom prst="straightConnector1">
            <a:avLst/>
          </a:prstGeom>
          <a:ln>
            <a:headEnd type="stealth" w="med" len="med"/>
            <a:tailEnd type="none" w="med" len="med"/>
          </a:ln>
        </p:spPr>
        <p:style>
          <a:lnRef idx="2">
            <a:schemeClr val="dk1"/>
          </a:lnRef>
          <a:fillRef idx="0">
            <a:schemeClr val="dk1"/>
          </a:fillRef>
          <a:effectRef idx="1">
            <a:schemeClr val="dk1"/>
          </a:effectRef>
          <a:fontRef idx="minor">
            <a:schemeClr val="tx1"/>
          </a:fontRef>
        </p:style>
      </p:cxnSp>
      <p:cxnSp>
        <p:nvCxnSpPr>
          <p:cNvPr id="2916" name="Google Shape;2916;p42"/>
          <p:cNvCxnSpPr>
            <a:stCxn id="2766" idx="0"/>
            <a:endCxn id="2845" idx="2"/>
          </p:cNvCxnSpPr>
          <p:nvPr/>
        </p:nvCxnSpPr>
        <p:spPr>
          <a:xfrm rot="10800000" flipH="1">
            <a:off x="5120997" y="2356259"/>
            <a:ext cx="67800" cy="977700"/>
          </a:xfrm>
          <a:prstGeom prst="straightConnector1">
            <a:avLst/>
          </a:prstGeom>
          <a:ln>
            <a:headEnd type="stealth" w="med" len="med"/>
            <a:tailEnd type="none" w="med" len="med"/>
          </a:ln>
        </p:spPr>
        <p:style>
          <a:lnRef idx="2">
            <a:schemeClr val="dk1"/>
          </a:lnRef>
          <a:fillRef idx="0">
            <a:schemeClr val="dk1"/>
          </a:fillRef>
          <a:effectRef idx="1">
            <a:schemeClr val="dk1"/>
          </a:effectRef>
          <a:fontRef idx="minor">
            <a:schemeClr val="tx1"/>
          </a:fontRef>
        </p:style>
      </p:cxnSp>
      <p:sp>
        <p:nvSpPr>
          <p:cNvPr id="2917" name="Google Shape;2917;p42"/>
          <p:cNvSpPr txBox="1"/>
          <p:nvPr/>
        </p:nvSpPr>
        <p:spPr>
          <a:xfrm flipH="1">
            <a:off x="133093" y="1914694"/>
            <a:ext cx="1306500" cy="4140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300" b="1" dirty="0">
                <a:solidFill>
                  <a:srgbClr val="FF0000"/>
                </a:solidFill>
                <a:latin typeface="Open Sans"/>
                <a:ea typeface="Open Sans"/>
                <a:cs typeface="Open Sans"/>
                <a:sym typeface="Open Sans"/>
              </a:rPr>
              <a:t>Input</a:t>
            </a:r>
            <a:endParaRPr sz="2300" b="1" dirty="0">
              <a:solidFill>
                <a:srgbClr val="FF0000"/>
              </a:solidFill>
              <a:latin typeface="Open Sans"/>
              <a:ea typeface="Open Sans"/>
              <a:cs typeface="Open Sans"/>
              <a:sym typeface="Open Sans"/>
            </a:endParaRPr>
          </a:p>
        </p:txBody>
      </p:sp>
      <p:sp>
        <p:nvSpPr>
          <p:cNvPr id="2918" name="Google Shape;2918;p42"/>
          <p:cNvSpPr txBox="1"/>
          <p:nvPr/>
        </p:nvSpPr>
        <p:spPr>
          <a:xfrm flipH="1">
            <a:off x="133093" y="3168806"/>
            <a:ext cx="1306500" cy="414000"/>
          </a:xfrm>
          <a:prstGeom prst="rect">
            <a:avLst/>
          </a:prstGeom>
          <a:noFill/>
          <a:ln>
            <a:noFill/>
          </a:ln>
        </p:spPr>
        <p:txBody>
          <a:bodyPr spcFirstLastPara="1" wrap="square" lIns="68575" tIns="68575" rIns="68575" bIns="68575" anchor="ctr" anchorCtr="0">
            <a:noAutofit/>
          </a:bodyPr>
          <a:lstStyle/>
          <a:p>
            <a:pPr marL="0" lvl="0" indent="0" algn="ctr" rtl="0">
              <a:spcBef>
                <a:spcPts val="0"/>
              </a:spcBef>
              <a:spcAft>
                <a:spcPts val="0"/>
              </a:spcAft>
              <a:buNone/>
            </a:pPr>
            <a:r>
              <a:rPr lang="en" sz="2300" b="1" dirty="0">
                <a:solidFill>
                  <a:srgbClr val="FF0000"/>
                </a:solidFill>
                <a:latin typeface="Open Sans"/>
                <a:ea typeface="Open Sans"/>
                <a:cs typeface="Open Sans"/>
                <a:sym typeface="Open Sans"/>
              </a:rPr>
              <a:t>Output</a:t>
            </a:r>
            <a:endParaRPr sz="2300" b="1" dirty="0">
              <a:solidFill>
                <a:srgbClr val="FF0000"/>
              </a:solidFill>
              <a:latin typeface="Open Sans"/>
              <a:ea typeface="Open Sans"/>
              <a:cs typeface="Open Sans"/>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67"/>
        <p:cNvGrpSpPr/>
        <p:nvPr/>
      </p:nvGrpSpPr>
      <p:grpSpPr>
        <a:xfrm>
          <a:off x="0" y="0"/>
          <a:ext cx="0" cy="0"/>
          <a:chOff x="0" y="0"/>
          <a:chExt cx="0" cy="0"/>
        </a:xfrm>
      </p:grpSpPr>
      <p:sp>
        <p:nvSpPr>
          <p:cNvPr id="3268" name="Google Shape;3268;p72"/>
          <p:cNvSpPr txBox="1">
            <a:spLocks noGrp="1"/>
          </p:cNvSpPr>
          <p:nvPr>
            <p:ph type="title"/>
          </p:nvPr>
        </p:nvSpPr>
        <p:spPr>
          <a:xfrm>
            <a:off x="0" y="2764350"/>
            <a:ext cx="9144000" cy="376800"/>
          </a:xfrm>
          <a:prstGeom prst="rect">
            <a:avLst/>
          </a:prstGeom>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3800" dirty="0">
                <a:solidFill>
                  <a:srgbClr val="666666"/>
                </a:solidFill>
              </a:rPr>
              <a:t>Correctness</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Power</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0000FF"/>
                </a:solidFill>
              </a:rPr>
              <a:t>Composability</a:t>
            </a:r>
            <a:endParaRPr sz="3800" dirty="0">
              <a:solidFill>
                <a:srgbClr val="0000FF"/>
              </a:solidFill>
            </a:endParaRPr>
          </a:p>
          <a:p>
            <a:pPr marL="0" lvl="0" indent="0" algn="ctr" rtl="0">
              <a:lnSpc>
                <a:spcPct val="115000"/>
              </a:lnSpc>
              <a:spcBef>
                <a:spcPts val="0"/>
              </a:spcBef>
              <a:spcAft>
                <a:spcPts val="0"/>
              </a:spcAft>
              <a:buNone/>
            </a:pPr>
            <a:r>
              <a:rPr lang="en" sz="3800" dirty="0">
                <a:solidFill>
                  <a:srgbClr val="666666"/>
                </a:solidFill>
              </a:rPr>
              <a:t>Flexibility</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Modularity</a:t>
            </a:r>
            <a:endParaRPr sz="3800" dirty="0">
              <a:solidFill>
                <a:srgbClr val="666666"/>
              </a:solidFill>
            </a:endParaRPr>
          </a:p>
        </p:txBody>
      </p:sp>
      <p:sp>
        <p:nvSpPr>
          <p:cNvPr id="3269" name="Google Shape;3269;p72"/>
          <p:cNvSpPr txBox="1"/>
          <p:nvPr/>
        </p:nvSpPr>
        <p:spPr>
          <a:xfrm>
            <a:off x="646950" y="369750"/>
            <a:ext cx="7850100" cy="717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b="1">
                <a:solidFill>
                  <a:srgbClr val="F4B400"/>
                </a:solidFill>
                <a:latin typeface="Roboto"/>
                <a:ea typeface="Roboto"/>
                <a:cs typeface="Roboto"/>
                <a:sym typeface="Roboto"/>
              </a:rPr>
              <a:t>What</a:t>
            </a:r>
            <a:r>
              <a:rPr lang="en" sz="3600">
                <a:solidFill>
                  <a:schemeClr val="lt1"/>
                </a:solidFill>
                <a:latin typeface="Roboto"/>
                <a:ea typeface="Roboto"/>
                <a:cs typeface="Roboto"/>
                <a:sym typeface="Roboto"/>
              </a:rPr>
              <a:t> / </a:t>
            </a:r>
            <a:r>
              <a:rPr lang="en" sz="3600" b="1">
                <a:solidFill>
                  <a:srgbClr val="4285F4"/>
                </a:solidFill>
                <a:latin typeface="Roboto"/>
                <a:ea typeface="Roboto"/>
                <a:cs typeface="Roboto"/>
                <a:sym typeface="Roboto"/>
              </a:rPr>
              <a:t>Where</a:t>
            </a:r>
            <a:r>
              <a:rPr lang="en" sz="3600">
                <a:solidFill>
                  <a:schemeClr val="lt1"/>
                </a:solidFill>
                <a:latin typeface="Roboto"/>
                <a:ea typeface="Roboto"/>
                <a:cs typeface="Roboto"/>
                <a:sym typeface="Roboto"/>
              </a:rPr>
              <a:t> / </a:t>
            </a:r>
            <a:r>
              <a:rPr lang="en" sz="3600" b="1">
                <a:solidFill>
                  <a:srgbClr val="7BCFA9"/>
                </a:solidFill>
                <a:latin typeface="Roboto"/>
                <a:ea typeface="Roboto"/>
                <a:cs typeface="Roboto"/>
                <a:sym typeface="Roboto"/>
              </a:rPr>
              <a:t>When</a:t>
            </a:r>
            <a:r>
              <a:rPr lang="en" sz="3600">
                <a:solidFill>
                  <a:schemeClr val="lt1"/>
                </a:solidFill>
                <a:latin typeface="Roboto"/>
                <a:ea typeface="Roboto"/>
                <a:cs typeface="Roboto"/>
                <a:sym typeface="Roboto"/>
              </a:rPr>
              <a:t> / </a:t>
            </a:r>
            <a:r>
              <a:rPr lang="en" sz="3600" b="1">
                <a:solidFill>
                  <a:srgbClr val="E57368"/>
                </a:solidFill>
                <a:latin typeface="Roboto"/>
                <a:ea typeface="Roboto"/>
                <a:cs typeface="Roboto"/>
                <a:sym typeface="Roboto"/>
              </a:rPr>
              <a:t>How</a:t>
            </a:r>
            <a:endParaRPr sz="36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273"/>
        <p:cNvGrpSpPr/>
        <p:nvPr/>
      </p:nvGrpSpPr>
      <p:grpSpPr>
        <a:xfrm>
          <a:off x="0" y="0"/>
          <a:ext cx="0" cy="0"/>
          <a:chOff x="0" y="0"/>
          <a:chExt cx="0" cy="0"/>
        </a:xfrm>
      </p:grpSpPr>
      <p:sp>
        <p:nvSpPr>
          <p:cNvPr id="3274" name="Google Shape;3274;p73"/>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0000FF"/>
                </a:solidFill>
                <a:latin typeface="Open Sans"/>
                <a:ea typeface="Open Sans"/>
                <a:cs typeface="Open Sans"/>
                <a:sym typeface="Open Sans"/>
              </a:rPr>
              <a:t>Calculating Session Lengths</a:t>
            </a:r>
            <a:endParaRPr sz="2700" dirty="0">
              <a:solidFill>
                <a:srgbClr val="0000FF"/>
              </a:solidFill>
              <a:latin typeface="Open Sans"/>
              <a:ea typeface="Open Sans"/>
              <a:cs typeface="Open Sans"/>
              <a:sym typeface="Open Sans"/>
            </a:endParaRPr>
          </a:p>
        </p:txBody>
      </p:sp>
      <p:grpSp>
        <p:nvGrpSpPr>
          <p:cNvPr id="3275" name="Google Shape;3275;p73"/>
          <p:cNvGrpSpPr/>
          <p:nvPr/>
        </p:nvGrpSpPr>
        <p:grpSpPr>
          <a:xfrm>
            <a:off x="221084" y="977467"/>
            <a:ext cx="158764" cy="1439398"/>
            <a:chOff x="314200" y="1124125"/>
            <a:chExt cx="174600" cy="1582800"/>
          </a:xfrm>
        </p:grpSpPr>
        <p:sp>
          <p:nvSpPr>
            <p:cNvPr id="3276" name="Google Shape;3276;p73"/>
            <p:cNvSpPr/>
            <p:nvPr/>
          </p:nvSpPr>
          <p:spPr>
            <a:xfrm>
              <a:off x="314200" y="1124125"/>
              <a:ext cx="174600" cy="395700"/>
            </a:xfrm>
            <a:prstGeom prst="rect">
              <a:avLst/>
            </a:prstGeom>
            <a:solidFill>
              <a:srgbClr val="F4B4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3"/>
            <p:cNvSpPr/>
            <p:nvPr/>
          </p:nvSpPr>
          <p:spPr>
            <a:xfrm>
              <a:off x="314200" y="1519825"/>
              <a:ext cx="174600" cy="395700"/>
            </a:xfrm>
            <a:prstGeom prst="rect">
              <a:avLst/>
            </a:prstGeom>
            <a:solidFill>
              <a:srgbClr val="4285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73"/>
            <p:cNvSpPr/>
            <p:nvPr/>
          </p:nvSpPr>
          <p:spPr>
            <a:xfrm>
              <a:off x="314200" y="1915525"/>
              <a:ext cx="174600" cy="395700"/>
            </a:xfrm>
            <a:prstGeom prst="rect">
              <a:avLst/>
            </a:prstGeom>
            <a:solidFill>
              <a:srgbClr val="7BCF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73"/>
            <p:cNvSpPr/>
            <p:nvPr/>
          </p:nvSpPr>
          <p:spPr>
            <a:xfrm>
              <a:off x="314200" y="2311225"/>
              <a:ext cx="174600" cy="395700"/>
            </a:xfrm>
            <a:prstGeom prst="rect">
              <a:avLst/>
            </a:prstGeom>
            <a:solidFill>
              <a:srgbClr val="E573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0" name="Google Shape;3280;p73"/>
          <p:cNvSpPr txBox="1"/>
          <p:nvPr/>
        </p:nvSpPr>
        <p:spPr>
          <a:xfrm>
            <a:off x="685850" y="892150"/>
            <a:ext cx="9144000" cy="1880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600" dirty="0">
                <a:solidFill>
                  <a:srgbClr val="222222"/>
                </a:solidFill>
                <a:latin typeface="Consolas"/>
                <a:ea typeface="Consolas"/>
                <a:cs typeface="Consolas"/>
                <a:sym typeface="Consolas"/>
              </a:rPr>
              <a:t>input</a:t>
            </a:r>
            <a:endParaRPr sz="1600" dirty="0">
              <a:solidFill>
                <a:srgbClr val="222222"/>
              </a:solidFill>
              <a:latin typeface="Consolas"/>
              <a:ea typeface="Consolas"/>
              <a:cs typeface="Consolas"/>
              <a:sym typeface="Consolas"/>
            </a:endParaRPr>
          </a:p>
          <a:p>
            <a:pPr marL="0" lvl="0" indent="0" algn="l" rtl="0">
              <a:spcBef>
                <a:spcPts val="0"/>
              </a:spcBef>
              <a:spcAft>
                <a:spcPts val="0"/>
              </a:spcAft>
              <a:buNone/>
            </a:pPr>
            <a:r>
              <a:rPr lang="en" sz="1600" dirty="0">
                <a:solidFill>
                  <a:schemeClr val="lt1"/>
                </a:solidFill>
                <a:latin typeface="Consolas"/>
                <a:ea typeface="Consolas"/>
                <a:cs typeface="Consolas"/>
                <a:sym typeface="Consolas"/>
              </a:rPr>
              <a:t>  </a:t>
            </a:r>
            <a:r>
              <a:rPr lang="en" sz="1600" dirty="0">
                <a:solidFill>
                  <a:srgbClr val="222222"/>
                </a:solidFill>
                <a:latin typeface="Consolas"/>
                <a:ea typeface="Consolas"/>
                <a:cs typeface="Consolas"/>
                <a:sym typeface="Consolas"/>
              </a:rPr>
              <a:t>.apply</a:t>
            </a:r>
            <a:r>
              <a:rPr lang="en" sz="1600" dirty="0">
                <a:solidFill>
                  <a:schemeClr val="accent1">
                    <a:lumMod val="75000"/>
                  </a:schemeClr>
                </a:solidFill>
                <a:latin typeface="Consolas"/>
                <a:ea typeface="Consolas"/>
                <a:cs typeface="Consolas"/>
                <a:sym typeface="Consolas"/>
              </a:rPr>
              <a:t>(</a:t>
            </a:r>
            <a:r>
              <a:rPr lang="en" sz="1600" dirty="0">
                <a:solidFill>
                  <a:srgbClr val="4285F4"/>
                </a:solidFill>
                <a:latin typeface="Consolas"/>
                <a:ea typeface="Consolas"/>
                <a:cs typeface="Consolas"/>
                <a:sym typeface="Consolas"/>
              </a:rPr>
              <a:t>Window.into(Sessions.withGapDuration(Minutes(1)))</a:t>
            </a:r>
            <a:br>
              <a:rPr lang="en" sz="1600" dirty="0">
                <a:solidFill>
                  <a:schemeClr val="lt1"/>
                </a:solidFill>
                <a:latin typeface="Consolas"/>
                <a:ea typeface="Consolas"/>
                <a:cs typeface="Consolas"/>
                <a:sym typeface="Consolas"/>
              </a:rPr>
            </a:br>
            <a:r>
              <a:rPr lang="en" sz="1600" dirty="0">
                <a:solidFill>
                  <a:schemeClr val="lt1"/>
                </a:solidFill>
                <a:latin typeface="Consolas"/>
                <a:ea typeface="Consolas"/>
                <a:cs typeface="Consolas"/>
                <a:sym typeface="Consolas"/>
              </a:rPr>
              <a:t> </a:t>
            </a:r>
            <a:r>
              <a:rPr lang="en" sz="1600" dirty="0">
                <a:solidFill>
                  <a:schemeClr val="tx1"/>
                </a:solidFill>
                <a:latin typeface="Consolas"/>
                <a:ea typeface="Consolas"/>
                <a:cs typeface="Consolas"/>
                <a:sym typeface="Consolas"/>
              </a:rPr>
              <a:t>              </a:t>
            </a:r>
            <a:r>
              <a:rPr lang="en" sz="1600" dirty="0">
                <a:solidFill>
                  <a:srgbClr val="7BCFA9"/>
                </a:solidFill>
                <a:latin typeface="Consolas"/>
                <a:ea typeface="Consolas"/>
                <a:cs typeface="Consolas"/>
                <a:sym typeface="Consolas"/>
              </a:rPr>
              <a:t>.trigger(AtWatermark())</a:t>
            </a:r>
            <a:endParaRPr sz="1600" dirty="0">
              <a:solidFill>
                <a:srgbClr val="7BCFA9"/>
              </a:solidFill>
              <a:latin typeface="Consolas"/>
              <a:ea typeface="Consolas"/>
              <a:cs typeface="Consolas"/>
              <a:sym typeface="Consolas"/>
            </a:endParaRPr>
          </a:p>
          <a:p>
            <a:pPr marL="0" lvl="0" indent="0" algn="l" rtl="0">
              <a:spcBef>
                <a:spcPts val="0"/>
              </a:spcBef>
              <a:spcAft>
                <a:spcPts val="0"/>
              </a:spcAft>
              <a:buNone/>
            </a:pPr>
            <a:r>
              <a:rPr lang="en" sz="1600" dirty="0">
                <a:solidFill>
                  <a:srgbClr val="222222"/>
                </a:solidFill>
                <a:latin typeface="Consolas"/>
                <a:ea typeface="Consolas"/>
                <a:cs typeface="Consolas"/>
                <a:sym typeface="Consolas"/>
              </a:rPr>
              <a:t>               </a:t>
            </a:r>
            <a:r>
              <a:rPr lang="en" sz="1600" dirty="0">
                <a:solidFill>
                  <a:srgbClr val="E57368"/>
                </a:solidFill>
                <a:latin typeface="Consolas"/>
                <a:ea typeface="Consolas"/>
                <a:cs typeface="Consolas"/>
                <a:sym typeface="Consolas"/>
              </a:rPr>
              <a:t>.discardingFiredPanes()</a:t>
            </a:r>
            <a:r>
              <a:rPr lang="en" sz="1600" dirty="0">
                <a:solidFill>
                  <a:srgbClr val="222222"/>
                </a:solidFill>
                <a:latin typeface="Consolas"/>
                <a:ea typeface="Consolas"/>
                <a:cs typeface="Consolas"/>
                <a:sym typeface="Consolas"/>
              </a:rPr>
              <a:t>)</a:t>
            </a:r>
            <a:endParaRPr sz="1600" dirty="0">
              <a:solidFill>
                <a:srgbClr val="222222"/>
              </a:solidFill>
              <a:latin typeface="Consolas"/>
              <a:ea typeface="Consolas"/>
              <a:cs typeface="Consolas"/>
              <a:sym typeface="Consolas"/>
            </a:endParaRPr>
          </a:p>
          <a:p>
            <a:pPr marL="0" lvl="0" indent="0" algn="l" rtl="0">
              <a:spcBef>
                <a:spcPts val="0"/>
              </a:spcBef>
              <a:spcAft>
                <a:spcPts val="0"/>
              </a:spcAft>
              <a:buNone/>
            </a:pPr>
            <a:r>
              <a:rPr lang="en" sz="1600" dirty="0">
                <a:solidFill>
                  <a:schemeClr val="lt1"/>
                </a:solidFill>
                <a:latin typeface="Consolas"/>
                <a:ea typeface="Consolas"/>
                <a:cs typeface="Consolas"/>
                <a:sym typeface="Consolas"/>
              </a:rPr>
              <a:t>  </a:t>
            </a:r>
            <a:r>
              <a:rPr lang="en" sz="1600" dirty="0">
                <a:solidFill>
                  <a:srgbClr val="222222"/>
                </a:solidFill>
                <a:latin typeface="Consolas"/>
                <a:ea typeface="Consolas"/>
                <a:cs typeface="Consolas"/>
                <a:sym typeface="Consolas"/>
              </a:rPr>
              <a:t>.apply(</a:t>
            </a:r>
            <a:r>
              <a:rPr lang="en" sz="1600" dirty="0">
                <a:solidFill>
                  <a:srgbClr val="FBCB43"/>
                </a:solidFill>
                <a:latin typeface="Consolas"/>
                <a:ea typeface="Consolas"/>
                <a:cs typeface="Consolas"/>
                <a:sym typeface="Consolas"/>
              </a:rPr>
              <a:t>CalculateWindowLength</a:t>
            </a:r>
            <a:r>
              <a:rPr lang="en" sz="1600" dirty="0">
                <a:solidFill>
                  <a:srgbClr val="222222"/>
                </a:solidFill>
                <a:latin typeface="Consolas"/>
                <a:ea typeface="Consolas"/>
                <a:cs typeface="Consolas"/>
                <a:sym typeface="Consolas"/>
              </a:rPr>
              <a:t>()));</a:t>
            </a:r>
            <a:endParaRPr sz="1600" dirty="0">
              <a:solidFill>
                <a:srgbClr val="222222"/>
              </a:solidFill>
              <a:latin typeface="Consolas"/>
              <a:ea typeface="Consolas"/>
              <a:cs typeface="Consolas"/>
              <a:sym typeface="Consola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84"/>
        <p:cNvGrpSpPr/>
        <p:nvPr/>
      </p:nvGrpSpPr>
      <p:grpSpPr>
        <a:xfrm>
          <a:off x="0" y="0"/>
          <a:ext cx="0" cy="0"/>
          <a:chOff x="0" y="0"/>
          <a:chExt cx="0" cy="0"/>
        </a:xfrm>
      </p:grpSpPr>
      <p:pic>
        <p:nvPicPr>
          <p:cNvPr id="3285" name="Google Shape;3285;p74"/>
          <p:cNvPicPr preferRelativeResize="0"/>
          <p:nvPr/>
        </p:nvPicPr>
        <p:blipFill>
          <a:blip r:embed="rId3">
            <a:alphaModFix/>
          </a:blip>
          <a:stretch>
            <a:fillRect/>
          </a:stretch>
        </p:blipFill>
        <p:spPr>
          <a:xfrm>
            <a:off x="152400" y="1327355"/>
            <a:ext cx="8839202" cy="248879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Shape 3289"/>
        <p:cNvGrpSpPr/>
        <p:nvPr/>
      </p:nvGrpSpPr>
      <p:grpSpPr>
        <a:xfrm>
          <a:off x="0" y="0"/>
          <a:ext cx="0" cy="0"/>
          <a:chOff x="0" y="0"/>
          <a:chExt cx="0" cy="0"/>
        </a:xfrm>
      </p:grpSpPr>
      <p:sp>
        <p:nvSpPr>
          <p:cNvPr id="3290" name="Google Shape;3290;p75"/>
          <p:cNvSpPr txBox="1"/>
          <p:nvPr/>
        </p:nvSpPr>
        <p:spPr>
          <a:xfrm>
            <a:off x="438275" y="184425"/>
            <a:ext cx="6837300" cy="578700"/>
          </a:xfrm>
          <a:prstGeom prst="rect">
            <a:avLst/>
          </a:prstGeom>
          <a:noFill/>
          <a:ln>
            <a:noFill/>
          </a:ln>
        </p:spPr>
        <p:txBody>
          <a:bodyPr spcFirstLastPara="1" wrap="square" lIns="68575" tIns="34275" rIns="68575" bIns="34275" anchor="ctr" anchorCtr="0">
            <a:noAutofit/>
          </a:bodyPr>
          <a:lstStyle/>
          <a:p>
            <a:pPr marL="0" lvl="0" indent="0" algn="l" rtl="0">
              <a:lnSpc>
                <a:spcPct val="100000"/>
              </a:lnSpc>
              <a:spcBef>
                <a:spcPts val="0"/>
              </a:spcBef>
              <a:spcAft>
                <a:spcPts val="0"/>
              </a:spcAft>
              <a:buClr>
                <a:srgbClr val="000000"/>
              </a:buClr>
              <a:buFont typeface="Open Sans"/>
              <a:buNone/>
            </a:pPr>
            <a:r>
              <a:rPr lang="en" sz="2700" dirty="0">
                <a:solidFill>
                  <a:srgbClr val="0000FF"/>
                </a:solidFill>
                <a:latin typeface="Open Sans"/>
                <a:ea typeface="Open Sans"/>
                <a:cs typeface="Open Sans"/>
                <a:sym typeface="Open Sans"/>
              </a:rPr>
              <a:t>Calculating the Average Session Length</a:t>
            </a:r>
            <a:endParaRPr sz="2700" dirty="0">
              <a:solidFill>
                <a:srgbClr val="0000FF"/>
              </a:solidFill>
              <a:latin typeface="Open Sans"/>
              <a:ea typeface="Open Sans"/>
              <a:cs typeface="Open Sans"/>
              <a:sym typeface="Open Sans"/>
            </a:endParaRPr>
          </a:p>
        </p:txBody>
      </p:sp>
      <p:grpSp>
        <p:nvGrpSpPr>
          <p:cNvPr id="3291" name="Google Shape;3291;p75"/>
          <p:cNvGrpSpPr/>
          <p:nvPr/>
        </p:nvGrpSpPr>
        <p:grpSpPr>
          <a:xfrm>
            <a:off x="221084" y="977467"/>
            <a:ext cx="158764" cy="1439398"/>
            <a:chOff x="314200" y="1124125"/>
            <a:chExt cx="174600" cy="1582800"/>
          </a:xfrm>
        </p:grpSpPr>
        <p:sp>
          <p:nvSpPr>
            <p:cNvPr id="3292" name="Google Shape;3292;p75"/>
            <p:cNvSpPr/>
            <p:nvPr/>
          </p:nvSpPr>
          <p:spPr>
            <a:xfrm>
              <a:off x="314200" y="1124125"/>
              <a:ext cx="174600" cy="395700"/>
            </a:xfrm>
            <a:prstGeom prst="rect">
              <a:avLst/>
            </a:prstGeom>
            <a:solidFill>
              <a:srgbClr val="F4B4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75"/>
            <p:cNvSpPr/>
            <p:nvPr/>
          </p:nvSpPr>
          <p:spPr>
            <a:xfrm>
              <a:off x="314200" y="1519825"/>
              <a:ext cx="174600" cy="395700"/>
            </a:xfrm>
            <a:prstGeom prst="rect">
              <a:avLst/>
            </a:prstGeom>
            <a:solidFill>
              <a:srgbClr val="4285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5"/>
            <p:cNvSpPr/>
            <p:nvPr/>
          </p:nvSpPr>
          <p:spPr>
            <a:xfrm>
              <a:off x="314200" y="1915525"/>
              <a:ext cx="174600" cy="395700"/>
            </a:xfrm>
            <a:prstGeom prst="rect">
              <a:avLst/>
            </a:prstGeom>
            <a:solidFill>
              <a:srgbClr val="7BCF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5"/>
            <p:cNvSpPr/>
            <p:nvPr/>
          </p:nvSpPr>
          <p:spPr>
            <a:xfrm>
              <a:off x="314200" y="2311225"/>
              <a:ext cx="174600" cy="395700"/>
            </a:xfrm>
            <a:prstGeom prst="rect">
              <a:avLst/>
            </a:prstGeom>
            <a:solidFill>
              <a:srgbClr val="E573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6" name="Google Shape;3296;p75"/>
          <p:cNvGrpSpPr/>
          <p:nvPr/>
        </p:nvGrpSpPr>
        <p:grpSpPr>
          <a:xfrm>
            <a:off x="221084" y="2997217"/>
            <a:ext cx="158764" cy="1439398"/>
            <a:chOff x="314200" y="1124125"/>
            <a:chExt cx="174600" cy="1582800"/>
          </a:xfrm>
        </p:grpSpPr>
        <p:sp>
          <p:nvSpPr>
            <p:cNvPr id="3297" name="Google Shape;3297;p75"/>
            <p:cNvSpPr/>
            <p:nvPr/>
          </p:nvSpPr>
          <p:spPr>
            <a:xfrm>
              <a:off x="314200" y="1124125"/>
              <a:ext cx="174600" cy="395700"/>
            </a:xfrm>
            <a:prstGeom prst="rect">
              <a:avLst/>
            </a:prstGeom>
            <a:solidFill>
              <a:srgbClr val="F4B4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75"/>
            <p:cNvSpPr/>
            <p:nvPr/>
          </p:nvSpPr>
          <p:spPr>
            <a:xfrm>
              <a:off x="314200" y="1519825"/>
              <a:ext cx="174600" cy="395700"/>
            </a:xfrm>
            <a:prstGeom prst="rect">
              <a:avLst/>
            </a:prstGeom>
            <a:solidFill>
              <a:srgbClr val="4285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75"/>
            <p:cNvSpPr/>
            <p:nvPr/>
          </p:nvSpPr>
          <p:spPr>
            <a:xfrm>
              <a:off x="314200" y="1915525"/>
              <a:ext cx="174600" cy="395700"/>
            </a:xfrm>
            <a:prstGeom prst="rect">
              <a:avLst/>
            </a:prstGeom>
            <a:solidFill>
              <a:srgbClr val="7BCFA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5"/>
            <p:cNvSpPr/>
            <p:nvPr/>
          </p:nvSpPr>
          <p:spPr>
            <a:xfrm>
              <a:off x="314200" y="2311225"/>
              <a:ext cx="174600" cy="395700"/>
            </a:xfrm>
            <a:prstGeom prst="rect">
              <a:avLst/>
            </a:prstGeom>
            <a:solidFill>
              <a:srgbClr val="E573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1" name="Google Shape;3301;p75"/>
          <p:cNvSpPr txBox="1"/>
          <p:nvPr/>
        </p:nvSpPr>
        <p:spPr>
          <a:xfrm>
            <a:off x="685850" y="2997225"/>
            <a:ext cx="9144000" cy="10896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600" dirty="0">
                <a:solidFill>
                  <a:schemeClr val="lt1"/>
                </a:solidFill>
                <a:latin typeface="Consolas"/>
                <a:ea typeface="Consolas"/>
                <a:cs typeface="Consolas"/>
                <a:sym typeface="Consolas"/>
              </a:rPr>
              <a:t>  </a:t>
            </a:r>
            <a:r>
              <a:rPr lang="en" sz="1600" dirty="0">
                <a:solidFill>
                  <a:srgbClr val="222222"/>
                </a:solidFill>
                <a:latin typeface="Consolas"/>
                <a:ea typeface="Consolas"/>
                <a:cs typeface="Consolas"/>
                <a:sym typeface="Consolas"/>
              </a:rPr>
              <a:t>.apply(</a:t>
            </a:r>
            <a:r>
              <a:rPr lang="en" sz="1600" dirty="0">
                <a:solidFill>
                  <a:srgbClr val="4285F4"/>
                </a:solidFill>
                <a:latin typeface="Consolas"/>
                <a:ea typeface="Consolas"/>
                <a:cs typeface="Consolas"/>
                <a:sym typeface="Consolas"/>
              </a:rPr>
              <a:t>Window.into(FixedWindows.of(Minutes(2)))</a:t>
            </a:r>
            <a:br>
              <a:rPr lang="en" sz="1600" dirty="0">
                <a:solidFill>
                  <a:schemeClr val="lt1"/>
                </a:solidFill>
                <a:latin typeface="Consolas"/>
                <a:ea typeface="Consolas"/>
                <a:cs typeface="Consolas"/>
                <a:sym typeface="Consolas"/>
              </a:rPr>
            </a:br>
            <a:r>
              <a:rPr lang="en" sz="1600" dirty="0">
                <a:solidFill>
                  <a:schemeClr val="lt1"/>
                </a:solidFill>
                <a:latin typeface="Consolas"/>
                <a:ea typeface="Consolas"/>
                <a:cs typeface="Consolas"/>
                <a:sym typeface="Consolas"/>
              </a:rPr>
              <a:t> </a:t>
            </a:r>
            <a:r>
              <a:rPr lang="en" sz="1600" dirty="0">
                <a:solidFill>
                  <a:srgbClr val="222222"/>
                </a:solidFill>
                <a:latin typeface="Consolas"/>
                <a:ea typeface="Consolas"/>
                <a:cs typeface="Consolas"/>
                <a:sym typeface="Consolas"/>
              </a:rPr>
              <a:t>              </a:t>
            </a:r>
            <a:r>
              <a:rPr lang="en" sz="1600" dirty="0">
                <a:solidFill>
                  <a:srgbClr val="7BCFA9"/>
                </a:solidFill>
                <a:latin typeface="Consolas"/>
                <a:ea typeface="Consolas"/>
                <a:cs typeface="Consolas"/>
                <a:sym typeface="Consolas"/>
              </a:rPr>
              <a:t>.trigger(AtWatermark())</a:t>
            </a:r>
            <a:br>
              <a:rPr lang="en" sz="1600" dirty="0">
                <a:solidFill>
                  <a:srgbClr val="7BCFA9"/>
                </a:solidFill>
                <a:latin typeface="Consolas"/>
                <a:ea typeface="Consolas"/>
                <a:cs typeface="Consolas"/>
                <a:sym typeface="Consolas"/>
              </a:rPr>
            </a:br>
            <a:r>
              <a:rPr lang="en" sz="1600" dirty="0">
                <a:solidFill>
                  <a:srgbClr val="7BCFA9"/>
                </a:solidFill>
                <a:latin typeface="Consolas"/>
                <a:ea typeface="Consolas"/>
                <a:cs typeface="Consolas"/>
                <a:sym typeface="Consolas"/>
              </a:rPr>
              <a:t>                 .withEarlyFirings(AtPeriod(Minutes(1)))</a:t>
            </a:r>
            <a:endParaRPr sz="1600" dirty="0">
              <a:solidFill>
                <a:srgbClr val="7BCFA9"/>
              </a:solidFill>
              <a:latin typeface="Consolas"/>
              <a:ea typeface="Consolas"/>
              <a:cs typeface="Consolas"/>
              <a:sym typeface="Consolas"/>
            </a:endParaRPr>
          </a:p>
          <a:p>
            <a:pPr marL="0" lvl="0" indent="0" algn="l" rtl="0">
              <a:spcBef>
                <a:spcPts val="0"/>
              </a:spcBef>
              <a:spcAft>
                <a:spcPts val="0"/>
              </a:spcAft>
              <a:buNone/>
            </a:pPr>
            <a:r>
              <a:rPr lang="en" sz="1600" dirty="0">
                <a:solidFill>
                  <a:schemeClr val="lt1"/>
                </a:solidFill>
                <a:latin typeface="Consolas"/>
                <a:ea typeface="Consolas"/>
                <a:cs typeface="Consolas"/>
                <a:sym typeface="Consolas"/>
              </a:rPr>
              <a:t>               </a:t>
            </a:r>
            <a:r>
              <a:rPr lang="en" sz="1600" dirty="0">
                <a:solidFill>
                  <a:srgbClr val="E57368"/>
                </a:solidFill>
                <a:latin typeface="Consolas"/>
                <a:ea typeface="Consolas"/>
                <a:cs typeface="Consolas"/>
                <a:sym typeface="Consolas"/>
              </a:rPr>
              <a:t>.accumulatingFiredPanes()</a:t>
            </a:r>
            <a:r>
              <a:rPr lang="en" sz="1600" dirty="0">
                <a:solidFill>
                  <a:srgbClr val="222222"/>
                </a:solidFill>
                <a:latin typeface="Consolas"/>
                <a:ea typeface="Consolas"/>
                <a:cs typeface="Consolas"/>
                <a:sym typeface="Consolas"/>
              </a:rPr>
              <a:t>)</a:t>
            </a:r>
            <a:endParaRPr sz="1600" dirty="0">
              <a:solidFill>
                <a:srgbClr val="222222"/>
              </a:solidFill>
              <a:latin typeface="Consolas"/>
              <a:ea typeface="Consolas"/>
              <a:cs typeface="Consolas"/>
              <a:sym typeface="Consolas"/>
            </a:endParaRPr>
          </a:p>
          <a:p>
            <a:pPr marL="0" lvl="0" indent="0" algn="l" rtl="0">
              <a:spcBef>
                <a:spcPts val="0"/>
              </a:spcBef>
              <a:spcAft>
                <a:spcPts val="0"/>
              </a:spcAft>
              <a:buNone/>
            </a:pPr>
            <a:r>
              <a:rPr lang="en" sz="1600" dirty="0">
                <a:solidFill>
                  <a:schemeClr val="lt1"/>
                </a:solidFill>
                <a:latin typeface="Consolas"/>
                <a:ea typeface="Consolas"/>
                <a:cs typeface="Consolas"/>
                <a:sym typeface="Consolas"/>
              </a:rPr>
              <a:t>  </a:t>
            </a:r>
            <a:r>
              <a:rPr lang="en" sz="1600" dirty="0">
                <a:solidFill>
                  <a:srgbClr val="222222"/>
                </a:solidFill>
                <a:latin typeface="Consolas"/>
                <a:ea typeface="Consolas"/>
                <a:cs typeface="Consolas"/>
                <a:sym typeface="Consolas"/>
              </a:rPr>
              <a:t>.apply(</a:t>
            </a:r>
            <a:r>
              <a:rPr lang="en" sz="1600" dirty="0">
                <a:solidFill>
                  <a:srgbClr val="FBCB43"/>
                </a:solidFill>
                <a:latin typeface="Consolas"/>
                <a:ea typeface="Consolas"/>
                <a:cs typeface="Consolas"/>
                <a:sym typeface="Consolas"/>
              </a:rPr>
              <a:t>Mean.globally()</a:t>
            </a:r>
            <a:r>
              <a:rPr lang="en" sz="1600" dirty="0">
                <a:solidFill>
                  <a:srgbClr val="222222"/>
                </a:solidFill>
                <a:latin typeface="Consolas"/>
                <a:ea typeface="Consolas"/>
                <a:cs typeface="Consolas"/>
                <a:sym typeface="Consolas"/>
              </a:rPr>
              <a:t>);</a:t>
            </a:r>
            <a:endParaRPr sz="1600" dirty="0">
              <a:solidFill>
                <a:srgbClr val="222222"/>
              </a:solidFill>
              <a:latin typeface="Consolas"/>
              <a:ea typeface="Consolas"/>
              <a:cs typeface="Consolas"/>
              <a:sym typeface="Consolas"/>
            </a:endParaRPr>
          </a:p>
          <a:p>
            <a:pPr marL="0" lvl="0" indent="0" algn="l" rtl="0">
              <a:spcBef>
                <a:spcPts val="0"/>
              </a:spcBef>
              <a:spcAft>
                <a:spcPts val="0"/>
              </a:spcAft>
              <a:buNone/>
            </a:pPr>
            <a:endParaRPr sz="1600" dirty="0">
              <a:solidFill>
                <a:schemeClr val="lt1"/>
              </a:solidFill>
              <a:latin typeface="Consolas"/>
              <a:ea typeface="Consolas"/>
              <a:cs typeface="Consolas"/>
              <a:sym typeface="Consolas"/>
            </a:endParaRPr>
          </a:p>
          <a:p>
            <a:pPr marL="0" lvl="0" indent="0" algn="l" rtl="0">
              <a:spcBef>
                <a:spcPts val="0"/>
              </a:spcBef>
              <a:spcAft>
                <a:spcPts val="0"/>
              </a:spcAft>
              <a:buNone/>
            </a:pPr>
            <a:endParaRPr sz="1600" dirty="0">
              <a:solidFill>
                <a:schemeClr val="lt1"/>
              </a:solidFill>
              <a:latin typeface="Consolas"/>
              <a:ea typeface="Consolas"/>
              <a:cs typeface="Consolas"/>
              <a:sym typeface="Consolas"/>
            </a:endParaRPr>
          </a:p>
          <a:p>
            <a:pPr marL="0" lvl="0" indent="0" algn="l" rtl="0">
              <a:spcBef>
                <a:spcPts val="0"/>
              </a:spcBef>
              <a:spcAft>
                <a:spcPts val="0"/>
              </a:spcAft>
              <a:buNone/>
            </a:pPr>
            <a:endParaRPr sz="1600" dirty="0">
              <a:solidFill>
                <a:schemeClr val="lt1"/>
              </a:solidFill>
              <a:latin typeface="Consolas"/>
              <a:ea typeface="Consolas"/>
              <a:cs typeface="Consolas"/>
              <a:sym typeface="Consolas"/>
            </a:endParaRPr>
          </a:p>
        </p:txBody>
      </p:sp>
      <p:sp>
        <p:nvSpPr>
          <p:cNvPr id="3302" name="Google Shape;3302;p75"/>
          <p:cNvSpPr txBox="1"/>
          <p:nvPr/>
        </p:nvSpPr>
        <p:spPr>
          <a:xfrm>
            <a:off x="685850" y="892150"/>
            <a:ext cx="9144000" cy="1880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600" dirty="0">
                <a:solidFill>
                  <a:srgbClr val="222222"/>
                </a:solidFill>
                <a:latin typeface="Consolas"/>
                <a:ea typeface="Consolas"/>
                <a:cs typeface="Consolas"/>
                <a:sym typeface="Consolas"/>
              </a:rPr>
              <a:t>input</a:t>
            </a:r>
            <a:endParaRPr sz="1600" dirty="0">
              <a:solidFill>
                <a:srgbClr val="222222"/>
              </a:solidFill>
              <a:latin typeface="Consolas"/>
              <a:ea typeface="Consolas"/>
              <a:cs typeface="Consolas"/>
              <a:sym typeface="Consolas"/>
            </a:endParaRPr>
          </a:p>
          <a:p>
            <a:pPr marL="0" lvl="0" indent="0" algn="l" rtl="0">
              <a:spcBef>
                <a:spcPts val="0"/>
              </a:spcBef>
              <a:spcAft>
                <a:spcPts val="0"/>
              </a:spcAft>
              <a:buNone/>
            </a:pPr>
            <a:r>
              <a:rPr lang="en" sz="1600" dirty="0">
                <a:solidFill>
                  <a:schemeClr val="lt1"/>
                </a:solidFill>
                <a:latin typeface="Consolas"/>
                <a:ea typeface="Consolas"/>
                <a:cs typeface="Consolas"/>
                <a:sym typeface="Consolas"/>
              </a:rPr>
              <a:t>  </a:t>
            </a:r>
            <a:r>
              <a:rPr lang="en" sz="1600" dirty="0">
                <a:solidFill>
                  <a:srgbClr val="222222"/>
                </a:solidFill>
                <a:latin typeface="Consolas"/>
                <a:ea typeface="Consolas"/>
                <a:cs typeface="Consolas"/>
                <a:sym typeface="Consolas"/>
              </a:rPr>
              <a:t>.apply(</a:t>
            </a:r>
            <a:r>
              <a:rPr lang="en" sz="1600" dirty="0">
                <a:solidFill>
                  <a:srgbClr val="4285F4"/>
                </a:solidFill>
                <a:latin typeface="Consolas"/>
                <a:ea typeface="Consolas"/>
                <a:cs typeface="Consolas"/>
                <a:sym typeface="Consolas"/>
              </a:rPr>
              <a:t>Window.into(Sessions.withGapDuration(Minutes(1)))</a:t>
            </a:r>
            <a:br>
              <a:rPr lang="en" sz="1600" dirty="0">
                <a:solidFill>
                  <a:schemeClr val="lt1"/>
                </a:solidFill>
                <a:latin typeface="Consolas"/>
                <a:ea typeface="Consolas"/>
                <a:cs typeface="Consolas"/>
                <a:sym typeface="Consolas"/>
              </a:rPr>
            </a:br>
            <a:r>
              <a:rPr lang="en" sz="1600" dirty="0">
                <a:solidFill>
                  <a:srgbClr val="222222"/>
                </a:solidFill>
                <a:latin typeface="Consolas"/>
                <a:ea typeface="Consolas"/>
                <a:cs typeface="Consolas"/>
                <a:sym typeface="Consolas"/>
              </a:rPr>
              <a:t>               </a:t>
            </a:r>
            <a:r>
              <a:rPr lang="en" sz="1600" dirty="0">
                <a:solidFill>
                  <a:srgbClr val="7BCFA9"/>
                </a:solidFill>
                <a:latin typeface="Consolas"/>
                <a:ea typeface="Consolas"/>
                <a:cs typeface="Consolas"/>
                <a:sym typeface="Consolas"/>
              </a:rPr>
              <a:t>.trigger(AtWatermark())</a:t>
            </a:r>
            <a:endParaRPr sz="1600" dirty="0">
              <a:solidFill>
                <a:srgbClr val="7BCFA9"/>
              </a:solidFill>
              <a:latin typeface="Consolas"/>
              <a:ea typeface="Consolas"/>
              <a:cs typeface="Consolas"/>
              <a:sym typeface="Consolas"/>
            </a:endParaRPr>
          </a:p>
          <a:p>
            <a:pPr marL="0" lvl="0" indent="0" algn="l" rtl="0">
              <a:spcBef>
                <a:spcPts val="0"/>
              </a:spcBef>
              <a:spcAft>
                <a:spcPts val="0"/>
              </a:spcAft>
              <a:buNone/>
            </a:pPr>
            <a:r>
              <a:rPr lang="en" sz="1600" dirty="0">
                <a:solidFill>
                  <a:srgbClr val="E57368"/>
                </a:solidFill>
                <a:latin typeface="Consolas"/>
                <a:ea typeface="Consolas"/>
                <a:cs typeface="Consolas"/>
                <a:sym typeface="Consolas"/>
              </a:rPr>
              <a:t>               .discardingFiredPanes()</a:t>
            </a:r>
            <a:r>
              <a:rPr lang="en" sz="1600" dirty="0">
                <a:solidFill>
                  <a:srgbClr val="222222"/>
                </a:solidFill>
                <a:latin typeface="Consolas"/>
                <a:ea typeface="Consolas"/>
                <a:cs typeface="Consolas"/>
                <a:sym typeface="Consolas"/>
              </a:rPr>
              <a:t>)</a:t>
            </a:r>
            <a:endParaRPr sz="1600" dirty="0">
              <a:solidFill>
                <a:srgbClr val="222222"/>
              </a:solidFill>
              <a:latin typeface="Consolas"/>
              <a:ea typeface="Consolas"/>
              <a:cs typeface="Consolas"/>
              <a:sym typeface="Consolas"/>
            </a:endParaRPr>
          </a:p>
          <a:p>
            <a:pPr marL="0" lvl="0" indent="0" algn="l" rtl="0">
              <a:spcBef>
                <a:spcPts val="0"/>
              </a:spcBef>
              <a:spcAft>
                <a:spcPts val="0"/>
              </a:spcAft>
              <a:buNone/>
            </a:pPr>
            <a:r>
              <a:rPr lang="en" sz="1600" dirty="0">
                <a:solidFill>
                  <a:schemeClr val="lt1"/>
                </a:solidFill>
                <a:latin typeface="Consolas"/>
                <a:ea typeface="Consolas"/>
                <a:cs typeface="Consolas"/>
                <a:sym typeface="Consolas"/>
              </a:rPr>
              <a:t>  </a:t>
            </a:r>
            <a:r>
              <a:rPr lang="en" sz="1600" dirty="0">
                <a:solidFill>
                  <a:srgbClr val="222222"/>
                </a:solidFill>
                <a:latin typeface="Consolas"/>
                <a:ea typeface="Consolas"/>
                <a:cs typeface="Consolas"/>
                <a:sym typeface="Consolas"/>
              </a:rPr>
              <a:t>.apply(</a:t>
            </a:r>
            <a:r>
              <a:rPr lang="en" sz="1600" dirty="0">
                <a:solidFill>
                  <a:srgbClr val="FBCB43"/>
                </a:solidFill>
                <a:latin typeface="Consolas"/>
                <a:ea typeface="Consolas"/>
                <a:cs typeface="Consolas"/>
                <a:sym typeface="Consolas"/>
              </a:rPr>
              <a:t>CalculateWindowLength</a:t>
            </a:r>
            <a:r>
              <a:rPr lang="en" sz="1600" dirty="0">
                <a:solidFill>
                  <a:srgbClr val="222222"/>
                </a:solidFill>
                <a:latin typeface="Consolas"/>
                <a:ea typeface="Consolas"/>
                <a:cs typeface="Consolas"/>
                <a:sym typeface="Consolas"/>
              </a:rPr>
              <a:t>()));</a:t>
            </a:r>
            <a:endParaRPr sz="1600" dirty="0">
              <a:solidFill>
                <a:srgbClr val="222222"/>
              </a:solidFill>
              <a:latin typeface="Consolas"/>
              <a:ea typeface="Consolas"/>
              <a:cs typeface="Consolas"/>
              <a:sym typeface="Consola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6"/>
                                        </p:tgtEl>
                                        <p:attrNameLst>
                                          <p:attrName>style.visibility</p:attrName>
                                        </p:attrNameLst>
                                      </p:cBhvr>
                                      <p:to>
                                        <p:strVal val="visible"/>
                                      </p:to>
                                    </p:set>
                                    <p:animEffect transition="in" filter="fade">
                                      <p:cBhvr>
                                        <p:cTn id="7" dur="1000"/>
                                        <p:tgtEl>
                                          <p:spTgt spid="3296"/>
                                        </p:tgtEl>
                                      </p:cBhvr>
                                    </p:animEffect>
                                  </p:childTnLst>
                                </p:cTn>
                              </p:par>
                              <p:par>
                                <p:cTn id="8" presetID="10" presetClass="entr" presetSubtype="0" fill="hold" nodeType="withEffect">
                                  <p:stCondLst>
                                    <p:cond delay="0"/>
                                  </p:stCondLst>
                                  <p:childTnLst>
                                    <p:set>
                                      <p:cBhvr>
                                        <p:cTn id="9" dur="1" fill="hold">
                                          <p:stCondLst>
                                            <p:cond delay="0"/>
                                          </p:stCondLst>
                                        </p:cTn>
                                        <p:tgtEl>
                                          <p:spTgt spid="3301"/>
                                        </p:tgtEl>
                                        <p:attrNameLst>
                                          <p:attrName>style.visibility</p:attrName>
                                        </p:attrNameLst>
                                      </p:cBhvr>
                                      <p:to>
                                        <p:strVal val="visible"/>
                                      </p:to>
                                    </p:set>
                                    <p:animEffect transition="in" filter="fade">
                                      <p:cBhvr>
                                        <p:cTn id="10" dur="1000"/>
                                        <p:tgtEl>
                                          <p:spTgt spid="3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3306"/>
        <p:cNvGrpSpPr/>
        <p:nvPr/>
      </p:nvGrpSpPr>
      <p:grpSpPr>
        <a:xfrm>
          <a:off x="0" y="0"/>
          <a:ext cx="0" cy="0"/>
          <a:chOff x="0" y="0"/>
          <a:chExt cx="0" cy="0"/>
        </a:xfrm>
      </p:grpSpPr>
      <p:pic>
        <p:nvPicPr>
          <p:cNvPr id="3307" name="Google Shape;3307;p76"/>
          <p:cNvPicPr preferRelativeResize="0"/>
          <p:nvPr/>
        </p:nvPicPr>
        <p:blipFill>
          <a:blip r:embed="rId3">
            <a:alphaModFix/>
          </a:blip>
          <a:stretch>
            <a:fillRect/>
          </a:stretch>
        </p:blipFill>
        <p:spPr>
          <a:xfrm>
            <a:off x="594391" y="152400"/>
            <a:ext cx="7955217" cy="466730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311"/>
        <p:cNvGrpSpPr/>
        <p:nvPr/>
      </p:nvGrpSpPr>
      <p:grpSpPr>
        <a:xfrm>
          <a:off x="0" y="0"/>
          <a:ext cx="0" cy="0"/>
          <a:chOff x="0" y="0"/>
          <a:chExt cx="0" cy="0"/>
        </a:xfrm>
      </p:grpSpPr>
      <p:sp>
        <p:nvSpPr>
          <p:cNvPr id="3312" name="Google Shape;3312;p77"/>
          <p:cNvSpPr txBox="1">
            <a:spLocks noGrp="1"/>
          </p:cNvSpPr>
          <p:nvPr>
            <p:ph type="title"/>
          </p:nvPr>
        </p:nvSpPr>
        <p:spPr>
          <a:xfrm>
            <a:off x="0" y="2764350"/>
            <a:ext cx="9144000" cy="376800"/>
          </a:xfrm>
          <a:prstGeom prst="rect">
            <a:avLst/>
          </a:prstGeom>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3800" dirty="0">
                <a:solidFill>
                  <a:srgbClr val="666666"/>
                </a:solidFill>
              </a:rPr>
              <a:t>Correctness</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Power</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Composability</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0000FF"/>
                </a:solidFill>
              </a:rPr>
              <a:t>Flexibility</a:t>
            </a:r>
            <a:endParaRPr sz="3800" dirty="0">
              <a:solidFill>
                <a:srgbClr val="0000FF"/>
              </a:solidFill>
            </a:endParaRPr>
          </a:p>
          <a:p>
            <a:pPr marL="0" lvl="0" indent="0" algn="ctr" rtl="0">
              <a:lnSpc>
                <a:spcPct val="115000"/>
              </a:lnSpc>
              <a:spcBef>
                <a:spcPts val="0"/>
              </a:spcBef>
              <a:spcAft>
                <a:spcPts val="0"/>
              </a:spcAft>
              <a:buNone/>
            </a:pPr>
            <a:r>
              <a:rPr lang="en" sz="3800" dirty="0">
                <a:solidFill>
                  <a:srgbClr val="666666"/>
                </a:solidFill>
              </a:rPr>
              <a:t>Modularity</a:t>
            </a:r>
            <a:endParaRPr sz="3800" dirty="0">
              <a:solidFill>
                <a:srgbClr val="666666"/>
              </a:solidFill>
            </a:endParaRPr>
          </a:p>
        </p:txBody>
      </p:sp>
      <p:sp>
        <p:nvSpPr>
          <p:cNvPr id="3313" name="Google Shape;3313;p77"/>
          <p:cNvSpPr txBox="1"/>
          <p:nvPr/>
        </p:nvSpPr>
        <p:spPr>
          <a:xfrm>
            <a:off x="646950" y="369750"/>
            <a:ext cx="7850100" cy="717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b="1">
                <a:solidFill>
                  <a:srgbClr val="F4B400"/>
                </a:solidFill>
                <a:latin typeface="Roboto"/>
                <a:ea typeface="Roboto"/>
                <a:cs typeface="Roboto"/>
                <a:sym typeface="Roboto"/>
              </a:rPr>
              <a:t>What</a:t>
            </a:r>
            <a:r>
              <a:rPr lang="en" sz="3600">
                <a:solidFill>
                  <a:schemeClr val="lt1"/>
                </a:solidFill>
                <a:latin typeface="Roboto"/>
                <a:ea typeface="Roboto"/>
                <a:cs typeface="Roboto"/>
                <a:sym typeface="Roboto"/>
              </a:rPr>
              <a:t> / </a:t>
            </a:r>
            <a:r>
              <a:rPr lang="en" sz="3600" b="1">
                <a:solidFill>
                  <a:srgbClr val="4285F4"/>
                </a:solidFill>
                <a:latin typeface="Roboto"/>
                <a:ea typeface="Roboto"/>
                <a:cs typeface="Roboto"/>
                <a:sym typeface="Roboto"/>
              </a:rPr>
              <a:t>Where</a:t>
            </a:r>
            <a:r>
              <a:rPr lang="en" sz="3600">
                <a:solidFill>
                  <a:schemeClr val="lt1"/>
                </a:solidFill>
                <a:latin typeface="Roboto"/>
                <a:ea typeface="Roboto"/>
                <a:cs typeface="Roboto"/>
                <a:sym typeface="Roboto"/>
              </a:rPr>
              <a:t> / </a:t>
            </a:r>
            <a:r>
              <a:rPr lang="en" sz="3600" b="1">
                <a:solidFill>
                  <a:srgbClr val="7BCFA9"/>
                </a:solidFill>
                <a:latin typeface="Roboto"/>
                <a:ea typeface="Roboto"/>
                <a:cs typeface="Roboto"/>
                <a:sym typeface="Roboto"/>
              </a:rPr>
              <a:t>When</a:t>
            </a:r>
            <a:r>
              <a:rPr lang="en" sz="3600">
                <a:solidFill>
                  <a:schemeClr val="lt1"/>
                </a:solidFill>
                <a:latin typeface="Roboto"/>
                <a:ea typeface="Roboto"/>
                <a:cs typeface="Roboto"/>
                <a:sym typeface="Roboto"/>
              </a:rPr>
              <a:t> / </a:t>
            </a:r>
            <a:r>
              <a:rPr lang="en" sz="3600" b="1">
                <a:solidFill>
                  <a:srgbClr val="E57368"/>
                </a:solidFill>
                <a:latin typeface="Roboto"/>
                <a:ea typeface="Roboto"/>
                <a:cs typeface="Roboto"/>
                <a:sym typeface="Roboto"/>
              </a:rPr>
              <a:t>How</a:t>
            </a:r>
            <a:endParaRPr sz="36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317"/>
        <p:cNvGrpSpPr/>
        <p:nvPr/>
      </p:nvGrpSpPr>
      <p:grpSpPr>
        <a:xfrm>
          <a:off x="0" y="0"/>
          <a:ext cx="0" cy="0"/>
          <a:chOff x="0" y="0"/>
          <a:chExt cx="0" cy="0"/>
        </a:xfrm>
      </p:grpSpPr>
      <p:pic>
        <p:nvPicPr>
          <p:cNvPr id="3318" name="Google Shape;3318;p78"/>
          <p:cNvPicPr preferRelativeResize="0"/>
          <p:nvPr/>
        </p:nvPicPr>
        <p:blipFill>
          <a:blip r:embed="rId3">
            <a:alphaModFix/>
          </a:blip>
          <a:stretch>
            <a:fillRect/>
          </a:stretch>
        </p:blipFill>
        <p:spPr>
          <a:xfrm>
            <a:off x="3754473" y="2595008"/>
            <a:ext cx="1802437" cy="1266308"/>
          </a:xfrm>
          <a:prstGeom prst="rect">
            <a:avLst/>
          </a:prstGeom>
          <a:noFill/>
          <a:ln>
            <a:noFill/>
          </a:ln>
        </p:spPr>
      </p:pic>
      <p:pic>
        <p:nvPicPr>
          <p:cNvPr id="3319" name="Google Shape;3319;p78"/>
          <p:cNvPicPr preferRelativeResize="0"/>
          <p:nvPr/>
        </p:nvPicPr>
        <p:blipFill>
          <a:blip r:embed="rId4">
            <a:alphaModFix/>
          </a:blip>
          <a:stretch>
            <a:fillRect/>
          </a:stretch>
        </p:blipFill>
        <p:spPr>
          <a:xfrm>
            <a:off x="836843" y="469588"/>
            <a:ext cx="1690201" cy="1045926"/>
          </a:xfrm>
          <a:prstGeom prst="rect">
            <a:avLst/>
          </a:prstGeom>
          <a:noFill/>
          <a:ln>
            <a:noFill/>
          </a:ln>
        </p:spPr>
      </p:pic>
      <p:sp>
        <p:nvSpPr>
          <p:cNvPr id="3320" name="Google Shape;3320;p78"/>
          <p:cNvSpPr txBox="1"/>
          <p:nvPr/>
        </p:nvSpPr>
        <p:spPr>
          <a:xfrm>
            <a:off x="288918" y="1608213"/>
            <a:ext cx="28116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F4B400"/>
                </a:solidFill>
                <a:latin typeface="Open Sans"/>
                <a:ea typeface="Open Sans"/>
                <a:cs typeface="Open Sans"/>
                <a:sym typeface="Open Sans"/>
              </a:rPr>
              <a:t>1.Classic Batch </a:t>
            </a:r>
            <a:endParaRPr sz="1800" b="1">
              <a:solidFill>
                <a:srgbClr val="4285F4"/>
              </a:solidFill>
              <a:latin typeface="Open Sans"/>
              <a:ea typeface="Open Sans"/>
              <a:cs typeface="Open Sans"/>
              <a:sym typeface="Open Sans"/>
            </a:endParaRPr>
          </a:p>
        </p:txBody>
      </p:sp>
      <p:pic>
        <p:nvPicPr>
          <p:cNvPr id="3321" name="Google Shape;3321;p78"/>
          <p:cNvPicPr preferRelativeResize="0"/>
          <p:nvPr/>
        </p:nvPicPr>
        <p:blipFill>
          <a:blip r:embed="rId5">
            <a:alphaModFix/>
          </a:blip>
          <a:stretch>
            <a:fillRect/>
          </a:stretch>
        </p:blipFill>
        <p:spPr>
          <a:xfrm>
            <a:off x="3817990" y="469588"/>
            <a:ext cx="1690201" cy="1045922"/>
          </a:xfrm>
          <a:prstGeom prst="rect">
            <a:avLst/>
          </a:prstGeom>
          <a:noFill/>
          <a:ln>
            <a:noFill/>
          </a:ln>
        </p:spPr>
      </p:pic>
      <p:sp>
        <p:nvSpPr>
          <p:cNvPr id="3322" name="Google Shape;3322;p78"/>
          <p:cNvSpPr txBox="1"/>
          <p:nvPr/>
        </p:nvSpPr>
        <p:spPr>
          <a:xfrm>
            <a:off x="3500100" y="1608213"/>
            <a:ext cx="23259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4285F4"/>
                </a:solidFill>
                <a:latin typeface="Open Sans"/>
                <a:ea typeface="Open Sans"/>
                <a:cs typeface="Open Sans"/>
                <a:sym typeface="Open Sans"/>
              </a:rPr>
              <a:t>2. Batch with Fixed Windows</a:t>
            </a:r>
            <a:endParaRPr sz="1800" b="1">
              <a:solidFill>
                <a:srgbClr val="E57368"/>
              </a:solidFill>
              <a:latin typeface="Open Sans"/>
              <a:ea typeface="Open Sans"/>
              <a:cs typeface="Open Sans"/>
              <a:sym typeface="Open Sans"/>
            </a:endParaRPr>
          </a:p>
        </p:txBody>
      </p:sp>
      <p:pic>
        <p:nvPicPr>
          <p:cNvPr id="3323" name="Google Shape;3323;p78"/>
          <p:cNvPicPr preferRelativeResize="0"/>
          <p:nvPr/>
        </p:nvPicPr>
        <p:blipFill>
          <a:blip r:embed="rId6">
            <a:alphaModFix/>
          </a:blip>
          <a:stretch>
            <a:fillRect/>
          </a:stretch>
        </p:blipFill>
        <p:spPr>
          <a:xfrm>
            <a:off x="6695232" y="452645"/>
            <a:ext cx="1690201" cy="1187449"/>
          </a:xfrm>
          <a:prstGeom prst="rect">
            <a:avLst/>
          </a:prstGeom>
          <a:noFill/>
          <a:ln>
            <a:noFill/>
          </a:ln>
        </p:spPr>
      </p:pic>
      <p:sp>
        <p:nvSpPr>
          <p:cNvPr id="3324" name="Google Shape;3324;p78"/>
          <p:cNvSpPr txBox="1"/>
          <p:nvPr/>
        </p:nvSpPr>
        <p:spPr>
          <a:xfrm>
            <a:off x="6225582" y="1608213"/>
            <a:ext cx="26295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7BCFA9"/>
                </a:solidFill>
                <a:latin typeface="Open Sans"/>
                <a:ea typeface="Open Sans"/>
                <a:cs typeface="Open Sans"/>
                <a:sym typeface="Open Sans"/>
              </a:rPr>
              <a:t>3. Streaming </a:t>
            </a:r>
            <a:endParaRPr sz="1800" b="1">
              <a:solidFill>
                <a:srgbClr val="7BCFA9"/>
              </a:solidFill>
              <a:latin typeface="Open Sans"/>
              <a:ea typeface="Open Sans"/>
              <a:cs typeface="Open Sans"/>
              <a:sym typeface="Open Sans"/>
            </a:endParaRPr>
          </a:p>
        </p:txBody>
      </p:sp>
      <p:sp>
        <p:nvSpPr>
          <p:cNvPr id="3325" name="Google Shape;3325;p78"/>
          <p:cNvSpPr txBox="1"/>
          <p:nvPr/>
        </p:nvSpPr>
        <p:spPr>
          <a:xfrm>
            <a:off x="3107860" y="3881307"/>
            <a:ext cx="31104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E57368"/>
                </a:solidFill>
                <a:latin typeface="Open Sans"/>
                <a:ea typeface="Open Sans"/>
                <a:cs typeface="Open Sans"/>
                <a:sym typeface="Open Sans"/>
              </a:rPr>
              <a:t>5. Streaming With Retractions</a:t>
            </a:r>
            <a:endParaRPr sz="1800" b="1">
              <a:solidFill>
                <a:srgbClr val="E57368"/>
              </a:solidFill>
              <a:latin typeface="Open Sans"/>
              <a:ea typeface="Open Sans"/>
              <a:cs typeface="Open Sans"/>
              <a:sym typeface="Open Sans"/>
            </a:endParaRPr>
          </a:p>
          <a:p>
            <a:pPr marL="0" lvl="0" indent="0" algn="ctr" rtl="0">
              <a:lnSpc>
                <a:spcPct val="115000"/>
              </a:lnSpc>
              <a:spcBef>
                <a:spcPts val="0"/>
              </a:spcBef>
              <a:spcAft>
                <a:spcPts val="0"/>
              </a:spcAft>
              <a:buNone/>
            </a:pPr>
            <a:endParaRPr sz="1800" b="1">
              <a:solidFill>
                <a:srgbClr val="62D966"/>
              </a:solidFill>
              <a:latin typeface="Open Sans"/>
              <a:ea typeface="Open Sans"/>
              <a:cs typeface="Open Sans"/>
              <a:sym typeface="Open Sans"/>
            </a:endParaRPr>
          </a:p>
        </p:txBody>
      </p:sp>
      <p:pic>
        <p:nvPicPr>
          <p:cNvPr id="3326" name="Google Shape;3326;p78"/>
          <p:cNvPicPr preferRelativeResize="0"/>
          <p:nvPr/>
        </p:nvPicPr>
        <p:blipFill>
          <a:blip r:embed="rId7">
            <a:alphaModFix/>
          </a:blip>
          <a:stretch>
            <a:fillRect/>
          </a:stretch>
        </p:blipFill>
        <p:spPr>
          <a:xfrm>
            <a:off x="849631" y="2595008"/>
            <a:ext cx="1690201" cy="1187462"/>
          </a:xfrm>
          <a:prstGeom prst="rect">
            <a:avLst/>
          </a:prstGeom>
          <a:noFill/>
          <a:ln>
            <a:noFill/>
          </a:ln>
        </p:spPr>
      </p:pic>
      <p:sp>
        <p:nvSpPr>
          <p:cNvPr id="3327" name="Google Shape;3327;p78"/>
          <p:cNvSpPr txBox="1"/>
          <p:nvPr/>
        </p:nvSpPr>
        <p:spPr>
          <a:xfrm>
            <a:off x="139531" y="3881307"/>
            <a:ext cx="31104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7BCFA9"/>
                </a:solidFill>
                <a:latin typeface="Open Sans"/>
                <a:ea typeface="Open Sans"/>
                <a:cs typeface="Open Sans"/>
                <a:sym typeface="Open Sans"/>
              </a:rPr>
              <a:t>4. Streaming with Speculative + Late Data</a:t>
            </a:r>
            <a:endParaRPr sz="1800" b="1">
              <a:solidFill>
                <a:srgbClr val="7BCFA9"/>
              </a:solidFill>
              <a:latin typeface="Open Sans"/>
              <a:ea typeface="Open Sans"/>
              <a:cs typeface="Open Sans"/>
              <a:sym typeface="Open Sans"/>
            </a:endParaRPr>
          </a:p>
        </p:txBody>
      </p:sp>
      <p:pic>
        <p:nvPicPr>
          <p:cNvPr id="3328" name="Google Shape;3328;p78"/>
          <p:cNvPicPr preferRelativeResize="0"/>
          <p:nvPr/>
        </p:nvPicPr>
        <p:blipFill>
          <a:blip r:embed="rId8">
            <a:alphaModFix/>
          </a:blip>
          <a:stretch>
            <a:fillRect/>
          </a:stretch>
        </p:blipFill>
        <p:spPr>
          <a:xfrm>
            <a:off x="6641347" y="2595008"/>
            <a:ext cx="1797976" cy="1263167"/>
          </a:xfrm>
          <a:prstGeom prst="rect">
            <a:avLst/>
          </a:prstGeom>
          <a:noFill/>
          <a:ln>
            <a:noFill/>
          </a:ln>
        </p:spPr>
      </p:pic>
      <p:sp>
        <p:nvSpPr>
          <p:cNvPr id="3329" name="Google Shape;3329;p78"/>
          <p:cNvSpPr txBox="1"/>
          <p:nvPr/>
        </p:nvSpPr>
        <p:spPr>
          <a:xfrm>
            <a:off x="5985135" y="3881307"/>
            <a:ext cx="31104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4285F4"/>
                </a:solidFill>
                <a:latin typeface="Open Sans"/>
                <a:ea typeface="Open Sans"/>
                <a:cs typeface="Open Sans"/>
                <a:sym typeface="Open Sans"/>
              </a:rPr>
              <a:t>6. Sessions</a:t>
            </a:r>
            <a:endParaRPr sz="1800" b="1">
              <a:solidFill>
                <a:srgbClr val="4285F4"/>
              </a:solidFill>
              <a:latin typeface="Open Sans"/>
              <a:ea typeface="Open Sans"/>
              <a:cs typeface="Open Sans"/>
              <a:sym typeface="Open Sans"/>
            </a:endParaRPr>
          </a:p>
          <a:p>
            <a:pPr marL="0" lvl="0" indent="0" algn="ctr" rtl="0">
              <a:lnSpc>
                <a:spcPct val="115000"/>
              </a:lnSpc>
              <a:spcBef>
                <a:spcPts val="0"/>
              </a:spcBef>
              <a:spcAft>
                <a:spcPts val="0"/>
              </a:spcAft>
              <a:buNone/>
            </a:pPr>
            <a:endParaRPr sz="1800" b="1">
              <a:solidFill>
                <a:srgbClr val="4285F4"/>
              </a:solidFill>
              <a:latin typeface="Open Sans"/>
              <a:ea typeface="Open Sans"/>
              <a:cs typeface="Open Sans"/>
              <a:sym typeface="Open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333"/>
        <p:cNvGrpSpPr/>
        <p:nvPr/>
      </p:nvGrpSpPr>
      <p:grpSpPr>
        <a:xfrm>
          <a:off x="0" y="0"/>
          <a:ext cx="0" cy="0"/>
          <a:chOff x="0" y="0"/>
          <a:chExt cx="0" cy="0"/>
        </a:xfrm>
      </p:grpSpPr>
      <p:sp>
        <p:nvSpPr>
          <p:cNvPr id="3334" name="Google Shape;3334;p79"/>
          <p:cNvSpPr txBox="1">
            <a:spLocks noGrp="1"/>
          </p:cNvSpPr>
          <p:nvPr>
            <p:ph type="title"/>
          </p:nvPr>
        </p:nvSpPr>
        <p:spPr>
          <a:xfrm>
            <a:off x="0" y="2764350"/>
            <a:ext cx="9144000" cy="376800"/>
          </a:xfrm>
          <a:prstGeom prst="rect">
            <a:avLst/>
          </a:prstGeom>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3800" dirty="0">
                <a:solidFill>
                  <a:srgbClr val="666666"/>
                </a:solidFill>
              </a:rPr>
              <a:t>Correctness</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Power</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Composability</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666666"/>
                </a:solidFill>
              </a:rPr>
              <a:t>Flexibility</a:t>
            </a:r>
            <a:endParaRPr sz="3800" dirty="0">
              <a:solidFill>
                <a:srgbClr val="666666"/>
              </a:solidFill>
            </a:endParaRPr>
          </a:p>
          <a:p>
            <a:pPr marL="0" lvl="0" indent="0" algn="ctr" rtl="0">
              <a:lnSpc>
                <a:spcPct val="115000"/>
              </a:lnSpc>
              <a:spcBef>
                <a:spcPts val="0"/>
              </a:spcBef>
              <a:spcAft>
                <a:spcPts val="0"/>
              </a:spcAft>
              <a:buNone/>
            </a:pPr>
            <a:r>
              <a:rPr lang="en" sz="3800" dirty="0">
                <a:solidFill>
                  <a:srgbClr val="0000FF"/>
                </a:solidFill>
              </a:rPr>
              <a:t>Modularity</a:t>
            </a:r>
            <a:endParaRPr sz="3800" dirty="0">
              <a:solidFill>
                <a:srgbClr val="0000FF"/>
              </a:solidFill>
            </a:endParaRPr>
          </a:p>
        </p:txBody>
      </p:sp>
      <p:sp>
        <p:nvSpPr>
          <p:cNvPr id="3335" name="Google Shape;3335;p79"/>
          <p:cNvSpPr txBox="1"/>
          <p:nvPr/>
        </p:nvSpPr>
        <p:spPr>
          <a:xfrm>
            <a:off x="646950" y="369750"/>
            <a:ext cx="7850100" cy="717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b="1">
                <a:solidFill>
                  <a:srgbClr val="F4B400"/>
                </a:solidFill>
                <a:latin typeface="Roboto"/>
                <a:ea typeface="Roboto"/>
                <a:cs typeface="Roboto"/>
                <a:sym typeface="Roboto"/>
              </a:rPr>
              <a:t>What</a:t>
            </a:r>
            <a:r>
              <a:rPr lang="en" sz="3600">
                <a:solidFill>
                  <a:schemeClr val="lt1"/>
                </a:solidFill>
                <a:latin typeface="Roboto"/>
                <a:ea typeface="Roboto"/>
                <a:cs typeface="Roboto"/>
                <a:sym typeface="Roboto"/>
              </a:rPr>
              <a:t> / </a:t>
            </a:r>
            <a:r>
              <a:rPr lang="en" sz="3600" b="1">
                <a:solidFill>
                  <a:srgbClr val="4285F4"/>
                </a:solidFill>
                <a:latin typeface="Roboto"/>
                <a:ea typeface="Roboto"/>
                <a:cs typeface="Roboto"/>
                <a:sym typeface="Roboto"/>
              </a:rPr>
              <a:t>Where</a:t>
            </a:r>
            <a:r>
              <a:rPr lang="en" sz="3600">
                <a:solidFill>
                  <a:schemeClr val="lt1"/>
                </a:solidFill>
                <a:latin typeface="Roboto"/>
                <a:ea typeface="Roboto"/>
                <a:cs typeface="Roboto"/>
                <a:sym typeface="Roboto"/>
              </a:rPr>
              <a:t> / </a:t>
            </a:r>
            <a:r>
              <a:rPr lang="en" sz="3600" b="1">
                <a:solidFill>
                  <a:srgbClr val="7BCFA9"/>
                </a:solidFill>
                <a:latin typeface="Roboto"/>
                <a:ea typeface="Roboto"/>
                <a:cs typeface="Roboto"/>
                <a:sym typeface="Roboto"/>
              </a:rPr>
              <a:t>When</a:t>
            </a:r>
            <a:r>
              <a:rPr lang="en" sz="3600">
                <a:solidFill>
                  <a:schemeClr val="lt1"/>
                </a:solidFill>
                <a:latin typeface="Roboto"/>
                <a:ea typeface="Roboto"/>
                <a:cs typeface="Roboto"/>
                <a:sym typeface="Roboto"/>
              </a:rPr>
              <a:t> / </a:t>
            </a:r>
            <a:r>
              <a:rPr lang="en" sz="3600" b="1">
                <a:solidFill>
                  <a:srgbClr val="E57368"/>
                </a:solidFill>
                <a:latin typeface="Roboto"/>
                <a:ea typeface="Roboto"/>
                <a:cs typeface="Roboto"/>
                <a:sym typeface="Roboto"/>
              </a:rPr>
              <a:t>How</a:t>
            </a:r>
            <a:endParaRPr sz="36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339"/>
        <p:cNvGrpSpPr/>
        <p:nvPr/>
      </p:nvGrpSpPr>
      <p:grpSpPr>
        <a:xfrm>
          <a:off x="0" y="0"/>
          <a:ext cx="0" cy="0"/>
          <a:chOff x="0" y="0"/>
          <a:chExt cx="0" cy="0"/>
        </a:xfrm>
      </p:grpSpPr>
      <p:sp>
        <p:nvSpPr>
          <p:cNvPr id="3342" name="Google Shape;3342;p80"/>
          <p:cNvSpPr txBox="1"/>
          <p:nvPr/>
        </p:nvSpPr>
        <p:spPr>
          <a:xfrm>
            <a:off x="257225" y="2495319"/>
            <a:ext cx="3303900" cy="852000"/>
          </a:xfrm>
          <a:prstGeom prst="rect">
            <a:avLst/>
          </a:prstGeom>
          <a:solidFill>
            <a:schemeClr val="accent5"/>
          </a:solidFill>
          <a:ln>
            <a:noFill/>
          </a:ln>
        </p:spPr>
        <p:txBody>
          <a:bodyPr spcFirstLastPara="1" wrap="square" lIns="91425" tIns="91425" rIns="91425" bIns="91425" anchor="t" anchorCtr="0">
            <a:noAutofit/>
          </a:bodyPr>
          <a:lstStyle/>
          <a:p>
            <a:pPr marL="0" marR="177800" lvl="0" indent="0" algn="l" rtl="0">
              <a:lnSpc>
                <a:spcPct val="115000"/>
              </a:lnSpc>
              <a:spcBef>
                <a:spcPts val="0"/>
              </a:spcBef>
              <a:spcAft>
                <a:spcPts val="0"/>
              </a:spcAft>
              <a:buNone/>
            </a:pPr>
            <a:r>
              <a:rPr lang="en" sz="700" dirty="0">
                <a:solidFill>
                  <a:srgbClr val="F5F5F5"/>
                </a:solidFill>
                <a:latin typeface="Consolas"/>
                <a:ea typeface="Consolas"/>
                <a:cs typeface="Consolas"/>
                <a:sym typeface="Consolas"/>
              </a:rPr>
              <a:t>PCollection&lt;KV&lt;String, Integer&gt;&gt; scores = input</a:t>
            </a:r>
            <a:endParaRPr sz="700" dirty="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dirty="0">
                <a:solidFill>
                  <a:srgbClr val="F5F5F5"/>
                </a:solidFill>
                <a:latin typeface="Consolas"/>
                <a:ea typeface="Consolas"/>
                <a:cs typeface="Consolas"/>
                <a:sym typeface="Consolas"/>
              </a:rPr>
              <a:t>    .apply(</a:t>
            </a:r>
            <a:r>
              <a:rPr lang="en" sz="700" dirty="0">
                <a:solidFill>
                  <a:srgbClr val="4285F4"/>
                </a:solidFill>
                <a:latin typeface="Consolas"/>
                <a:ea typeface="Consolas"/>
                <a:cs typeface="Consolas"/>
                <a:sym typeface="Consolas"/>
              </a:rPr>
              <a:t>Window.into(FixedWindows.of(Minutes(2))</a:t>
            </a:r>
            <a:endParaRPr sz="700" dirty="0">
              <a:solidFill>
                <a:srgbClr val="4285F4"/>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dirty="0">
                <a:solidFill>
                  <a:srgbClr val="F5F5F5"/>
                </a:solidFill>
                <a:latin typeface="Consolas"/>
                <a:ea typeface="Consolas"/>
                <a:cs typeface="Consolas"/>
                <a:sym typeface="Consolas"/>
              </a:rPr>
              <a:t>             </a:t>
            </a:r>
            <a:r>
              <a:rPr lang="en" sz="700" dirty="0">
                <a:solidFill>
                  <a:srgbClr val="7BCFA9"/>
                </a:solidFill>
                <a:latin typeface="Consolas"/>
                <a:ea typeface="Consolas"/>
                <a:cs typeface="Consolas"/>
                <a:sym typeface="Consolas"/>
              </a:rPr>
              <a:t>.triggering(AtWatermark()</a:t>
            </a:r>
            <a:br>
              <a:rPr lang="en" sz="700" dirty="0">
                <a:solidFill>
                  <a:srgbClr val="7BCFA9"/>
                </a:solidFill>
                <a:latin typeface="Consolas"/>
                <a:ea typeface="Consolas"/>
                <a:cs typeface="Consolas"/>
                <a:sym typeface="Consolas"/>
              </a:rPr>
            </a:br>
            <a:r>
              <a:rPr lang="en" sz="700" dirty="0">
                <a:solidFill>
                  <a:srgbClr val="7BCFA9"/>
                </a:solidFill>
                <a:latin typeface="Consolas"/>
                <a:ea typeface="Consolas"/>
                <a:cs typeface="Consolas"/>
                <a:sym typeface="Consolas"/>
              </a:rPr>
              <a:t>               </a:t>
            </a:r>
            <a:r>
              <a:rPr lang="en" sz="700" dirty="0">
                <a:solidFill>
                  <a:srgbClr val="7BCFA9"/>
                </a:solidFill>
                <a:highlight>
                  <a:srgbClr val="000000"/>
                </a:highlight>
                <a:latin typeface="Consolas"/>
                <a:ea typeface="Consolas"/>
                <a:cs typeface="Consolas"/>
                <a:sym typeface="Consolas"/>
              </a:rPr>
              <a:t>.withEarlyFirings(AtPeriod(Minutes(1)))</a:t>
            </a:r>
            <a:endParaRPr sz="700" dirty="0">
              <a:solidFill>
                <a:srgbClr val="7BCFA9"/>
              </a:solidFill>
              <a:highlight>
                <a:srgbClr val="000000"/>
              </a:highlight>
              <a:latin typeface="Consolas"/>
              <a:ea typeface="Consolas"/>
              <a:cs typeface="Consolas"/>
              <a:sym typeface="Consolas"/>
            </a:endParaRPr>
          </a:p>
          <a:p>
            <a:pPr marL="0" marR="177800" lvl="0" indent="0" algn="l" rtl="0">
              <a:lnSpc>
                <a:spcPct val="115000"/>
              </a:lnSpc>
              <a:spcBef>
                <a:spcPts val="0"/>
              </a:spcBef>
              <a:spcAft>
                <a:spcPts val="0"/>
              </a:spcAft>
              <a:buNone/>
            </a:pPr>
            <a:r>
              <a:rPr lang="en" sz="700" dirty="0">
                <a:solidFill>
                  <a:srgbClr val="7BCFA9"/>
                </a:solidFill>
                <a:latin typeface="Consolas"/>
                <a:ea typeface="Consolas"/>
                <a:cs typeface="Consolas"/>
                <a:sym typeface="Consolas"/>
              </a:rPr>
              <a:t>               </a:t>
            </a:r>
            <a:r>
              <a:rPr lang="en" sz="700" dirty="0">
                <a:solidFill>
                  <a:srgbClr val="7BCFA9"/>
                </a:solidFill>
                <a:highlight>
                  <a:srgbClr val="000000"/>
                </a:highlight>
                <a:latin typeface="Consolas"/>
                <a:ea typeface="Consolas"/>
                <a:cs typeface="Consolas"/>
                <a:sym typeface="Consolas"/>
              </a:rPr>
              <a:t>.withLateFirings(AtCount(1))</a:t>
            </a:r>
            <a:r>
              <a:rPr lang="en" sz="700" dirty="0">
                <a:solidFill>
                  <a:srgbClr val="F5F5F5"/>
                </a:solidFill>
                <a:latin typeface="Consolas"/>
                <a:ea typeface="Consolas"/>
                <a:cs typeface="Consolas"/>
                <a:sym typeface="Consolas"/>
              </a:rPr>
              <a:t>)</a:t>
            </a:r>
            <a:br>
              <a:rPr lang="en" sz="700" dirty="0">
                <a:solidFill>
                  <a:srgbClr val="F5F5F5"/>
                </a:solidFill>
                <a:latin typeface="Consolas"/>
                <a:ea typeface="Consolas"/>
                <a:cs typeface="Consolas"/>
                <a:sym typeface="Consolas"/>
              </a:rPr>
            </a:br>
            <a:r>
              <a:rPr lang="en" sz="700" dirty="0">
                <a:solidFill>
                  <a:srgbClr val="F5F5F5"/>
                </a:solidFill>
                <a:latin typeface="Consolas"/>
                <a:ea typeface="Consolas"/>
                <a:cs typeface="Consolas"/>
                <a:sym typeface="Consolas"/>
              </a:rPr>
              <a:t>    .apply(</a:t>
            </a:r>
            <a:r>
              <a:rPr lang="en" sz="700" dirty="0">
                <a:solidFill>
                  <a:schemeClr val="accent2"/>
                </a:solidFill>
                <a:latin typeface="Consolas"/>
                <a:ea typeface="Consolas"/>
                <a:cs typeface="Consolas"/>
                <a:sym typeface="Consolas"/>
              </a:rPr>
              <a:t>Sum.integersPerKey()</a:t>
            </a:r>
            <a:r>
              <a:rPr lang="en" sz="700" dirty="0">
                <a:solidFill>
                  <a:srgbClr val="F5F5F5"/>
                </a:solidFill>
                <a:latin typeface="Consolas"/>
                <a:ea typeface="Consolas"/>
                <a:cs typeface="Consolas"/>
                <a:sym typeface="Consolas"/>
              </a:rPr>
              <a:t>);</a:t>
            </a:r>
            <a:endParaRPr sz="700" dirty="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700" dirty="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700" dirty="0">
              <a:solidFill>
                <a:srgbClr val="F5F5F5"/>
              </a:solidFill>
              <a:latin typeface="Consolas"/>
              <a:ea typeface="Consolas"/>
              <a:cs typeface="Consolas"/>
              <a:sym typeface="Consolas"/>
            </a:endParaRPr>
          </a:p>
        </p:txBody>
      </p:sp>
      <p:sp>
        <p:nvSpPr>
          <p:cNvPr id="3340" name="Google Shape;3340;p80"/>
          <p:cNvSpPr txBox="1"/>
          <p:nvPr/>
        </p:nvSpPr>
        <p:spPr>
          <a:xfrm>
            <a:off x="498789" y="785175"/>
            <a:ext cx="3224400" cy="433800"/>
          </a:xfrm>
          <a:prstGeom prst="rect">
            <a:avLst/>
          </a:prstGeom>
          <a:solidFill>
            <a:schemeClr val="accent5"/>
          </a:solidFill>
          <a:ln>
            <a:noFill/>
          </a:ln>
        </p:spPr>
        <p:txBody>
          <a:bodyPr spcFirstLastPara="1" wrap="square" lIns="91425" tIns="91425" rIns="91425" bIns="91425" anchor="t" anchorCtr="0">
            <a:noAutofit/>
          </a:bodyPr>
          <a:lstStyle/>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PCollection&lt;KV&lt;String, Integer&gt;&gt; scores = input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.apply(</a:t>
            </a:r>
            <a:r>
              <a:rPr lang="en" sz="700">
                <a:solidFill>
                  <a:schemeClr val="accent2"/>
                </a:solidFill>
                <a:latin typeface="Consolas"/>
                <a:ea typeface="Consolas"/>
                <a:cs typeface="Consolas"/>
                <a:sym typeface="Consolas"/>
              </a:rPr>
              <a:t>Sum.integersPerKey()</a:t>
            </a:r>
            <a:r>
              <a:rPr lang="en" sz="700">
                <a:solidFill>
                  <a:srgbClr val="F5F5F5"/>
                </a:solidFill>
                <a:latin typeface="Consolas"/>
                <a:ea typeface="Consolas"/>
                <a:cs typeface="Consolas"/>
                <a:sym typeface="Consolas"/>
              </a:rPr>
              <a: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p:txBody>
      </p:sp>
      <p:sp>
        <p:nvSpPr>
          <p:cNvPr id="3341" name="Google Shape;3341;p80"/>
          <p:cNvSpPr txBox="1"/>
          <p:nvPr/>
        </p:nvSpPr>
        <p:spPr>
          <a:xfrm>
            <a:off x="3221283" y="2495319"/>
            <a:ext cx="3303900" cy="1055100"/>
          </a:xfrm>
          <a:prstGeom prst="rect">
            <a:avLst/>
          </a:prstGeom>
          <a:solidFill>
            <a:schemeClr val="accent5"/>
          </a:solidFill>
          <a:ln>
            <a:noFill/>
          </a:ln>
        </p:spPr>
        <p:txBody>
          <a:bodyPr spcFirstLastPara="1" wrap="square" lIns="91425" tIns="91425" rIns="91425" bIns="91425" anchor="t" anchorCtr="0">
            <a:noAutofit/>
          </a:bodyPr>
          <a:lstStyle/>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PCollection&lt;KV&lt;String, Integer&gt;&gt; scores = input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.apply(</a:t>
            </a:r>
            <a:r>
              <a:rPr lang="en" sz="700">
                <a:solidFill>
                  <a:srgbClr val="4285F4"/>
                </a:solidFill>
                <a:latin typeface="Consolas"/>
                <a:ea typeface="Consolas"/>
                <a:cs typeface="Consolas"/>
                <a:sym typeface="Consolas"/>
              </a:rPr>
              <a:t>Window.into(FixedWindows.of(Minutes(2))</a:t>
            </a:r>
            <a:endParaRPr sz="700">
              <a:solidFill>
                <a:srgbClr val="4285F4"/>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t>
            </a:r>
            <a:r>
              <a:rPr lang="en" sz="700">
                <a:solidFill>
                  <a:srgbClr val="7BCFA9"/>
                </a:solidFill>
                <a:latin typeface="Consolas"/>
                <a:ea typeface="Consolas"/>
                <a:cs typeface="Consolas"/>
                <a:sym typeface="Consolas"/>
              </a:rPr>
              <a:t>.triggering(AtWatermark()</a:t>
            </a:r>
            <a:br>
              <a:rPr lang="en" sz="700">
                <a:solidFill>
                  <a:srgbClr val="7BCFA9"/>
                </a:solidFill>
                <a:latin typeface="Consolas"/>
                <a:ea typeface="Consolas"/>
                <a:cs typeface="Consolas"/>
                <a:sym typeface="Consolas"/>
              </a:rPr>
            </a:br>
            <a:r>
              <a:rPr lang="en" sz="700">
                <a:solidFill>
                  <a:srgbClr val="7BCFA9"/>
                </a:solidFill>
                <a:latin typeface="Consolas"/>
                <a:ea typeface="Consolas"/>
                <a:cs typeface="Consolas"/>
                <a:sym typeface="Consolas"/>
              </a:rPr>
              <a:t>               .withEarlyFirings(AtPeriod(Minutes(1)))</a:t>
            </a:r>
            <a:endParaRPr sz="700">
              <a:solidFill>
                <a:srgbClr val="7BCFA9"/>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7BCFA9"/>
                </a:solidFill>
                <a:latin typeface="Consolas"/>
                <a:ea typeface="Consolas"/>
                <a:cs typeface="Consolas"/>
                <a:sym typeface="Consolas"/>
              </a:rPr>
              <a:t>               .withLateFirings(AtCount(1))</a:t>
            </a:r>
            <a:r>
              <a:rPr lang="en" sz="700">
                <a:solidFill>
                  <a:srgbClr val="F5F5F5"/>
                </a:solidFill>
                <a:latin typeface="Consolas"/>
                <a:ea typeface="Consolas"/>
                <a:cs typeface="Consolas"/>
                <a:sym typeface="Consolas"/>
              </a:rPr>
              <a:t>)</a:t>
            </a:r>
            <a:br>
              <a:rPr lang="en" sz="700">
                <a:solidFill>
                  <a:srgbClr val="F5F5F5"/>
                </a:solidFill>
                <a:latin typeface="Consolas"/>
                <a:ea typeface="Consolas"/>
                <a:cs typeface="Consolas"/>
                <a:sym typeface="Consolas"/>
              </a:rPr>
            </a:br>
            <a:r>
              <a:rPr lang="en" sz="700">
                <a:solidFill>
                  <a:srgbClr val="F5F5F5"/>
                </a:solidFill>
                <a:latin typeface="Consolas"/>
                <a:ea typeface="Consolas"/>
                <a:cs typeface="Consolas"/>
                <a:sym typeface="Consolas"/>
              </a:rPr>
              <a:t>             </a:t>
            </a:r>
            <a:r>
              <a:rPr lang="en" sz="700">
                <a:solidFill>
                  <a:srgbClr val="E57368"/>
                </a:solidFill>
                <a:highlight>
                  <a:srgbClr val="000000"/>
                </a:highlight>
                <a:latin typeface="Consolas"/>
                <a:ea typeface="Consolas"/>
                <a:cs typeface="Consolas"/>
                <a:sym typeface="Consolas"/>
              </a:rPr>
              <a:t>.accumulatingAndRetractingFiredPanes()</a:t>
            </a:r>
            <a:r>
              <a:rPr lang="en" sz="700">
                <a:solidFill>
                  <a:srgbClr val="F5F5F5"/>
                </a:solidFill>
                <a:latin typeface="Consolas"/>
                <a:ea typeface="Consolas"/>
                <a:cs typeface="Consolas"/>
                <a:sym typeface="Consolas"/>
              </a:rPr>
              <a: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.apply(</a:t>
            </a:r>
            <a:r>
              <a:rPr lang="en" sz="700">
                <a:solidFill>
                  <a:schemeClr val="accent2"/>
                </a:solidFill>
                <a:latin typeface="Consolas"/>
                <a:ea typeface="Consolas"/>
                <a:cs typeface="Consolas"/>
                <a:sym typeface="Consolas"/>
              </a:rPr>
              <a:t>Sum.integersPerKey()</a:t>
            </a:r>
            <a:r>
              <a:rPr lang="en" sz="700">
                <a:solidFill>
                  <a:srgbClr val="F5F5F5"/>
                </a:solidFill>
                <a:latin typeface="Consolas"/>
                <a:ea typeface="Consolas"/>
                <a:cs typeface="Consolas"/>
                <a:sym typeface="Consolas"/>
              </a:rPr>
              <a: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p:txBody>
      </p:sp>
      <p:sp>
        <p:nvSpPr>
          <p:cNvPr id="3343" name="Google Shape;3343;p80"/>
          <p:cNvSpPr txBox="1"/>
          <p:nvPr/>
        </p:nvSpPr>
        <p:spPr>
          <a:xfrm>
            <a:off x="6188925" y="785175"/>
            <a:ext cx="3303900" cy="578700"/>
          </a:xfrm>
          <a:prstGeom prst="rect">
            <a:avLst/>
          </a:prstGeom>
          <a:solidFill>
            <a:schemeClr val="accent5"/>
          </a:solidFill>
          <a:ln>
            <a:noFill/>
          </a:ln>
        </p:spPr>
        <p:txBody>
          <a:bodyPr spcFirstLastPara="1" wrap="square" lIns="91425" tIns="91425" rIns="91425" bIns="91425" anchor="t" anchorCtr="0">
            <a:noAutofit/>
          </a:bodyPr>
          <a:lstStyle/>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PCollection&lt;KV&lt;String, Integer&gt;&gt; scores = input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.apply(</a:t>
            </a:r>
            <a:r>
              <a:rPr lang="en" sz="700">
                <a:solidFill>
                  <a:srgbClr val="4285F4"/>
                </a:solidFill>
                <a:latin typeface="Consolas"/>
                <a:ea typeface="Consolas"/>
                <a:cs typeface="Consolas"/>
                <a:sym typeface="Consolas"/>
              </a:rPr>
              <a:t>Window.into(FixedWindows.of(Minutes(2))</a:t>
            </a:r>
            <a:endParaRPr sz="700">
              <a:solidFill>
                <a:srgbClr val="4285F4"/>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t>
            </a:r>
            <a:r>
              <a:rPr lang="en" sz="700">
                <a:solidFill>
                  <a:srgbClr val="7BCFA9"/>
                </a:solidFill>
                <a:highlight>
                  <a:srgbClr val="000000"/>
                </a:highlight>
                <a:latin typeface="Consolas"/>
                <a:ea typeface="Consolas"/>
                <a:cs typeface="Consolas"/>
                <a:sym typeface="Consolas"/>
              </a:rPr>
              <a:t>.triggering(AtWatermark())</a:t>
            </a:r>
            <a:r>
              <a:rPr lang="en" sz="700">
                <a:solidFill>
                  <a:srgbClr val="F5F5F5"/>
                </a:solidFill>
                <a:latin typeface="Consolas"/>
                <a:ea typeface="Consolas"/>
                <a:cs typeface="Consolas"/>
                <a:sym typeface="Consolas"/>
              </a:rPr>
              <a:t>)</a:t>
            </a:r>
            <a:br>
              <a:rPr lang="en" sz="700">
                <a:solidFill>
                  <a:srgbClr val="F5F5F5"/>
                </a:solidFill>
                <a:latin typeface="Consolas"/>
                <a:ea typeface="Consolas"/>
                <a:cs typeface="Consolas"/>
                <a:sym typeface="Consolas"/>
              </a:rPr>
            </a:br>
            <a:r>
              <a:rPr lang="en" sz="700">
                <a:solidFill>
                  <a:srgbClr val="F5F5F5"/>
                </a:solidFill>
                <a:latin typeface="Consolas"/>
                <a:ea typeface="Consolas"/>
                <a:cs typeface="Consolas"/>
                <a:sym typeface="Consolas"/>
              </a:rPr>
              <a:t>    .apply(</a:t>
            </a:r>
            <a:r>
              <a:rPr lang="en" sz="700">
                <a:solidFill>
                  <a:schemeClr val="accent2"/>
                </a:solidFill>
                <a:latin typeface="Consolas"/>
                <a:ea typeface="Consolas"/>
                <a:cs typeface="Consolas"/>
                <a:sym typeface="Consolas"/>
              </a:rPr>
              <a:t>Sum.integersPerKey()</a:t>
            </a:r>
            <a:r>
              <a:rPr lang="en" sz="700">
                <a:solidFill>
                  <a:srgbClr val="F5F5F5"/>
                </a:solidFill>
                <a:latin typeface="Consolas"/>
                <a:ea typeface="Consolas"/>
                <a:cs typeface="Consolas"/>
                <a:sym typeface="Consolas"/>
              </a:rPr>
              <a: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p:txBody>
      </p:sp>
      <p:sp>
        <p:nvSpPr>
          <p:cNvPr id="3344" name="Google Shape;3344;p80"/>
          <p:cNvSpPr txBox="1"/>
          <p:nvPr/>
        </p:nvSpPr>
        <p:spPr>
          <a:xfrm>
            <a:off x="3311034" y="785175"/>
            <a:ext cx="3303900" cy="544800"/>
          </a:xfrm>
          <a:prstGeom prst="rect">
            <a:avLst/>
          </a:prstGeom>
          <a:solidFill>
            <a:schemeClr val="accent5"/>
          </a:solidFill>
          <a:ln>
            <a:noFill/>
          </a:ln>
        </p:spPr>
        <p:txBody>
          <a:bodyPr spcFirstLastPara="1" wrap="square" lIns="91425" tIns="91425" rIns="91425" bIns="91425" anchor="t" anchorCtr="0">
            <a:noAutofit/>
          </a:bodyPr>
          <a:lstStyle/>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PCollection&lt;KV&lt;String, Integer&gt;&gt; scores = input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t>
            </a:r>
            <a:r>
              <a:rPr lang="en" sz="700">
                <a:solidFill>
                  <a:srgbClr val="F5F5F5"/>
                </a:solidFill>
                <a:highlight>
                  <a:srgbClr val="000000"/>
                </a:highlight>
                <a:latin typeface="Consolas"/>
                <a:ea typeface="Consolas"/>
                <a:cs typeface="Consolas"/>
                <a:sym typeface="Consolas"/>
              </a:rPr>
              <a:t>.apply(</a:t>
            </a:r>
            <a:r>
              <a:rPr lang="en" sz="700">
                <a:solidFill>
                  <a:srgbClr val="4285F4"/>
                </a:solidFill>
                <a:highlight>
                  <a:srgbClr val="000000"/>
                </a:highlight>
                <a:latin typeface="Consolas"/>
                <a:ea typeface="Consolas"/>
                <a:cs typeface="Consolas"/>
                <a:sym typeface="Consolas"/>
              </a:rPr>
              <a:t>Window.into(FixedWindows.of(Minutes(2))</a:t>
            </a:r>
            <a:r>
              <a:rPr lang="en" sz="700">
                <a:solidFill>
                  <a:srgbClr val="F5F5F5"/>
                </a:solidFill>
                <a:highlight>
                  <a:srgbClr val="000000"/>
                </a:highlight>
                <a:latin typeface="Consolas"/>
                <a:ea typeface="Consolas"/>
                <a:cs typeface="Consolas"/>
                <a:sym typeface="Consolas"/>
              </a:rPr>
              <a:t>)</a:t>
            </a:r>
            <a:endParaRPr sz="700">
              <a:solidFill>
                <a:srgbClr val="4285F4"/>
              </a:solidFill>
              <a:highlight>
                <a:srgbClr val="000000"/>
              </a:highlight>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.apply(</a:t>
            </a:r>
            <a:r>
              <a:rPr lang="en" sz="700">
                <a:solidFill>
                  <a:schemeClr val="accent2"/>
                </a:solidFill>
                <a:latin typeface="Consolas"/>
                <a:ea typeface="Consolas"/>
                <a:cs typeface="Consolas"/>
                <a:sym typeface="Consolas"/>
              </a:rPr>
              <a:t>Sum.integersPerKey()</a:t>
            </a:r>
            <a:r>
              <a:rPr lang="en" sz="700">
                <a:solidFill>
                  <a:srgbClr val="F5F5F5"/>
                </a:solidFill>
                <a:latin typeface="Consolas"/>
                <a:ea typeface="Consolas"/>
                <a:cs typeface="Consolas"/>
                <a:sym typeface="Consolas"/>
              </a:rPr>
              <a: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p:txBody>
      </p:sp>
      <p:sp>
        <p:nvSpPr>
          <p:cNvPr id="3345" name="Google Shape;3345;p80"/>
          <p:cNvSpPr txBox="1"/>
          <p:nvPr/>
        </p:nvSpPr>
        <p:spPr>
          <a:xfrm>
            <a:off x="6049953" y="2503061"/>
            <a:ext cx="3303900" cy="1055100"/>
          </a:xfrm>
          <a:prstGeom prst="rect">
            <a:avLst/>
          </a:prstGeom>
          <a:solidFill>
            <a:schemeClr val="accent5"/>
          </a:solidFill>
          <a:ln>
            <a:noFill/>
          </a:ln>
        </p:spPr>
        <p:txBody>
          <a:bodyPr spcFirstLastPara="1" wrap="square" lIns="91425" tIns="91425" rIns="91425" bIns="91425" anchor="t" anchorCtr="0">
            <a:noAutofit/>
          </a:bodyPr>
          <a:lstStyle/>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PCollection&lt;KV&lt;String, Integer&gt;&gt; scores = input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.apply(</a:t>
            </a:r>
            <a:r>
              <a:rPr lang="en" sz="700">
                <a:solidFill>
                  <a:srgbClr val="4285F4"/>
                </a:solidFill>
                <a:latin typeface="Consolas"/>
                <a:ea typeface="Consolas"/>
                <a:cs typeface="Consolas"/>
                <a:sym typeface="Consolas"/>
              </a:rPr>
              <a:t>Window.into(</a:t>
            </a:r>
            <a:r>
              <a:rPr lang="en" sz="700">
                <a:solidFill>
                  <a:srgbClr val="4285F4"/>
                </a:solidFill>
                <a:highlight>
                  <a:srgbClr val="000000"/>
                </a:highlight>
                <a:latin typeface="Consolas"/>
                <a:ea typeface="Consolas"/>
                <a:cs typeface="Consolas"/>
                <a:sym typeface="Consolas"/>
              </a:rPr>
              <a:t>Sessions.withGapDuration(Minutes(2)</a:t>
            </a:r>
            <a:r>
              <a:rPr lang="en" sz="700">
                <a:solidFill>
                  <a:srgbClr val="4285F4"/>
                </a:solidFill>
                <a:latin typeface="Consolas"/>
                <a:ea typeface="Consolas"/>
                <a:cs typeface="Consolas"/>
                <a:sym typeface="Consolas"/>
              </a:rPr>
              <a:t>)</a:t>
            </a:r>
            <a:endParaRPr sz="700">
              <a:solidFill>
                <a:srgbClr val="4285F4"/>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t>
            </a:r>
            <a:r>
              <a:rPr lang="en" sz="700">
                <a:solidFill>
                  <a:srgbClr val="7BCFA9"/>
                </a:solidFill>
                <a:latin typeface="Consolas"/>
                <a:ea typeface="Consolas"/>
                <a:cs typeface="Consolas"/>
                <a:sym typeface="Consolas"/>
              </a:rPr>
              <a:t>.triggering(AtWatermark()</a:t>
            </a:r>
            <a:br>
              <a:rPr lang="en" sz="700">
                <a:solidFill>
                  <a:srgbClr val="7BCFA9"/>
                </a:solidFill>
                <a:latin typeface="Consolas"/>
                <a:ea typeface="Consolas"/>
                <a:cs typeface="Consolas"/>
                <a:sym typeface="Consolas"/>
              </a:rPr>
            </a:br>
            <a:r>
              <a:rPr lang="en" sz="700">
                <a:solidFill>
                  <a:srgbClr val="7BCFA9"/>
                </a:solidFill>
                <a:latin typeface="Consolas"/>
                <a:ea typeface="Consolas"/>
                <a:cs typeface="Consolas"/>
                <a:sym typeface="Consolas"/>
              </a:rPr>
              <a:t>               .withEarlyFirings(AtPeriod(Minutes(1)))</a:t>
            </a:r>
            <a:endParaRPr sz="700">
              <a:solidFill>
                <a:srgbClr val="7BCFA9"/>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7BCFA9"/>
                </a:solidFill>
                <a:latin typeface="Consolas"/>
                <a:ea typeface="Consolas"/>
                <a:cs typeface="Consolas"/>
                <a:sym typeface="Consolas"/>
              </a:rPr>
              <a:t>               .withLateFirings(AtCount(1))</a:t>
            </a:r>
            <a:r>
              <a:rPr lang="en" sz="700">
                <a:solidFill>
                  <a:srgbClr val="F5F5F5"/>
                </a:solidFill>
                <a:latin typeface="Consolas"/>
                <a:ea typeface="Consolas"/>
                <a:cs typeface="Consolas"/>
                <a:sym typeface="Consolas"/>
              </a:rPr>
              <a:t>)</a:t>
            </a:r>
            <a:br>
              <a:rPr lang="en" sz="700">
                <a:solidFill>
                  <a:srgbClr val="F5F5F5"/>
                </a:solidFill>
                <a:latin typeface="Consolas"/>
                <a:ea typeface="Consolas"/>
                <a:cs typeface="Consolas"/>
                <a:sym typeface="Consolas"/>
              </a:rPr>
            </a:br>
            <a:r>
              <a:rPr lang="en" sz="700">
                <a:solidFill>
                  <a:srgbClr val="F5F5F5"/>
                </a:solidFill>
                <a:latin typeface="Consolas"/>
                <a:ea typeface="Consolas"/>
                <a:cs typeface="Consolas"/>
                <a:sym typeface="Consolas"/>
              </a:rPr>
              <a:t>           </a:t>
            </a:r>
            <a:r>
              <a:rPr lang="en" sz="700">
                <a:solidFill>
                  <a:srgbClr val="E57368"/>
                </a:solidFill>
                <a:latin typeface="Consolas"/>
                <a:ea typeface="Consolas"/>
                <a:cs typeface="Consolas"/>
                <a:sym typeface="Consolas"/>
              </a:rPr>
              <a:t>.accumulatingAndRetractingFiredPanes()</a:t>
            </a:r>
            <a:r>
              <a:rPr lang="en" sz="700">
                <a:solidFill>
                  <a:srgbClr val="F5F5F5"/>
                </a:solidFill>
                <a:latin typeface="Consolas"/>
                <a:ea typeface="Consolas"/>
                <a:cs typeface="Consolas"/>
                <a:sym typeface="Consolas"/>
              </a:rPr>
              <a: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r>
              <a:rPr lang="en" sz="700">
                <a:solidFill>
                  <a:srgbClr val="F5F5F5"/>
                </a:solidFill>
                <a:latin typeface="Consolas"/>
                <a:ea typeface="Consolas"/>
                <a:cs typeface="Consolas"/>
                <a:sym typeface="Consolas"/>
              </a:rPr>
              <a:t>    .apply(</a:t>
            </a:r>
            <a:r>
              <a:rPr lang="en" sz="700">
                <a:solidFill>
                  <a:schemeClr val="accent2"/>
                </a:solidFill>
                <a:latin typeface="Consolas"/>
                <a:ea typeface="Consolas"/>
                <a:cs typeface="Consolas"/>
                <a:sym typeface="Consolas"/>
              </a:rPr>
              <a:t>Sum.integersPerKey()</a:t>
            </a:r>
            <a:r>
              <a:rPr lang="en" sz="700">
                <a:solidFill>
                  <a:srgbClr val="F5F5F5"/>
                </a:solidFill>
                <a:latin typeface="Consolas"/>
                <a:ea typeface="Consolas"/>
                <a:cs typeface="Consolas"/>
                <a:sym typeface="Consolas"/>
              </a:rPr>
              <a:t>);</a:t>
            </a:r>
            <a:endParaRPr sz="700">
              <a:solidFill>
                <a:srgbClr val="F5F5F5"/>
              </a:solidFill>
              <a:latin typeface="Consolas"/>
              <a:ea typeface="Consolas"/>
              <a:cs typeface="Consolas"/>
              <a:sym typeface="Consolas"/>
            </a:endParaRPr>
          </a:p>
          <a:p>
            <a:pPr marL="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a:p>
            <a:pPr marL="698500" marR="177800" lvl="0" indent="0" algn="l" rtl="0">
              <a:lnSpc>
                <a:spcPct val="115000"/>
              </a:lnSpc>
              <a:spcBef>
                <a:spcPts val="0"/>
              </a:spcBef>
              <a:spcAft>
                <a:spcPts val="0"/>
              </a:spcAft>
              <a:buNone/>
            </a:pPr>
            <a:endParaRPr sz="700">
              <a:solidFill>
                <a:srgbClr val="F5F5F5"/>
              </a:solidFill>
              <a:latin typeface="Consolas"/>
              <a:ea typeface="Consolas"/>
              <a:cs typeface="Consolas"/>
              <a:sym typeface="Consolas"/>
            </a:endParaRPr>
          </a:p>
        </p:txBody>
      </p:sp>
      <p:sp>
        <p:nvSpPr>
          <p:cNvPr id="3346" name="Google Shape;3346;p80"/>
          <p:cNvSpPr txBox="1"/>
          <p:nvPr/>
        </p:nvSpPr>
        <p:spPr>
          <a:xfrm>
            <a:off x="288918" y="1401209"/>
            <a:ext cx="28116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F4B400"/>
                </a:solidFill>
                <a:latin typeface="Open Sans"/>
                <a:ea typeface="Open Sans"/>
                <a:cs typeface="Open Sans"/>
                <a:sym typeface="Open Sans"/>
              </a:rPr>
              <a:t>1.Classic Batch </a:t>
            </a:r>
            <a:endParaRPr sz="1800" b="1">
              <a:solidFill>
                <a:srgbClr val="4285F4"/>
              </a:solidFill>
              <a:latin typeface="Open Sans"/>
              <a:ea typeface="Open Sans"/>
              <a:cs typeface="Open Sans"/>
              <a:sym typeface="Open Sans"/>
            </a:endParaRPr>
          </a:p>
        </p:txBody>
      </p:sp>
      <p:sp>
        <p:nvSpPr>
          <p:cNvPr id="3347" name="Google Shape;3347;p80"/>
          <p:cNvSpPr txBox="1"/>
          <p:nvPr/>
        </p:nvSpPr>
        <p:spPr>
          <a:xfrm>
            <a:off x="3500100" y="1401209"/>
            <a:ext cx="23259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dirty="0">
                <a:solidFill>
                  <a:srgbClr val="4285F4"/>
                </a:solidFill>
                <a:latin typeface="Open Sans"/>
                <a:ea typeface="Open Sans"/>
                <a:cs typeface="Open Sans"/>
                <a:sym typeface="Open Sans"/>
              </a:rPr>
              <a:t>2. Batch with Fixed Windows</a:t>
            </a:r>
            <a:endParaRPr sz="1800" b="1" dirty="0">
              <a:solidFill>
                <a:srgbClr val="E57368"/>
              </a:solidFill>
              <a:latin typeface="Open Sans"/>
              <a:ea typeface="Open Sans"/>
              <a:cs typeface="Open Sans"/>
              <a:sym typeface="Open Sans"/>
            </a:endParaRPr>
          </a:p>
        </p:txBody>
      </p:sp>
      <p:sp>
        <p:nvSpPr>
          <p:cNvPr id="3348" name="Google Shape;3348;p80"/>
          <p:cNvSpPr txBox="1"/>
          <p:nvPr/>
        </p:nvSpPr>
        <p:spPr>
          <a:xfrm>
            <a:off x="6225582" y="1401209"/>
            <a:ext cx="26295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7BCFA9"/>
                </a:solidFill>
                <a:latin typeface="Open Sans"/>
                <a:ea typeface="Open Sans"/>
                <a:cs typeface="Open Sans"/>
                <a:sym typeface="Open Sans"/>
              </a:rPr>
              <a:t>3. Streaming </a:t>
            </a:r>
            <a:endParaRPr sz="1800" b="1">
              <a:solidFill>
                <a:srgbClr val="7BCFA9"/>
              </a:solidFill>
              <a:latin typeface="Open Sans"/>
              <a:ea typeface="Open Sans"/>
              <a:cs typeface="Open Sans"/>
              <a:sym typeface="Open Sans"/>
            </a:endParaRPr>
          </a:p>
        </p:txBody>
      </p:sp>
      <p:sp>
        <p:nvSpPr>
          <p:cNvPr id="3349" name="Google Shape;3349;p80"/>
          <p:cNvSpPr txBox="1"/>
          <p:nvPr/>
        </p:nvSpPr>
        <p:spPr>
          <a:xfrm>
            <a:off x="3107860" y="3504382"/>
            <a:ext cx="31104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E57368"/>
                </a:solidFill>
                <a:latin typeface="Open Sans"/>
                <a:ea typeface="Open Sans"/>
                <a:cs typeface="Open Sans"/>
                <a:sym typeface="Open Sans"/>
              </a:rPr>
              <a:t>5. Streaming With Retractions</a:t>
            </a:r>
            <a:endParaRPr sz="1800" b="1">
              <a:solidFill>
                <a:srgbClr val="E57368"/>
              </a:solidFill>
              <a:latin typeface="Open Sans"/>
              <a:ea typeface="Open Sans"/>
              <a:cs typeface="Open Sans"/>
              <a:sym typeface="Open Sans"/>
            </a:endParaRPr>
          </a:p>
          <a:p>
            <a:pPr marL="0" lvl="0" indent="0" algn="ctr" rtl="0">
              <a:lnSpc>
                <a:spcPct val="115000"/>
              </a:lnSpc>
              <a:spcBef>
                <a:spcPts val="0"/>
              </a:spcBef>
              <a:spcAft>
                <a:spcPts val="0"/>
              </a:spcAft>
              <a:buNone/>
            </a:pPr>
            <a:endParaRPr sz="1800" b="1">
              <a:solidFill>
                <a:srgbClr val="62D966"/>
              </a:solidFill>
              <a:latin typeface="Open Sans"/>
              <a:ea typeface="Open Sans"/>
              <a:cs typeface="Open Sans"/>
              <a:sym typeface="Open Sans"/>
            </a:endParaRPr>
          </a:p>
        </p:txBody>
      </p:sp>
      <p:sp>
        <p:nvSpPr>
          <p:cNvPr id="3350" name="Google Shape;3350;p80"/>
          <p:cNvSpPr txBox="1"/>
          <p:nvPr/>
        </p:nvSpPr>
        <p:spPr>
          <a:xfrm>
            <a:off x="139531" y="3504382"/>
            <a:ext cx="31104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7BCFA9"/>
                </a:solidFill>
                <a:latin typeface="Open Sans"/>
                <a:ea typeface="Open Sans"/>
                <a:cs typeface="Open Sans"/>
                <a:sym typeface="Open Sans"/>
              </a:rPr>
              <a:t>4. Streaming with Speculative + Late Data</a:t>
            </a:r>
            <a:endParaRPr sz="1800" b="1">
              <a:solidFill>
                <a:srgbClr val="7BCFA9"/>
              </a:solidFill>
              <a:latin typeface="Open Sans"/>
              <a:ea typeface="Open Sans"/>
              <a:cs typeface="Open Sans"/>
              <a:sym typeface="Open Sans"/>
            </a:endParaRPr>
          </a:p>
        </p:txBody>
      </p:sp>
      <p:sp>
        <p:nvSpPr>
          <p:cNvPr id="3351" name="Google Shape;3351;p80"/>
          <p:cNvSpPr txBox="1"/>
          <p:nvPr/>
        </p:nvSpPr>
        <p:spPr>
          <a:xfrm>
            <a:off x="5985135" y="3504382"/>
            <a:ext cx="3110400" cy="2238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None/>
            </a:pPr>
            <a:r>
              <a:rPr lang="en" sz="1800" b="1">
                <a:solidFill>
                  <a:srgbClr val="4285F4"/>
                </a:solidFill>
                <a:latin typeface="Open Sans"/>
                <a:ea typeface="Open Sans"/>
                <a:cs typeface="Open Sans"/>
                <a:sym typeface="Open Sans"/>
              </a:rPr>
              <a:t>6. Sessions</a:t>
            </a:r>
            <a:endParaRPr sz="1800" b="1">
              <a:solidFill>
                <a:srgbClr val="4285F4"/>
              </a:solidFill>
              <a:latin typeface="Open Sans"/>
              <a:ea typeface="Open Sans"/>
              <a:cs typeface="Open Sans"/>
              <a:sym typeface="Open Sans"/>
            </a:endParaRPr>
          </a:p>
          <a:p>
            <a:pPr marL="0" lvl="0" indent="0" algn="ctr" rtl="0">
              <a:lnSpc>
                <a:spcPct val="115000"/>
              </a:lnSpc>
              <a:spcBef>
                <a:spcPts val="0"/>
              </a:spcBef>
              <a:spcAft>
                <a:spcPts val="0"/>
              </a:spcAft>
              <a:buNone/>
            </a:pPr>
            <a:endParaRPr sz="1800" b="1">
              <a:solidFill>
                <a:srgbClr val="4285F4"/>
              </a:solidFill>
              <a:latin typeface="Open Sans"/>
              <a:ea typeface="Open Sans"/>
              <a:cs typeface="Open Sans"/>
              <a:sym typeface="Open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355"/>
        <p:cNvGrpSpPr/>
        <p:nvPr/>
      </p:nvGrpSpPr>
      <p:grpSpPr>
        <a:xfrm>
          <a:off x="0" y="0"/>
          <a:ext cx="0" cy="0"/>
          <a:chOff x="0" y="0"/>
          <a:chExt cx="0" cy="0"/>
        </a:xfrm>
      </p:grpSpPr>
      <p:sp>
        <p:nvSpPr>
          <p:cNvPr id="3356" name="Google Shape;3356;p81"/>
          <p:cNvSpPr txBox="1">
            <a:spLocks noGrp="1"/>
          </p:cNvSpPr>
          <p:nvPr>
            <p:ph type="title"/>
          </p:nvPr>
        </p:nvSpPr>
        <p:spPr>
          <a:xfrm>
            <a:off x="0" y="2764350"/>
            <a:ext cx="9144000" cy="376800"/>
          </a:xfrm>
          <a:prstGeom prst="rect">
            <a:avLst/>
          </a:prstGeom>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3800" dirty="0">
                <a:solidFill>
                  <a:srgbClr val="222222"/>
                </a:solidFill>
              </a:rPr>
              <a:t>Correctness</a:t>
            </a:r>
            <a:endParaRPr sz="3800" dirty="0">
              <a:solidFill>
                <a:srgbClr val="222222"/>
              </a:solidFill>
            </a:endParaRPr>
          </a:p>
          <a:p>
            <a:pPr marL="0" lvl="0" indent="0" algn="ctr" rtl="0">
              <a:lnSpc>
                <a:spcPct val="115000"/>
              </a:lnSpc>
              <a:spcBef>
                <a:spcPts val="0"/>
              </a:spcBef>
              <a:spcAft>
                <a:spcPts val="0"/>
              </a:spcAft>
              <a:buNone/>
            </a:pPr>
            <a:r>
              <a:rPr lang="en" sz="3800" dirty="0">
                <a:solidFill>
                  <a:srgbClr val="222222"/>
                </a:solidFill>
              </a:rPr>
              <a:t>Power</a:t>
            </a:r>
            <a:endParaRPr sz="3800" dirty="0">
              <a:solidFill>
                <a:srgbClr val="222222"/>
              </a:solidFill>
            </a:endParaRPr>
          </a:p>
          <a:p>
            <a:pPr marL="0" lvl="0" indent="0" algn="ctr" rtl="0">
              <a:lnSpc>
                <a:spcPct val="115000"/>
              </a:lnSpc>
              <a:spcBef>
                <a:spcPts val="0"/>
              </a:spcBef>
              <a:spcAft>
                <a:spcPts val="0"/>
              </a:spcAft>
              <a:buNone/>
            </a:pPr>
            <a:r>
              <a:rPr lang="en" sz="3800" dirty="0">
                <a:solidFill>
                  <a:srgbClr val="222222"/>
                </a:solidFill>
              </a:rPr>
              <a:t>Composability</a:t>
            </a:r>
            <a:endParaRPr sz="3800" dirty="0">
              <a:solidFill>
                <a:srgbClr val="222222"/>
              </a:solidFill>
            </a:endParaRPr>
          </a:p>
          <a:p>
            <a:pPr marL="0" lvl="0" indent="0" algn="ctr" rtl="0">
              <a:lnSpc>
                <a:spcPct val="115000"/>
              </a:lnSpc>
              <a:spcBef>
                <a:spcPts val="0"/>
              </a:spcBef>
              <a:spcAft>
                <a:spcPts val="0"/>
              </a:spcAft>
              <a:buNone/>
            </a:pPr>
            <a:r>
              <a:rPr lang="en" sz="3800" dirty="0">
                <a:solidFill>
                  <a:srgbClr val="222222"/>
                </a:solidFill>
              </a:rPr>
              <a:t>Flexibility</a:t>
            </a:r>
            <a:endParaRPr sz="3800" dirty="0">
              <a:solidFill>
                <a:srgbClr val="222222"/>
              </a:solidFill>
            </a:endParaRPr>
          </a:p>
          <a:p>
            <a:pPr marL="0" lvl="0" indent="0" algn="ctr" rtl="0">
              <a:lnSpc>
                <a:spcPct val="115000"/>
              </a:lnSpc>
              <a:spcBef>
                <a:spcPts val="0"/>
              </a:spcBef>
              <a:spcAft>
                <a:spcPts val="0"/>
              </a:spcAft>
              <a:buNone/>
            </a:pPr>
            <a:r>
              <a:rPr lang="en" sz="3800" dirty="0">
                <a:solidFill>
                  <a:srgbClr val="222222"/>
                </a:solidFill>
              </a:rPr>
              <a:t>Modularity</a:t>
            </a:r>
            <a:endParaRPr sz="3800" dirty="0">
              <a:solidFill>
                <a:srgbClr val="222222"/>
              </a:solidFill>
            </a:endParaRPr>
          </a:p>
        </p:txBody>
      </p:sp>
      <p:sp>
        <p:nvSpPr>
          <p:cNvPr id="3357" name="Google Shape;3357;p81"/>
          <p:cNvSpPr txBox="1"/>
          <p:nvPr/>
        </p:nvSpPr>
        <p:spPr>
          <a:xfrm>
            <a:off x="646950" y="369750"/>
            <a:ext cx="7850100" cy="717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b="1">
                <a:solidFill>
                  <a:srgbClr val="F4B400"/>
                </a:solidFill>
                <a:latin typeface="Roboto"/>
                <a:ea typeface="Roboto"/>
                <a:cs typeface="Roboto"/>
                <a:sym typeface="Roboto"/>
              </a:rPr>
              <a:t>What</a:t>
            </a:r>
            <a:r>
              <a:rPr lang="en" sz="3600">
                <a:solidFill>
                  <a:schemeClr val="lt1"/>
                </a:solidFill>
                <a:latin typeface="Roboto"/>
                <a:ea typeface="Roboto"/>
                <a:cs typeface="Roboto"/>
                <a:sym typeface="Roboto"/>
              </a:rPr>
              <a:t> / </a:t>
            </a:r>
            <a:r>
              <a:rPr lang="en" sz="3600" b="1">
                <a:solidFill>
                  <a:srgbClr val="4285F4"/>
                </a:solidFill>
                <a:latin typeface="Roboto"/>
                <a:ea typeface="Roboto"/>
                <a:cs typeface="Roboto"/>
                <a:sym typeface="Roboto"/>
              </a:rPr>
              <a:t>Where</a:t>
            </a:r>
            <a:r>
              <a:rPr lang="en" sz="3600">
                <a:solidFill>
                  <a:schemeClr val="lt1"/>
                </a:solidFill>
                <a:latin typeface="Roboto"/>
                <a:ea typeface="Roboto"/>
                <a:cs typeface="Roboto"/>
                <a:sym typeface="Roboto"/>
              </a:rPr>
              <a:t> / </a:t>
            </a:r>
            <a:r>
              <a:rPr lang="en" sz="3600" b="1">
                <a:solidFill>
                  <a:srgbClr val="7BCFA9"/>
                </a:solidFill>
                <a:latin typeface="Roboto"/>
                <a:ea typeface="Roboto"/>
                <a:cs typeface="Roboto"/>
                <a:sym typeface="Roboto"/>
              </a:rPr>
              <a:t>When</a:t>
            </a:r>
            <a:r>
              <a:rPr lang="en" sz="3600">
                <a:solidFill>
                  <a:schemeClr val="lt1"/>
                </a:solidFill>
                <a:latin typeface="Roboto"/>
                <a:ea typeface="Roboto"/>
                <a:cs typeface="Roboto"/>
                <a:sym typeface="Roboto"/>
              </a:rPr>
              <a:t> / </a:t>
            </a:r>
            <a:r>
              <a:rPr lang="en" sz="3600" b="1">
                <a:solidFill>
                  <a:srgbClr val="E57368"/>
                </a:solidFill>
                <a:latin typeface="Roboto"/>
                <a:ea typeface="Roboto"/>
                <a:cs typeface="Roboto"/>
                <a:sym typeface="Roboto"/>
              </a:rPr>
              <a:t>How</a:t>
            </a:r>
            <a:endParaRPr sz="3600"/>
          </a:p>
        </p:txBody>
      </p:sp>
    </p:spTree>
  </p:cSld>
  <p:clrMapOvr>
    <a:masterClrMapping/>
  </p:clrMapOvr>
</p:sld>
</file>

<file path=ppt/theme/theme1.xml><?xml version="1.0" encoding="utf-8"?>
<a:theme xmlns:a="http://schemas.openxmlformats.org/drawingml/2006/main" name="Cloud Template v.2">
  <a:themeElements>
    <a:clrScheme name="Google Enterprise">
      <a:dk1>
        <a:srgbClr val="222222"/>
      </a:dk1>
      <a:lt1>
        <a:srgbClr val="FFFFFF"/>
      </a:lt1>
      <a:dk2>
        <a:srgbClr val="464646"/>
      </a:dk2>
      <a:lt2>
        <a:srgbClr val="6E6E6E"/>
      </a:lt2>
      <a:accent1>
        <a:srgbClr val="3369E8"/>
      </a:accent1>
      <a:accent2>
        <a:srgbClr val="EEB211"/>
      </a:accent2>
      <a:accent3>
        <a:srgbClr val="009925"/>
      </a:accent3>
      <a:accent4>
        <a:srgbClr val="D50F25"/>
      </a:accent4>
      <a:accent5>
        <a:srgbClr val="939393"/>
      </a:accent5>
      <a:accent6>
        <a:srgbClr val="B1B1B1"/>
      </a:accent6>
      <a:hlink>
        <a:srgbClr val="3369E8"/>
      </a:hlink>
      <a:folHlink>
        <a:srgbClr val="336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4795</TotalTime>
  <Words>6283</Words>
  <Application>Microsoft Macintosh PowerPoint</Application>
  <PresentationFormat>On-screen Show (16:9)</PresentationFormat>
  <Paragraphs>1102</Paragraphs>
  <Slides>116</Slides>
  <Notes>111</Notes>
  <HiddenSlides>6</HiddenSlides>
  <MMClips>0</MMClips>
  <ScaleCrop>false</ScaleCrop>
  <HeadingPairs>
    <vt:vector size="6" baseType="variant">
      <vt:variant>
        <vt:lpstr>Fonts Used</vt:lpstr>
      </vt:variant>
      <vt:variant>
        <vt:i4>21</vt:i4>
      </vt:variant>
      <vt:variant>
        <vt:lpstr>Theme</vt:lpstr>
      </vt:variant>
      <vt:variant>
        <vt:i4>10</vt:i4>
      </vt:variant>
      <vt:variant>
        <vt:lpstr>Slide Titles</vt:lpstr>
      </vt:variant>
      <vt:variant>
        <vt:i4>116</vt:i4>
      </vt:variant>
    </vt:vector>
  </HeadingPairs>
  <TitlesOfParts>
    <vt:vector size="147" baseType="lpstr">
      <vt:lpstr>Segoe UI</vt:lpstr>
      <vt:lpstr>Roboto</vt:lpstr>
      <vt:lpstr>Segoe UI Light</vt:lpstr>
      <vt:lpstr>Courier New</vt:lpstr>
      <vt:lpstr>Calibri</vt:lpstr>
      <vt:lpstr>PT Sans Narrow</vt:lpstr>
      <vt:lpstr>Amaranth</vt:lpstr>
      <vt:lpstr>PT Sans</vt:lpstr>
      <vt:lpstr>Consolas</vt:lpstr>
      <vt:lpstr>Wingdings</vt:lpstr>
      <vt:lpstr>HELVETICA LIGHT</vt:lpstr>
      <vt:lpstr>Segoe UI Semilight</vt:lpstr>
      <vt:lpstr>Avenir Next Medium</vt:lpstr>
      <vt:lpstr>Helvetica Neue</vt:lpstr>
      <vt:lpstr>Merriweather Sans</vt:lpstr>
      <vt:lpstr>Noto Sans Symbols</vt:lpstr>
      <vt:lpstr>Impact</vt:lpstr>
      <vt:lpstr>Comic Sans MS</vt:lpstr>
      <vt:lpstr>Open Sans</vt:lpstr>
      <vt:lpstr>Doppio One</vt:lpstr>
      <vt:lpstr>Arial</vt:lpstr>
      <vt:lpstr>Cloud Template v.2</vt:lpstr>
      <vt:lpstr>tropic</vt:lpstr>
      <vt:lpstr>1_tropic</vt:lpstr>
      <vt:lpstr>2_tropic</vt:lpstr>
      <vt:lpstr>3_tropic</vt:lpstr>
      <vt:lpstr>4_tropic</vt:lpstr>
      <vt:lpstr>5_tropic</vt:lpstr>
      <vt:lpstr>6_tropic</vt:lpstr>
      <vt:lpstr>7_tropic</vt:lpstr>
      <vt:lpstr>1_Office Theme</vt:lpstr>
      <vt:lpstr>PowerPoint Presentation</vt:lpstr>
      <vt:lpstr>Acknowledgements</vt:lpstr>
      <vt:lpstr>  How to deal with Infinite, Delayed, Out-of-Order  Data Streams (e.g. from Global, Distributed Sources?)</vt:lpstr>
      <vt:lpstr>Incoming!</vt:lpstr>
      <vt:lpstr>PowerPoint Presentation</vt:lpstr>
      <vt:lpstr>Different Ways to Organize the Data Streams</vt:lpstr>
      <vt:lpstr>Event Time vs. Processing Time </vt:lpstr>
      <vt:lpstr>PowerPoint Presentation</vt:lpstr>
      <vt:lpstr>PowerPoint Presentation</vt:lpstr>
      <vt:lpstr>PowerPoint Presentation</vt:lpstr>
      <vt:lpstr>Historical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Beam Model: What are you computing?</vt:lpstr>
      <vt:lpstr>The Beam Model: What are you computing?</vt:lpstr>
      <vt:lpstr>What Where When How</vt:lpstr>
      <vt:lpstr>PowerPoint Presentation</vt:lpstr>
      <vt:lpstr>What Where When How</vt:lpstr>
      <vt:lpstr>What Where When How</vt:lpstr>
      <vt:lpstr>PowerPoint Presentation</vt:lpstr>
      <vt:lpstr>The Beam Model: Where in Event Time? </vt:lpstr>
      <vt:lpstr>Event Time vs. Processing Time </vt:lpstr>
      <vt:lpstr>Event Time vs. Processing Time </vt:lpstr>
      <vt:lpstr>PowerPoint Presentation</vt:lpstr>
      <vt:lpstr>PowerPoint Presentation</vt:lpstr>
      <vt:lpstr>PowerPoint Presentation</vt:lpstr>
      <vt:lpstr>PowerPoint Presentation</vt:lpstr>
      <vt:lpstr>PowerPoint Presentation</vt:lpstr>
      <vt:lpstr>PowerPoint Presentation</vt:lpstr>
      <vt:lpstr>The Beam Model: Where in Event Time? </vt:lpstr>
      <vt:lpstr>What Where When How</vt:lpstr>
      <vt:lpstr>What Where When How</vt:lpstr>
      <vt:lpstr>The Beam Model: Where in Event Time? </vt:lpstr>
      <vt:lpstr>So that's what and where...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Where When How</vt:lpstr>
      <vt:lpstr>What Where When How</vt:lpstr>
      <vt:lpstr>PowerPoint Presentation</vt:lpstr>
      <vt:lpstr>PowerPoint Presentation</vt:lpstr>
      <vt:lpstr>PowerPoint Presentation</vt:lpstr>
      <vt:lpstr>PowerPoint Presentation</vt:lpstr>
      <vt:lpstr>PowerPoint Presentation</vt:lpstr>
      <vt:lpstr>The Beam Model: When in Processing Time? </vt:lpstr>
      <vt:lpstr>PowerPoint Presentation</vt:lpstr>
      <vt:lpstr>PowerPoint Presentation</vt:lpstr>
      <vt:lpstr>PowerPoint Presentation</vt:lpstr>
      <vt:lpstr>High completeness  Potentially high latency  Low cost</vt:lpstr>
      <vt:lpstr>PowerPoint Presentation</vt:lpstr>
      <vt:lpstr>PowerPoint Presentation</vt:lpstr>
      <vt:lpstr>PowerPoint Presentation</vt:lpstr>
      <vt:lpstr>PowerPoint Presentation</vt:lpstr>
      <vt:lpstr>Low completeness  Low latency  Cost driven by input</vt:lpstr>
      <vt:lpstr>Build a finely tuned trigger for your use case </vt:lpstr>
      <vt:lpstr>PowerPoint Presentation</vt:lpstr>
      <vt:lpstr>PowerPoint Presentation</vt:lpstr>
      <vt:lpstr>Low completeness  Low latency  Low cost, driven by time</vt:lpstr>
      <vt:lpstr>PowerPoint Presentation</vt:lpstr>
      <vt:lpstr>PowerPoint Presentation</vt:lpstr>
      <vt:lpstr>PowerPoint Presentation</vt:lpstr>
      <vt:lpstr>What Where When How</vt:lpstr>
      <vt:lpstr>What Where When How</vt:lpstr>
      <vt:lpstr>PowerPoint Presentation</vt:lpstr>
      <vt:lpstr>PowerPoint Presentation</vt:lpstr>
      <vt:lpstr>What Where When How</vt:lpstr>
      <vt:lpstr>What Where When How</vt:lpstr>
      <vt:lpstr>What Where When How</vt:lpstr>
      <vt:lpstr>What can this  Generalized Stream Processing model (aka the Beam model)  offer ?</vt:lpstr>
      <vt:lpstr>Correctness Power Composability Flexibility Modularity</vt:lpstr>
      <vt:lpstr>PowerPoint Presentation</vt:lpstr>
      <vt:lpstr>PowerPoint Presentation</vt:lpstr>
      <vt:lpstr>PowerPoint Presentation</vt:lpstr>
      <vt:lpstr>Correctness Power Composability Flexibility Modularity</vt:lpstr>
      <vt:lpstr>PowerPoint Presentation</vt:lpstr>
      <vt:lpstr>PowerPoint Presentation</vt:lpstr>
      <vt:lpstr>PowerPoint Presentation</vt:lpstr>
      <vt:lpstr>Correctness Power Composability Flexibility Modularity</vt:lpstr>
      <vt:lpstr>PowerPoint Presentation</vt:lpstr>
      <vt:lpstr>PowerPoint Presentation</vt:lpstr>
      <vt:lpstr>PowerPoint Presentation</vt:lpstr>
      <vt:lpstr>PowerPoint Presentation</vt:lpstr>
      <vt:lpstr>Correctness Power Composability Flexibility Modularity</vt:lpstr>
      <vt:lpstr>PowerPoint Presentation</vt:lpstr>
      <vt:lpstr>Correctness Power Composability Flexibility Modularity</vt:lpstr>
      <vt:lpstr>PowerPoint Presentation</vt:lpstr>
      <vt:lpstr>Correctness Power Composability Flexibility Modularity</vt:lpstr>
      <vt:lpstr>Apache Beam</vt:lpstr>
      <vt:lpstr>PowerPoint Presentation</vt:lpstr>
      <vt:lpstr>The Beam Vision</vt:lpstr>
      <vt:lpstr>What your (Java) Beam code Looks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Wing Cheong Lau, Prof. (IEG)</cp:lastModifiedBy>
  <cp:revision>103</cp:revision>
  <dcterms:modified xsi:type="dcterms:W3CDTF">2022-04-06T10:42:12Z</dcterms:modified>
</cp:coreProperties>
</file>